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 id="2147483664" r:id="rId5"/>
    <p:sldMasterId id="2147483762" r:id="rId6"/>
    <p:sldMasterId id="2147483698" r:id="rId7"/>
    <p:sldMasterId id="2147483784" r:id="rId8"/>
  </p:sldMasterIdLst>
  <p:notesMasterIdLst>
    <p:notesMasterId r:id="rId29"/>
  </p:notesMasterIdLst>
  <p:handoutMasterIdLst>
    <p:handoutMasterId r:id="rId30"/>
  </p:handoutMasterIdLst>
  <p:sldIdLst>
    <p:sldId id="1107" r:id="rId9"/>
    <p:sldId id="1062" r:id="rId10"/>
    <p:sldId id="1076" r:id="rId11"/>
    <p:sldId id="1085" r:id="rId12"/>
    <p:sldId id="1099" r:id="rId13"/>
    <p:sldId id="1079" r:id="rId14"/>
    <p:sldId id="1065" r:id="rId15"/>
    <p:sldId id="1073" r:id="rId16"/>
    <p:sldId id="1074" r:id="rId17"/>
    <p:sldId id="1075" r:id="rId18"/>
    <p:sldId id="1151" r:id="rId19"/>
    <p:sldId id="1081" r:id="rId20"/>
    <p:sldId id="1150" r:id="rId21"/>
    <p:sldId id="1149" r:id="rId22"/>
    <p:sldId id="1152" r:id="rId23"/>
    <p:sldId id="1066" r:id="rId24"/>
    <p:sldId id="1082" r:id="rId25"/>
    <p:sldId id="1068" r:id="rId26"/>
    <p:sldId id="1083" r:id="rId27"/>
    <p:sldId id="1077"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8837518-1401-5F33-B076-B184D9B3687C}" name="Stan Swim" initials="SS" userId="S::sswim@billofrightsinstitute.org::98895851-68f3-4aa3-b0d2-2f24d06848ff" providerId="AD"/>
  <p188:author id="{7BB5B624-817E-28CB-6F7B-126769F7FA03}" name="Rachel Wildavsky" initials="RW" userId="S::rwildavsky@billofrightsinstitute.org::1ae7d705-a5f8-4d13-abdb-e7143b8b5103" providerId="AD"/>
  <p188:author id="{55140739-96CF-BEE8-CC94-AB4B3BA57C69}" name="David Bobb" initials="DB" userId="S::dbobb@billofrightsinstitute.org::6318a34a-c3f6-4f1d-8728-f6362b5a9ad8" providerId="AD"/>
  <p188:author id="{5FD3DD3A-55D7-F981-6BB0-30721597973D}" name="Joshua Schmid" initials="JS" userId="S::jschmid@billofrightsinstitute.org::6a6f787f-3633-4274-b070-8e47662280e5" providerId="AD"/>
  <p188:author id="{285F9F84-12B5-FEA8-6756-4C2BFCE17300}" name="Erin Graybeal" initials="EG" userId="S::egraybeal@mybri.org::04195609-3053-4e4e-b9c6-884b3aa4dcb0" providerId="AD"/>
  <p188:author id="{DC590D86-7A5C-EF21-5EC9-45D39E84125A}" name="Allison Ferriell" initials="AF" userId="S::aferriell@mybri.org::fa87335f-c467-41f5-a65e-043cbb5b478a" providerId="AD"/>
  <p188:author id="{ABF70EE6-7A23-F048-A0A5-EF7E8A37CCDC}" name="Michelle  Easley" initials="ME" userId="S::measley@mybri.org::44cda6cc-2010-4ff9-9797-9bef3e6ef678"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333C42"/>
    <a:srgbClr val="364B9F"/>
    <a:srgbClr val="F0583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AA74242-97F3-CDBB-714B-FC5F8FB8630A}" v="10" dt="2025-07-24T20:32:44.284"/>
    <p1510:client id="{7C9793CC-5A33-4786-C81D-D00367A7F989}" v="12" dt="2025-07-23T20:50:55.45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362"/>
    <p:restoredTop sz="94658"/>
  </p:normalViewPr>
  <p:slideViewPr>
    <p:cSldViewPr snapToGrid="0">
      <p:cViewPr varScale="1">
        <p:scale>
          <a:sx n="104" d="100"/>
          <a:sy n="104" d="100"/>
        </p:scale>
        <p:origin x="232" y="544"/>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21" Type="http://schemas.openxmlformats.org/officeDocument/2006/relationships/slide" Target="slides/slide13.xml"/><Relationship Id="rId34"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viewProps" Target="viewProps.xml"/><Relationship Id="rId37"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microsoft.com/office/2015/10/relationships/revisionInfo" Target="revisionInfo.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handoutMaster" Target="handoutMasters/handoutMaster1.xml"/><Relationship Id="rId35" Type="http://schemas.microsoft.com/office/2016/11/relationships/changesInfo" Target="changesInfos/changesInfo1.xml"/><Relationship Id="rId8" Type="http://schemas.openxmlformats.org/officeDocument/2006/relationships/slideMaster" Target="slideMasters/slideMaster5.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 Huntemann" userId="S::chuntemann@mybri.org::0600e53d-7510-4f36-9e39-dd9c0d2a9350" providerId="AD" clId="Web-{401C57FC-48C6-D039-75A6-4273431E769C}"/>
    <pc:docChg chg="modSld">
      <pc:chgData name="Chris Huntemann" userId="S::chuntemann@mybri.org::0600e53d-7510-4f36-9e39-dd9c0d2a9350" providerId="AD" clId="Web-{401C57FC-48C6-D039-75A6-4273431E769C}" dt="2025-05-16T14:36:22.251" v="13" actId="20577"/>
      <pc:docMkLst>
        <pc:docMk/>
      </pc:docMkLst>
      <pc:sldChg chg="modSp">
        <pc:chgData name="Chris Huntemann" userId="S::chuntemann@mybri.org::0600e53d-7510-4f36-9e39-dd9c0d2a9350" providerId="AD" clId="Web-{401C57FC-48C6-D039-75A6-4273431E769C}" dt="2025-05-16T14:35:23.748" v="1"/>
        <pc:sldMkLst>
          <pc:docMk/>
          <pc:sldMk cId="3918514085" sldId="1073"/>
        </pc:sldMkLst>
      </pc:sldChg>
      <pc:sldChg chg="modSp">
        <pc:chgData name="Chris Huntemann" userId="S::chuntemann@mybri.org::0600e53d-7510-4f36-9e39-dd9c0d2a9350" providerId="AD" clId="Web-{401C57FC-48C6-D039-75A6-4273431E769C}" dt="2025-05-16T14:35:29.982" v="3"/>
        <pc:sldMkLst>
          <pc:docMk/>
          <pc:sldMk cId="1341194887" sldId="1074"/>
        </pc:sldMkLst>
      </pc:sldChg>
      <pc:sldChg chg="modSp">
        <pc:chgData name="Chris Huntemann" userId="S::chuntemann@mybri.org::0600e53d-7510-4f36-9e39-dd9c0d2a9350" providerId="AD" clId="Web-{401C57FC-48C6-D039-75A6-4273431E769C}" dt="2025-05-16T14:35:43.374" v="11"/>
        <pc:sldMkLst>
          <pc:docMk/>
          <pc:sldMk cId="2474806059" sldId="1075"/>
        </pc:sldMkLst>
      </pc:sldChg>
      <pc:sldChg chg="modSp">
        <pc:chgData name="Chris Huntemann" userId="S::chuntemann@mybri.org::0600e53d-7510-4f36-9e39-dd9c0d2a9350" providerId="AD" clId="Web-{401C57FC-48C6-D039-75A6-4273431E769C}" dt="2025-05-16T14:36:22.251" v="13" actId="20577"/>
        <pc:sldMkLst>
          <pc:docMk/>
          <pc:sldMk cId="3433969148" sldId="1082"/>
        </pc:sldMkLst>
      </pc:sldChg>
    </pc:docChg>
  </pc:docChgLst>
  <pc:docChgLst>
    <pc:chgData name="Erin Graybeal" userId="S::egraybeal@mybri.org::04195609-3053-4e4e-b9c6-884b3aa4dcb0" providerId="AD" clId="Web-{E84C46CA-CA5F-9B23-783B-8036F6449F41}"/>
    <pc:docChg chg="addSld delSld modSld">
      <pc:chgData name="Erin Graybeal" userId="S::egraybeal@mybri.org::04195609-3053-4e4e-b9c6-884b3aa4dcb0" providerId="AD" clId="Web-{E84C46CA-CA5F-9B23-783B-8036F6449F41}" dt="2025-07-14T15:05:25.589" v="242" actId="14100"/>
      <pc:docMkLst>
        <pc:docMk/>
      </pc:docMkLst>
      <pc:sldChg chg="modSp">
        <pc:chgData name="Erin Graybeal" userId="S::egraybeal@mybri.org::04195609-3053-4e4e-b9c6-884b3aa4dcb0" providerId="AD" clId="Web-{E84C46CA-CA5F-9B23-783B-8036F6449F41}" dt="2025-07-14T14:41:23.145" v="73" actId="1076"/>
        <pc:sldMkLst>
          <pc:docMk/>
          <pc:sldMk cId="1535460126" sldId="1065"/>
        </pc:sldMkLst>
        <pc:graphicFrameChg chg="mod modGraphic">
          <ac:chgData name="Erin Graybeal" userId="S::egraybeal@mybri.org::04195609-3053-4e4e-b9c6-884b3aa4dcb0" providerId="AD" clId="Web-{E84C46CA-CA5F-9B23-783B-8036F6449F41}" dt="2025-07-14T14:41:23.145" v="73" actId="1076"/>
          <ac:graphicFrameMkLst>
            <pc:docMk/>
            <pc:sldMk cId="1535460126" sldId="1065"/>
            <ac:graphicFrameMk id="6" creationId="{22E64E5F-3B55-3737-336D-23AF2C9B4D03}"/>
          </ac:graphicFrameMkLst>
        </pc:graphicFrameChg>
      </pc:sldChg>
      <pc:sldChg chg="addSp delSp modSp">
        <pc:chgData name="Erin Graybeal" userId="S::egraybeal@mybri.org::04195609-3053-4e4e-b9c6-884b3aa4dcb0" providerId="AD" clId="Web-{E84C46CA-CA5F-9B23-783B-8036F6449F41}" dt="2025-07-14T15:03:19.633" v="237" actId="1076"/>
        <pc:sldMkLst>
          <pc:docMk/>
          <pc:sldMk cId="32269144" sldId="1066"/>
        </pc:sldMkLst>
        <pc:spChg chg="mod">
          <ac:chgData name="Erin Graybeal" userId="S::egraybeal@mybri.org::04195609-3053-4e4e-b9c6-884b3aa4dcb0" providerId="AD" clId="Web-{E84C46CA-CA5F-9B23-783B-8036F6449F41}" dt="2025-07-14T15:03:19.633" v="237" actId="1076"/>
          <ac:spMkLst>
            <pc:docMk/>
            <pc:sldMk cId="32269144" sldId="1066"/>
            <ac:spMk id="77" creationId="{3FE74984-FF9D-D2CA-7EC0-66CCA55A3CFB}"/>
          </ac:spMkLst>
        </pc:spChg>
        <pc:picChg chg="add mod ord">
          <ac:chgData name="Erin Graybeal" userId="S::egraybeal@mybri.org::04195609-3053-4e4e-b9c6-884b3aa4dcb0" providerId="AD" clId="Web-{E84C46CA-CA5F-9B23-783B-8036F6449F41}" dt="2025-07-14T15:03:16.039" v="235" actId="1076"/>
          <ac:picMkLst>
            <pc:docMk/>
            <pc:sldMk cId="32269144" sldId="1066"/>
            <ac:picMk id="6" creationId="{1B5D38F4-6C16-45A0-C74D-ED419E34433B}"/>
          </ac:picMkLst>
        </pc:picChg>
      </pc:sldChg>
      <pc:sldChg chg="del">
        <pc:chgData name="Erin Graybeal" userId="S::egraybeal@mybri.org::04195609-3053-4e4e-b9c6-884b3aa4dcb0" providerId="AD" clId="Web-{E84C46CA-CA5F-9B23-783B-8036F6449F41}" dt="2025-07-14T14:03:54.229" v="1"/>
        <pc:sldMkLst>
          <pc:docMk/>
          <pc:sldMk cId="2443679443" sldId="1067"/>
        </pc:sldMkLst>
      </pc:sldChg>
      <pc:sldChg chg="modSp">
        <pc:chgData name="Erin Graybeal" userId="S::egraybeal@mybri.org::04195609-3053-4e4e-b9c6-884b3aa4dcb0" providerId="AD" clId="Web-{E84C46CA-CA5F-9B23-783B-8036F6449F41}" dt="2025-07-14T14:41:44.943" v="83" actId="1076"/>
        <pc:sldMkLst>
          <pc:docMk/>
          <pc:sldMk cId="3918514085" sldId="1073"/>
        </pc:sldMkLst>
        <pc:graphicFrameChg chg="mod modGraphic">
          <ac:chgData name="Erin Graybeal" userId="S::egraybeal@mybri.org::04195609-3053-4e4e-b9c6-884b3aa4dcb0" providerId="AD" clId="Web-{E84C46CA-CA5F-9B23-783B-8036F6449F41}" dt="2025-07-14T14:41:44.943" v="83" actId="1076"/>
          <ac:graphicFrameMkLst>
            <pc:docMk/>
            <pc:sldMk cId="3918514085" sldId="1073"/>
            <ac:graphicFrameMk id="6" creationId="{79157901-F19F-C39B-DA14-75AC3A039CED}"/>
          </ac:graphicFrameMkLst>
        </pc:graphicFrameChg>
      </pc:sldChg>
      <pc:sldChg chg="modSp">
        <pc:chgData name="Erin Graybeal" userId="S::egraybeal@mybri.org::04195609-3053-4e4e-b9c6-884b3aa4dcb0" providerId="AD" clId="Web-{E84C46CA-CA5F-9B23-783B-8036F6449F41}" dt="2025-07-14T14:42:47.976" v="90" actId="1076"/>
        <pc:sldMkLst>
          <pc:docMk/>
          <pc:sldMk cId="1341194887" sldId="1074"/>
        </pc:sldMkLst>
        <pc:graphicFrameChg chg="mod modGraphic">
          <ac:chgData name="Erin Graybeal" userId="S::egraybeal@mybri.org::04195609-3053-4e4e-b9c6-884b3aa4dcb0" providerId="AD" clId="Web-{E84C46CA-CA5F-9B23-783B-8036F6449F41}" dt="2025-07-14T14:42:47.976" v="90" actId="1076"/>
          <ac:graphicFrameMkLst>
            <pc:docMk/>
            <pc:sldMk cId="1341194887" sldId="1074"/>
            <ac:graphicFrameMk id="6" creationId="{35A82BB6-E015-67CA-E482-4EF2C78D7362}"/>
          </ac:graphicFrameMkLst>
        </pc:graphicFrameChg>
      </pc:sldChg>
      <pc:sldChg chg="modSp">
        <pc:chgData name="Erin Graybeal" userId="S::egraybeal@mybri.org::04195609-3053-4e4e-b9c6-884b3aa4dcb0" providerId="AD" clId="Web-{E84C46CA-CA5F-9B23-783B-8036F6449F41}" dt="2025-07-14T14:43:16.242" v="103"/>
        <pc:sldMkLst>
          <pc:docMk/>
          <pc:sldMk cId="2474806059" sldId="1075"/>
        </pc:sldMkLst>
        <pc:graphicFrameChg chg="mod modGraphic">
          <ac:chgData name="Erin Graybeal" userId="S::egraybeal@mybri.org::04195609-3053-4e4e-b9c6-884b3aa4dcb0" providerId="AD" clId="Web-{E84C46CA-CA5F-9B23-783B-8036F6449F41}" dt="2025-07-14T14:43:16.242" v="103"/>
          <ac:graphicFrameMkLst>
            <pc:docMk/>
            <pc:sldMk cId="2474806059" sldId="1075"/>
            <ac:graphicFrameMk id="8" creationId="{171C5922-0BE5-8A37-E4C9-8BD3CEEEE80C}"/>
          </ac:graphicFrameMkLst>
        </pc:graphicFrameChg>
      </pc:sldChg>
      <pc:sldChg chg="addSp modSp">
        <pc:chgData name="Erin Graybeal" userId="S::egraybeal@mybri.org::04195609-3053-4e4e-b9c6-884b3aa4dcb0" providerId="AD" clId="Web-{E84C46CA-CA5F-9B23-783B-8036F6449F41}" dt="2025-07-14T14:33:54.680" v="61" actId="20577"/>
        <pc:sldMkLst>
          <pc:docMk/>
          <pc:sldMk cId="1424294669" sldId="1076"/>
        </pc:sldMkLst>
        <pc:graphicFrameChg chg="mod modGraphic">
          <ac:chgData name="Erin Graybeal" userId="S::egraybeal@mybri.org::04195609-3053-4e4e-b9c6-884b3aa4dcb0" providerId="AD" clId="Web-{E84C46CA-CA5F-9B23-783B-8036F6449F41}" dt="2025-07-14T14:33:54.680" v="61" actId="20577"/>
          <ac:graphicFrameMkLst>
            <pc:docMk/>
            <pc:sldMk cId="1424294669" sldId="1076"/>
            <ac:graphicFrameMk id="5" creationId="{0682FCFC-273E-6A4A-A409-C5002F3E48C4}"/>
          </ac:graphicFrameMkLst>
        </pc:graphicFrameChg>
        <pc:picChg chg="add mod">
          <ac:chgData name="Erin Graybeal" userId="S::egraybeal@mybri.org::04195609-3053-4e4e-b9c6-884b3aa4dcb0" providerId="AD" clId="Web-{E84C46CA-CA5F-9B23-783B-8036F6449F41}" dt="2025-07-14T14:32:23.522" v="35"/>
          <ac:picMkLst>
            <pc:docMk/>
            <pc:sldMk cId="1424294669" sldId="1076"/>
            <ac:picMk id="3" creationId="{143FC58E-3BE3-31B4-EA0E-B2808C36E0C1}"/>
          </ac:picMkLst>
        </pc:picChg>
        <pc:picChg chg="add mod">
          <ac:chgData name="Erin Graybeal" userId="S::egraybeal@mybri.org::04195609-3053-4e4e-b9c6-884b3aa4dcb0" providerId="AD" clId="Web-{E84C46CA-CA5F-9B23-783B-8036F6449F41}" dt="2025-07-14T14:32:30.772" v="36"/>
          <ac:picMkLst>
            <pc:docMk/>
            <pc:sldMk cId="1424294669" sldId="1076"/>
            <ac:picMk id="55" creationId="{B340CFA4-D18B-C54D-1B4E-EAB107695E8B}"/>
          </ac:picMkLst>
        </pc:picChg>
      </pc:sldChg>
      <pc:sldChg chg="addSp delSp modSp">
        <pc:chgData name="Erin Graybeal" userId="S::egraybeal@mybri.org::04195609-3053-4e4e-b9c6-884b3aa4dcb0" providerId="AD" clId="Web-{E84C46CA-CA5F-9B23-783B-8036F6449F41}" dt="2025-07-14T14:39:22.080" v="63"/>
        <pc:sldMkLst>
          <pc:docMk/>
          <pc:sldMk cId="3835515557" sldId="1079"/>
        </pc:sldMkLst>
        <pc:picChg chg="add mod ord">
          <ac:chgData name="Erin Graybeal" userId="S::egraybeal@mybri.org::04195609-3053-4e4e-b9c6-884b3aa4dcb0" providerId="AD" clId="Web-{E84C46CA-CA5F-9B23-783B-8036F6449F41}" dt="2025-07-14T14:39:22.080" v="63"/>
          <ac:picMkLst>
            <pc:docMk/>
            <pc:sldMk cId="3835515557" sldId="1079"/>
            <ac:picMk id="7" creationId="{BE97FDF9-0ABC-4533-97FA-B48A8F180A94}"/>
          </ac:picMkLst>
        </pc:picChg>
      </pc:sldChg>
      <pc:sldChg chg="addSp delSp modSp">
        <pc:chgData name="Erin Graybeal" userId="S::egraybeal@mybri.org::04195609-3053-4e4e-b9c6-884b3aa4dcb0" providerId="AD" clId="Web-{E84C46CA-CA5F-9B23-783B-8036F6449F41}" dt="2025-07-14T14:49:54.018" v="112" actId="1076"/>
        <pc:sldMkLst>
          <pc:docMk/>
          <pc:sldMk cId="2121064444" sldId="1081"/>
        </pc:sldMkLst>
        <pc:picChg chg="add mod ord">
          <ac:chgData name="Erin Graybeal" userId="S::egraybeal@mybri.org::04195609-3053-4e4e-b9c6-884b3aa4dcb0" providerId="AD" clId="Web-{E84C46CA-CA5F-9B23-783B-8036F6449F41}" dt="2025-07-14T14:49:54.018" v="112" actId="1076"/>
          <ac:picMkLst>
            <pc:docMk/>
            <pc:sldMk cId="2121064444" sldId="1081"/>
            <ac:picMk id="12" creationId="{B9A6AC8C-F3C9-333E-9643-B8D365637811}"/>
          </ac:picMkLst>
        </pc:picChg>
      </pc:sldChg>
      <pc:sldChg chg="addSp delSp modSp">
        <pc:chgData name="Erin Graybeal" userId="S::egraybeal@mybri.org::04195609-3053-4e4e-b9c6-884b3aa4dcb0" providerId="AD" clId="Web-{E84C46CA-CA5F-9B23-783B-8036F6449F41}" dt="2025-07-14T15:05:25.589" v="242" actId="14100"/>
        <pc:sldMkLst>
          <pc:docMk/>
          <pc:sldMk cId="3433969148" sldId="1082"/>
        </pc:sldMkLst>
        <pc:spChg chg="add mod">
          <ac:chgData name="Erin Graybeal" userId="S::egraybeal@mybri.org::04195609-3053-4e4e-b9c6-884b3aa4dcb0" providerId="AD" clId="Web-{E84C46CA-CA5F-9B23-783B-8036F6449F41}" dt="2025-07-14T14:57:35.311" v="205" actId="20577"/>
          <ac:spMkLst>
            <pc:docMk/>
            <pc:sldMk cId="3433969148" sldId="1082"/>
            <ac:spMk id="10" creationId="{8D31F436-FF48-41AB-539C-660CCFBF4AAD}"/>
          </ac:spMkLst>
        </pc:spChg>
        <pc:spChg chg="add mod">
          <ac:chgData name="Erin Graybeal" userId="S::egraybeal@mybri.org::04195609-3053-4e4e-b9c6-884b3aa4dcb0" providerId="AD" clId="Web-{E84C46CA-CA5F-9B23-783B-8036F6449F41}" dt="2025-07-14T15:00:25.894" v="227" actId="14100"/>
          <ac:spMkLst>
            <pc:docMk/>
            <pc:sldMk cId="3433969148" sldId="1082"/>
            <ac:spMk id="11" creationId="{503D52BE-2A44-05F6-A2EA-B75FD935D982}"/>
          </ac:spMkLst>
        </pc:spChg>
        <pc:spChg chg="add mod">
          <ac:chgData name="Erin Graybeal" userId="S::egraybeal@mybri.org::04195609-3053-4e4e-b9c6-884b3aa4dcb0" providerId="AD" clId="Web-{E84C46CA-CA5F-9B23-783B-8036F6449F41}" dt="2025-07-14T15:05:25.589" v="242" actId="14100"/>
          <ac:spMkLst>
            <pc:docMk/>
            <pc:sldMk cId="3433969148" sldId="1082"/>
            <ac:spMk id="12" creationId="{ECEF94E0-E5B7-23C5-98BD-7AC63C35532D}"/>
          </ac:spMkLst>
        </pc:spChg>
        <pc:picChg chg="add mod">
          <ac:chgData name="Erin Graybeal" userId="S::egraybeal@mybri.org::04195609-3053-4e4e-b9c6-884b3aa4dcb0" providerId="AD" clId="Web-{E84C46CA-CA5F-9B23-783B-8036F6449F41}" dt="2025-07-14T15:03:43.493" v="241" actId="14100"/>
          <ac:picMkLst>
            <pc:docMk/>
            <pc:sldMk cId="3433969148" sldId="1082"/>
            <ac:picMk id="9" creationId="{9C59E9AB-0DEF-645C-AF78-E1FFCBAB8F27}"/>
          </ac:picMkLst>
        </pc:picChg>
      </pc:sldChg>
      <pc:sldChg chg="delSp modSp del modNotes">
        <pc:chgData name="Erin Graybeal" userId="S::egraybeal@mybri.org::04195609-3053-4e4e-b9c6-884b3aa4dcb0" providerId="AD" clId="Web-{E84C46CA-CA5F-9B23-783B-8036F6449F41}" dt="2025-07-14T14:53:24.586" v="138"/>
        <pc:sldMkLst>
          <pc:docMk/>
          <pc:sldMk cId="344131491" sldId="1084"/>
        </pc:sldMkLst>
      </pc:sldChg>
      <pc:sldChg chg="modSp add">
        <pc:chgData name="Erin Graybeal" userId="S::egraybeal@mybri.org::04195609-3053-4e4e-b9c6-884b3aa4dcb0" providerId="AD" clId="Web-{E84C46CA-CA5F-9B23-783B-8036F6449F41}" dt="2025-07-14T14:53:10.289" v="136" actId="14100"/>
        <pc:sldMkLst>
          <pc:docMk/>
          <pc:sldMk cId="2448931587" sldId="1150"/>
        </pc:sldMkLst>
        <pc:spChg chg="mod">
          <ac:chgData name="Erin Graybeal" userId="S::egraybeal@mybri.org::04195609-3053-4e4e-b9c6-884b3aa4dcb0" providerId="AD" clId="Web-{E84C46CA-CA5F-9B23-783B-8036F6449F41}" dt="2025-07-14T14:52:19.084" v="115" actId="20577"/>
          <ac:spMkLst>
            <pc:docMk/>
            <pc:sldMk cId="2448931587" sldId="1150"/>
            <ac:spMk id="2" creationId="{4D5B0568-8DC8-1F09-1A1C-83566C92D527}"/>
          </ac:spMkLst>
        </pc:spChg>
        <pc:spChg chg="mod">
          <ac:chgData name="Erin Graybeal" userId="S::egraybeal@mybri.org::04195609-3053-4e4e-b9c6-884b3aa4dcb0" providerId="AD" clId="Web-{E84C46CA-CA5F-9B23-783B-8036F6449F41}" dt="2025-07-14T14:52:40.788" v="123" actId="20577"/>
          <ac:spMkLst>
            <pc:docMk/>
            <pc:sldMk cId="2448931587" sldId="1150"/>
            <ac:spMk id="3" creationId="{FA70AFED-064C-0C57-EEB6-9CC9704C0079}"/>
          </ac:spMkLst>
        </pc:spChg>
        <pc:spChg chg="mod">
          <ac:chgData name="Erin Graybeal" userId="S::egraybeal@mybri.org::04195609-3053-4e4e-b9c6-884b3aa4dcb0" providerId="AD" clId="Web-{E84C46CA-CA5F-9B23-783B-8036F6449F41}" dt="2025-07-14T14:52:28.194" v="117" actId="20577"/>
          <ac:spMkLst>
            <pc:docMk/>
            <pc:sldMk cId="2448931587" sldId="1150"/>
            <ac:spMk id="4" creationId="{79E02930-622A-13D7-BC06-A09E593400BA}"/>
          </ac:spMkLst>
        </pc:spChg>
        <pc:spChg chg="mod">
          <ac:chgData name="Erin Graybeal" userId="S::egraybeal@mybri.org::04195609-3053-4e4e-b9c6-884b3aa4dcb0" providerId="AD" clId="Web-{E84C46CA-CA5F-9B23-783B-8036F6449F41}" dt="2025-07-14T14:53:10.289" v="136" actId="14100"/>
          <ac:spMkLst>
            <pc:docMk/>
            <pc:sldMk cId="2448931587" sldId="1150"/>
            <ac:spMk id="5" creationId="{14DE88E0-D43B-DC31-88F0-6BEE07296DD5}"/>
          </ac:spMkLst>
        </pc:spChg>
        <pc:picChg chg="mod">
          <ac:chgData name="Erin Graybeal" userId="S::egraybeal@mybri.org::04195609-3053-4e4e-b9c6-884b3aa4dcb0" providerId="AD" clId="Web-{E84C46CA-CA5F-9B23-783B-8036F6449F41}" dt="2025-07-14T14:52:59.288" v="133" actId="1076"/>
          <ac:picMkLst>
            <pc:docMk/>
            <pc:sldMk cId="2448931587" sldId="1150"/>
            <ac:picMk id="9" creationId="{4D9CB26E-3E9E-43B9-AB80-051CF61493F0}"/>
          </ac:picMkLst>
        </pc:picChg>
      </pc:sldChg>
      <pc:sldChg chg="add">
        <pc:chgData name="Erin Graybeal" userId="S::egraybeal@mybri.org::04195609-3053-4e4e-b9c6-884b3aa4dcb0" providerId="AD" clId="Web-{E84C46CA-CA5F-9B23-783B-8036F6449F41}" dt="2025-07-14T14:03:47.823" v="0"/>
        <pc:sldMkLst>
          <pc:docMk/>
          <pc:sldMk cId="3782801426" sldId="1152"/>
        </pc:sldMkLst>
      </pc:sldChg>
    </pc:docChg>
  </pc:docChgLst>
  <pc:docChgLst>
    <pc:chgData name="Allison Ferriell" userId="S::aferriell@mybri.org::fa87335f-c467-41f5-a65e-043cbb5b478a" providerId="AD" clId="Web-{4AA00F26-8253-B9AC-1B80-4FB08DA37E9F}"/>
    <pc:docChg chg="mod modSld">
      <pc:chgData name="Allison Ferriell" userId="S::aferriell@mybri.org::fa87335f-c467-41f5-a65e-043cbb5b478a" providerId="AD" clId="Web-{4AA00F26-8253-B9AC-1B80-4FB08DA37E9F}" dt="2025-07-14T22:14:54.325" v="8"/>
      <pc:docMkLst>
        <pc:docMk/>
      </pc:docMkLst>
      <pc:sldChg chg="modSp">
        <pc:chgData name="Allison Ferriell" userId="S::aferriell@mybri.org::fa87335f-c467-41f5-a65e-043cbb5b478a" providerId="AD" clId="Web-{4AA00F26-8253-B9AC-1B80-4FB08DA37E9F}" dt="2025-07-14T22:14:41.450" v="7"/>
        <pc:sldMkLst>
          <pc:docMk/>
          <pc:sldMk cId="1535460126" sldId="1065"/>
        </pc:sldMkLst>
        <pc:graphicFrameChg chg="mod modGraphic">
          <ac:chgData name="Allison Ferriell" userId="S::aferriell@mybri.org::fa87335f-c467-41f5-a65e-043cbb5b478a" providerId="AD" clId="Web-{4AA00F26-8253-B9AC-1B80-4FB08DA37E9F}" dt="2025-07-14T22:14:41.450" v="7"/>
          <ac:graphicFrameMkLst>
            <pc:docMk/>
            <pc:sldMk cId="1535460126" sldId="1065"/>
            <ac:graphicFrameMk id="6" creationId="{22E64E5F-3B55-3737-336D-23AF2C9B4D03}"/>
          </ac:graphicFrameMkLst>
        </pc:graphicFrameChg>
      </pc:sldChg>
    </pc:docChg>
  </pc:docChgLst>
  <pc:docChgLst>
    <pc:chgData name="Erin Graybeal" userId="S::egraybeal@mybri.org::04195609-3053-4e4e-b9c6-884b3aa4dcb0" providerId="AD" clId="Web-{50C829D5-7CB5-EE8F-2DBF-5A15A240C33C}"/>
    <pc:docChg chg="addSld delSld modSld sldOrd">
      <pc:chgData name="Erin Graybeal" userId="S::egraybeal@mybri.org::04195609-3053-4e4e-b9c6-884b3aa4dcb0" providerId="AD" clId="Web-{50C829D5-7CB5-EE8F-2DBF-5A15A240C33C}" dt="2025-07-11T18:53:02.223" v="23" actId="20577"/>
      <pc:docMkLst>
        <pc:docMk/>
      </pc:docMkLst>
      <pc:sldChg chg="modSp mod setBg">
        <pc:chgData name="Erin Graybeal" userId="S::egraybeal@mybri.org::04195609-3053-4e4e-b9c6-884b3aa4dcb0" providerId="AD" clId="Web-{50C829D5-7CB5-EE8F-2DBF-5A15A240C33C}" dt="2025-07-11T18:53:02.223" v="23" actId="20577"/>
        <pc:sldMkLst>
          <pc:docMk/>
          <pc:sldMk cId="1010752079" sldId="1062"/>
        </pc:sldMkLst>
        <pc:spChg chg="mod">
          <ac:chgData name="Erin Graybeal" userId="S::egraybeal@mybri.org::04195609-3053-4e4e-b9c6-884b3aa4dcb0" providerId="AD" clId="Web-{50C829D5-7CB5-EE8F-2DBF-5A15A240C33C}" dt="2025-07-11T18:53:02.223" v="23" actId="20577"/>
          <ac:spMkLst>
            <pc:docMk/>
            <pc:sldMk cId="1010752079" sldId="1062"/>
            <ac:spMk id="2" creationId="{3A87CB71-D41F-43CE-ABCC-75BA9EB21A62}"/>
          </ac:spMkLst>
        </pc:spChg>
        <pc:spChg chg="mod">
          <ac:chgData name="Erin Graybeal" userId="S::egraybeal@mybri.org::04195609-3053-4e4e-b9c6-884b3aa4dcb0" providerId="AD" clId="Web-{50C829D5-7CB5-EE8F-2DBF-5A15A240C33C}" dt="2025-07-11T18:52:55.551" v="22" actId="20577"/>
          <ac:spMkLst>
            <pc:docMk/>
            <pc:sldMk cId="1010752079" sldId="1062"/>
            <ac:spMk id="3" creationId="{75AC2037-0681-0388-7046-83A702434E03}"/>
          </ac:spMkLst>
        </pc:spChg>
      </pc:sldChg>
      <pc:sldChg chg="del">
        <pc:chgData name="Erin Graybeal" userId="S::egraybeal@mybri.org::04195609-3053-4e4e-b9c6-884b3aa4dcb0" providerId="AD" clId="Web-{50C829D5-7CB5-EE8F-2DBF-5A15A240C33C}" dt="2025-07-11T18:49:33.936" v="9"/>
        <pc:sldMkLst>
          <pc:docMk/>
          <pc:sldMk cId="3145815673" sldId="1063"/>
        </pc:sldMkLst>
      </pc:sldChg>
      <pc:sldChg chg="modSp">
        <pc:chgData name="Erin Graybeal" userId="S::egraybeal@mybri.org::04195609-3053-4e4e-b9c6-884b3aa4dcb0" providerId="AD" clId="Web-{50C829D5-7CB5-EE8F-2DBF-5A15A240C33C}" dt="2025-07-11T18:48:39.325" v="0"/>
        <pc:sldMkLst>
          <pc:docMk/>
          <pc:sldMk cId="1424294669" sldId="1076"/>
        </pc:sldMkLst>
        <pc:graphicFrameChg chg="modGraphic">
          <ac:chgData name="Erin Graybeal" userId="S::egraybeal@mybri.org::04195609-3053-4e4e-b9c6-884b3aa4dcb0" providerId="AD" clId="Web-{50C829D5-7CB5-EE8F-2DBF-5A15A240C33C}" dt="2025-07-11T18:48:39.325" v="0"/>
          <ac:graphicFrameMkLst>
            <pc:docMk/>
            <pc:sldMk cId="1424294669" sldId="1076"/>
            <ac:graphicFrameMk id="5" creationId="{0682FCFC-273E-6A4A-A409-C5002F3E48C4}"/>
          </ac:graphicFrameMkLst>
        </pc:graphicFrameChg>
      </pc:sldChg>
      <pc:sldChg chg="modSp mod setBg">
        <pc:chgData name="Erin Graybeal" userId="S::egraybeal@mybri.org::04195609-3053-4e4e-b9c6-884b3aa4dcb0" providerId="AD" clId="Web-{50C829D5-7CB5-EE8F-2DBF-5A15A240C33C}" dt="2025-07-11T18:52:35.207" v="20" actId="20577"/>
        <pc:sldMkLst>
          <pc:docMk/>
          <pc:sldMk cId="2653247481" sldId="1077"/>
        </pc:sldMkLst>
        <pc:spChg chg="mod">
          <ac:chgData name="Erin Graybeal" userId="S::egraybeal@mybri.org::04195609-3053-4e4e-b9c6-884b3aa4dcb0" providerId="AD" clId="Web-{50C829D5-7CB5-EE8F-2DBF-5A15A240C33C}" dt="2025-07-11T18:52:35.207" v="20" actId="20577"/>
          <ac:spMkLst>
            <pc:docMk/>
            <pc:sldMk cId="2653247481" sldId="1077"/>
            <ac:spMk id="3" creationId="{7EB633B6-E336-4D6D-9E3D-353A1426AACA}"/>
          </ac:spMkLst>
        </pc:spChg>
      </pc:sldChg>
      <pc:sldChg chg="del">
        <pc:chgData name="Erin Graybeal" userId="S::egraybeal@mybri.org::04195609-3053-4e4e-b9c6-884b3aa4dcb0" providerId="AD" clId="Web-{50C829D5-7CB5-EE8F-2DBF-5A15A240C33C}" dt="2025-07-11T18:52:14.175" v="18"/>
        <pc:sldMkLst>
          <pc:docMk/>
          <pc:sldMk cId="4128955508" sldId="1080"/>
        </pc:sldMkLst>
      </pc:sldChg>
      <pc:sldChg chg="modSp add ord">
        <pc:chgData name="Erin Graybeal" userId="S::egraybeal@mybri.org::04195609-3053-4e4e-b9c6-884b3aa4dcb0" providerId="AD" clId="Web-{50C829D5-7CB5-EE8F-2DBF-5A15A240C33C}" dt="2025-07-11T18:49:31.530" v="8" actId="20577"/>
        <pc:sldMkLst>
          <pc:docMk/>
          <pc:sldMk cId="2736077557" sldId="1085"/>
        </pc:sldMkLst>
        <pc:spChg chg="mod">
          <ac:chgData name="Erin Graybeal" userId="S::egraybeal@mybri.org::04195609-3053-4e4e-b9c6-884b3aa4dcb0" providerId="AD" clId="Web-{50C829D5-7CB5-EE8F-2DBF-5A15A240C33C}" dt="2025-07-11T18:49:31.530" v="8" actId="20577"/>
          <ac:spMkLst>
            <pc:docMk/>
            <pc:sldMk cId="2736077557" sldId="1085"/>
            <ac:spMk id="2" creationId="{F722CBE1-1C7A-2EBE-6C62-C32600BA0740}"/>
          </ac:spMkLst>
        </pc:spChg>
      </pc:sldChg>
      <pc:sldChg chg="add ord">
        <pc:chgData name="Erin Graybeal" userId="S::egraybeal@mybri.org::04195609-3053-4e4e-b9c6-884b3aa4dcb0" providerId="AD" clId="Web-{50C829D5-7CB5-EE8F-2DBF-5A15A240C33C}" dt="2025-07-11T18:51:53.502" v="15"/>
        <pc:sldMkLst>
          <pc:docMk/>
          <pc:sldMk cId="1920797868" sldId="1099"/>
        </pc:sldMkLst>
      </pc:sldChg>
      <pc:sldChg chg="add">
        <pc:chgData name="Erin Graybeal" userId="S::egraybeal@mybri.org::04195609-3053-4e4e-b9c6-884b3aa4dcb0" providerId="AD" clId="Web-{50C829D5-7CB5-EE8F-2DBF-5A15A240C33C}" dt="2025-07-11T18:52:11.425" v="17"/>
        <pc:sldMkLst>
          <pc:docMk/>
          <pc:sldMk cId="3131949138" sldId="1149"/>
        </pc:sldMkLst>
      </pc:sldChg>
      <pc:sldChg chg="modSp add ord">
        <pc:chgData name="Erin Graybeal" userId="S::egraybeal@mybri.org::04195609-3053-4e4e-b9c6-884b3aa4dcb0" providerId="AD" clId="Web-{50C829D5-7CB5-EE8F-2DBF-5A15A240C33C}" dt="2025-07-11T18:51:57.706" v="16"/>
        <pc:sldMkLst>
          <pc:docMk/>
          <pc:sldMk cId="3754525591" sldId="1151"/>
        </pc:sldMkLst>
        <pc:spChg chg="mod">
          <ac:chgData name="Erin Graybeal" userId="S::egraybeal@mybri.org::04195609-3053-4e4e-b9c6-884b3aa4dcb0" providerId="AD" clId="Web-{50C829D5-7CB5-EE8F-2DBF-5A15A240C33C}" dt="2025-07-11T18:51:21.548" v="13" actId="20577"/>
          <ac:spMkLst>
            <pc:docMk/>
            <pc:sldMk cId="3754525591" sldId="1151"/>
            <ac:spMk id="2" creationId="{E320858C-7ACD-8569-7019-C6F345924191}"/>
          </ac:spMkLst>
        </pc:spChg>
      </pc:sldChg>
      <pc:sldMasterChg chg="addSldLayout">
        <pc:chgData name="Erin Graybeal" userId="S::egraybeal@mybri.org::04195609-3053-4e4e-b9c6-884b3aa4dcb0" providerId="AD" clId="Web-{50C829D5-7CB5-EE8F-2DBF-5A15A240C33C}" dt="2025-07-11T18:48:49.701" v="1"/>
        <pc:sldMasterMkLst>
          <pc:docMk/>
          <pc:sldMasterMk cId="3542257644" sldId="2147483664"/>
        </pc:sldMasterMkLst>
        <pc:sldLayoutChg chg="add replId">
          <pc:chgData name="Erin Graybeal" userId="S::egraybeal@mybri.org::04195609-3053-4e4e-b9c6-884b3aa4dcb0" providerId="AD" clId="Web-{50C829D5-7CB5-EE8F-2DBF-5A15A240C33C}" dt="2025-07-11T18:48:49.701" v="1"/>
          <pc:sldLayoutMkLst>
            <pc:docMk/>
            <pc:sldMasterMk cId="3542257644" sldId="2147483664"/>
            <pc:sldLayoutMk cId="250013546" sldId="2147483813"/>
          </pc:sldLayoutMkLst>
        </pc:sldLayoutChg>
      </pc:sldMasterChg>
    </pc:docChg>
  </pc:docChgLst>
  <pc:docChgLst>
    <pc:chgData name="Kerry Flanagan-Owen" userId="S::kflanagan@billofrightsinstitute.org::a0bc0f2f-ada3-4097-891b-2e565ad343d6" providerId="AD" clId="Web-{7AA74242-97F3-CDBB-714B-FC5F8FB8630A}"/>
    <pc:docChg chg="modSld">
      <pc:chgData name="Kerry Flanagan-Owen" userId="S::kflanagan@billofrightsinstitute.org::a0bc0f2f-ada3-4097-891b-2e565ad343d6" providerId="AD" clId="Web-{7AA74242-97F3-CDBB-714B-FC5F8FB8630A}" dt="2025-07-24T20:32:44.284" v="9"/>
      <pc:docMkLst>
        <pc:docMk/>
      </pc:docMkLst>
      <pc:sldChg chg="modSp">
        <pc:chgData name="Kerry Flanagan-Owen" userId="S::kflanagan@billofrightsinstitute.org::a0bc0f2f-ada3-4097-891b-2e565ad343d6" providerId="AD" clId="Web-{7AA74242-97F3-CDBB-714B-FC5F8FB8630A}" dt="2025-07-24T20:32:44.284" v="9"/>
        <pc:sldMkLst>
          <pc:docMk/>
          <pc:sldMk cId="32269144" sldId="1066"/>
        </pc:sldMkLst>
        <pc:picChg chg="mod">
          <ac:chgData name="Kerry Flanagan-Owen" userId="S::kflanagan@billofrightsinstitute.org::a0bc0f2f-ada3-4097-891b-2e565ad343d6" providerId="AD" clId="Web-{7AA74242-97F3-CDBB-714B-FC5F8FB8630A}" dt="2025-07-24T20:32:44.284" v="9"/>
          <ac:picMkLst>
            <pc:docMk/>
            <pc:sldMk cId="32269144" sldId="1066"/>
            <ac:picMk id="6" creationId="{1B5D38F4-6C16-45A0-C74D-ED419E34433B}"/>
          </ac:picMkLst>
        </pc:picChg>
      </pc:sldChg>
      <pc:sldChg chg="addSp delSp modSp">
        <pc:chgData name="Kerry Flanagan-Owen" userId="S::kflanagan@billofrightsinstitute.org::a0bc0f2f-ada3-4097-891b-2e565ad343d6" providerId="AD" clId="Web-{7AA74242-97F3-CDBB-714B-FC5F8FB8630A}" dt="2025-07-24T20:31:59.346" v="7"/>
        <pc:sldMkLst>
          <pc:docMk/>
          <pc:sldMk cId="2448931587" sldId="1150"/>
        </pc:sldMkLst>
        <pc:spChg chg="add del mod">
          <ac:chgData name="Kerry Flanagan-Owen" userId="S::kflanagan@billofrightsinstitute.org::a0bc0f2f-ada3-4097-891b-2e565ad343d6" providerId="AD" clId="Web-{7AA74242-97F3-CDBB-714B-FC5F8FB8630A}" dt="2025-07-24T20:31:59.346" v="7"/>
          <ac:spMkLst>
            <pc:docMk/>
            <pc:sldMk cId="2448931587" sldId="1150"/>
            <ac:spMk id="8" creationId="{BEC95175-E656-38C3-8771-3D21595879BA}"/>
          </ac:spMkLst>
        </pc:spChg>
        <pc:picChg chg="mod">
          <ac:chgData name="Kerry Flanagan-Owen" userId="S::kflanagan@billofrightsinstitute.org::a0bc0f2f-ada3-4097-891b-2e565ad343d6" providerId="AD" clId="Web-{7AA74242-97F3-CDBB-714B-FC5F8FB8630A}" dt="2025-07-24T20:30:37.299" v="1"/>
          <ac:picMkLst>
            <pc:docMk/>
            <pc:sldMk cId="2448931587" sldId="1150"/>
            <ac:picMk id="9" creationId="{4D9CB26E-3E9E-43B9-AB80-051CF61493F0}"/>
          </ac:picMkLst>
        </pc:picChg>
      </pc:sldChg>
    </pc:docChg>
  </pc:docChgLst>
  <pc:docChgLst>
    <pc:chgData name="Erin Graybeal" userId="S::egraybeal@mybri.org::04195609-3053-4e4e-b9c6-884b3aa4dcb0" providerId="AD" clId="Web-{44A1BDAB-A64F-C21B-FE16-5847EE30DB0C}"/>
    <pc:docChg chg="modSld">
      <pc:chgData name="Erin Graybeal" userId="S::egraybeal@mybri.org::04195609-3053-4e4e-b9c6-884b3aa4dcb0" providerId="AD" clId="Web-{44A1BDAB-A64F-C21B-FE16-5847EE30DB0C}" dt="2025-07-14T15:12:02.386" v="19" actId="1076"/>
      <pc:docMkLst>
        <pc:docMk/>
      </pc:docMkLst>
      <pc:sldChg chg="modSp">
        <pc:chgData name="Erin Graybeal" userId="S::egraybeal@mybri.org::04195609-3053-4e4e-b9c6-884b3aa4dcb0" providerId="AD" clId="Web-{44A1BDAB-A64F-C21B-FE16-5847EE30DB0C}" dt="2025-07-14T15:12:02.386" v="19" actId="1076"/>
        <pc:sldMkLst>
          <pc:docMk/>
          <pc:sldMk cId="1424294669" sldId="1076"/>
        </pc:sldMkLst>
        <pc:graphicFrameChg chg="mod">
          <ac:chgData name="Erin Graybeal" userId="S::egraybeal@mybri.org::04195609-3053-4e4e-b9c6-884b3aa4dcb0" providerId="AD" clId="Web-{44A1BDAB-A64F-C21B-FE16-5847EE30DB0C}" dt="2025-07-14T15:12:02.386" v="19" actId="1076"/>
          <ac:graphicFrameMkLst>
            <pc:docMk/>
            <pc:sldMk cId="1424294669" sldId="1076"/>
            <ac:graphicFrameMk id="5" creationId="{0682FCFC-273E-6A4A-A409-C5002F3E48C4}"/>
          </ac:graphicFrameMkLst>
        </pc:graphicFrameChg>
      </pc:sldChg>
      <pc:sldChg chg="modSp">
        <pc:chgData name="Erin Graybeal" userId="S::egraybeal@mybri.org::04195609-3053-4e4e-b9c6-884b3aa4dcb0" providerId="AD" clId="Web-{44A1BDAB-A64F-C21B-FE16-5847EE30DB0C}" dt="2025-07-14T15:07:27.968" v="18" actId="20577"/>
        <pc:sldMkLst>
          <pc:docMk/>
          <pc:sldMk cId="2653247481" sldId="1077"/>
        </pc:sldMkLst>
        <pc:spChg chg="mod">
          <ac:chgData name="Erin Graybeal" userId="S::egraybeal@mybri.org::04195609-3053-4e4e-b9c6-884b3aa4dcb0" providerId="AD" clId="Web-{44A1BDAB-A64F-C21B-FE16-5847EE30DB0C}" dt="2025-07-14T15:07:27.968" v="18" actId="20577"/>
          <ac:spMkLst>
            <pc:docMk/>
            <pc:sldMk cId="2653247481" sldId="1077"/>
            <ac:spMk id="3" creationId="{7EB633B6-E336-4D6D-9E3D-353A1426AACA}"/>
          </ac:spMkLst>
        </pc:spChg>
      </pc:sldChg>
      <pc:sldChg chg="modSp">
        <pc:chgData name="Erin Graybeal" userId="S::egraybeal@mybri.org::04195609-3053-4e4e-b9c6-884b3aa4dcb0" providerId="AD" clId="Web-{44A1BDAB-A64F-C21B-FE16-5847EE30DB0C}" dt="2025-07-14T15:06:49.075" v="11" actId="1076"/>
        <pc:sldMkLst>
          <pc:docMk/>
          <pc:sldMk cId="3433969148" sldId="1082"/>
        </pc:sldMkLst>
        <pc:spChg chg="mod">
          <ac:chgData name="Erin Graybeal" userId="S::egraybeal@mybri.org::04195609-3053-4e4e-b9c6-884b3aa4dcb0" providerId="AD" clId="Web-{44A1BDAB-A64F-C21B-FE16-5847EE30DB0C}" dt="2025-07-14T15:06:49.075" v="11" actId="1076"/>
          <ac:spMkLst>
            <pc:docMk/>
            <pc:sldMk cId="3433969148" sldId="1082"/>
            <ac:spMk id="11" creationId="{503D52BE-2A44-05F6-A2EA-B75FD935D982}"/>
          </ac:spMkLst>
        </pc:spChg>
        <pc:spChg chg="mod">
          <ac:chgData name="Erin Graybeal" userId="S::egraybeal@mybri.org::04195609-3053-4e4e-b9c6-884b3aa4dcb0" providerId="AD" clId="Web-{44A1BDAB-A64F-C21B-FE16-5847EE30DB0C}" dt="2025-07-14T15:06:39.559" v="7" actId="1076"/>
          <ac:spMkLst>
            <pc:docMk/>
            <pc:sldMk cId="3433969148" sldId="1082"/>
            <ac:spMk id="12" creationId="{ECEF94E0-E5B7-23C5-98BD-7AC63C35532D}"/>
          </ac:spMkLst>
        </pc:spChg>
      </pc:sldChg>
      <pc:sldChg chg="modNotes">
        <pc:chgData name="Erin Graybeal" userId="S::egraybeal@mybri.org::04195609-3053-4e4e-b9c6-884b3aa4dcb0" providerId="AD" clId="Web-{44A1BDAB-A64F-C21B-FE16-5847EE30DB0C}" dt="2025-07-14T15:07:14.530" v="15"/>
        <pc:sldMkLst>
          <pc:docMk/>
          <pc:sldMk cId="3410456989" sldId="1083"/>
        </pc:sldMkLst>
      </pc:sldChg>
    </pc:docChg>
  </pc:docChgLst>
  <pc:docChgLst>
    <pc:chgData name="Erin Graybeal" userId="S::egraybeal@mybri.org::04195609-3053-4e4e-b9c6-884b3aa4dcb0" providerId="AD" clId="Web-{58D505E5-C915-3803-41EA-B6FBFC2D5472}"/>
    <pc:docChg chg="addSld modSld sldOrd">
      <pc:chgData name="Erin Graybeal" userId="S::egraybeal@mybri.org::04195609-3053-4e4e-b9c6-884b3aa4dcb0" providerId="AD" clId="Web-{58D505E5-C915-3803-41EA-B6FBFC2D5472}" dt="2025-07-22T01:55:31.225" v="178"/>
      <pc:docMkLst>
        <pc:docMk/>
      </pc:docMkLst>
      <pc:sldChg chg="modSp">
        <pc:chgData name="Erin Graybeal" userId="S::egraybeal@mybri.org::04195609-3053-4e4e-b9c6-884b3aa4dcb0" providerId="AD" clId="Web-{58D505E5-C915-3803-41EA-B6FBFC2D5472}" dt="2025-07-22T01:47:54.171" v="3"/>
        <pc:sldMkLst>
          <pc:docMk/>
          <pc:sldMk cId="1535460126" sldId="1065"/>
        </pc:sldMkLst>
        <pc:graphicFrameChg chg="mod modGraphic">
          <ac:chgData name="Erin Graybeal" userId="S::egraybeal@mybri.org::04195609-3053-4e4e-b9c6-884b3aa4dcb0" providerId="AD" clId="Web-{58D505E5-C915-3803-41EA-B6FBFC2D5472}" dt="2025-07-22T01:47:54.171" v="3"/>
          <ac:graphicFrameMkLst>
            <pc:docMk/>
            <pc:sldMk cId="1535460126" sldId="1065"/>
            <ac:graphicFrameMk id="6" creationId="{22E64E5F-3B55-3737-336D-23AF2C9B4D03}"/>
          </ac:graphicFrameMkLst>
        </pc:graphicFrameChg>
      </pc:sldChg>
      <pc:sldChg chg="modSp">
        <pc:chgData name="Erin Graybeal" userId="S::egraybeal@mybri.org::04195609-3053-4e4e-b9c6-884b3aa4dcb0" providerId="AD" clId="Web-{58D505E5-C915-3803-41EA-B6FBFC2D5472}" dt="2025-07-22T01:48:55.703" v="11"/>
        <pc:sldMkLst>
          <pc:docMk/>
          <pc:sldMk cId="3918514085" sldId="1073"/>
        </pc:sldMkLst>
        <pc:graphicFrameChg chg="mod modGraphic">
          <ac:chgData name="Erin Graybeal" userId="S::egraybeal@mybri.org::04195609-3053-4e4e-b9c6-884b3aa4dcb0" providerId="AD" clId="Web-{58D505E5-C915-3803-41EA-B6FBFC2D5472}" dt="2025-07-22T01:48:55.703" v="11"/>
          <ac:graphicFrameMkLst>
            <pc:docMk/>
            <pc:sldMk cId="3918514085" sldId="1073"/>
            <ac:graphicFrameMk id="6" creationId="{79157901-F19F-C39B-DA14-75AC3A039CED}"/>
          </ac:graphicFrameMkLst>
        </pc:graphicFrameChg>
      </pc:sldChg>
      <pc:sldChg chg="modSp modCm">
        <pc:chgData name="Erin Graybeal" userId="S::egraybeal@mybri.org::04195609-3053-4e4e-b9c6-884b3aa4dcb0" providerId="AD" clId="Web-{58D505E5-C915-3803-41EA-B6FBFC2D5472}" dt="2025-07-22T01:52:58.954" v="135"/>
        <pc:sldMkLst>
          <pc:docMk/>
          <pc:sldMk cId="1341194887" sldId="1074"/>
        </pc:sldMkLst>
        <pc:graphicFrameChg chg="mod modGraphic">
          <ac:chgData name="Erin Graybeal" userId="S::egraybeal@mybri.org::04195609-3053-4e4e-b9c6-884b3aa4dcb0" providerId="AD" clId="Web-{58D505E5-C915-3803-41EA-B6FBFC2D5472}" dt="2025-07-22T01:52:58.954" v="135"/>
          <ac:graphicFrameMkLst>
            <pc:docMk/>
            <pc:sldMk cId="1341194887" sldId="1074"/>
            <ac:graphicFrameMk id="6" creationId="{35A82BB6-E015-67CA-E482-4EF2C78D7362}"/>
          </ac:graphicFrameMkLst>
        </pc:graphicFrameChg>
        <pc:extLst>
          <p:ext xmlns:p="http://schemas.openxmlformats.org/presentationml/2006/main" uri="{D6D511B9-2390-475A-947B-AFAB55BFBCF1}">
            <pc226:cmChg xmlns:pc226="http://schemas.microsoft.com/office/powerpoint/2022/06/main/command" chg="mod">
              <pc226:chgData name="Erin Graybeal" userId="S::egraybeal@mybri.org::04195609-3053-4e4e-b9c6-884b3aa4dcb0" providerId="AD" clId="Web-{58D505E5-C915-3803-41EA-B6FBFC2D5472}" dt="2025-07-22T01:52:46.297" v="132"/>
              <pc2:cmMkLst xmlns:pc2="http://schemas.microsoft.com/office/powerpoint/2019/9/main/command">
                <pc:docMk/>
                <pc:sldMk cId="1341194887" sldId="1074"/>
                <pc2:cmMk id="{0C391641-1BE1-4B63-8F93-0DFF1E7FEBEF}"/>
              </pc2:cmMkLst>
            </pc226:cmChg>
          </p:ext>
        </pc:extLst>
      </pc:sldChg>
      <pc:sldChg chg="modSp">
        <pc:chgData name="Erin Graybeal" userId="S::egraybeal@mybri.org::04195609-3053-4e4e-b9c6-884b3aa4dcb0" providerId="AD" clId="Web-{58D505E5-C915-3803-41EA-B6FBFC2D5472}" dt="2025-07-22T01:53:29.047" v="163"/>
        <pc:sldMkLst>
          <pc:docMk/>
          <pc:sldMk cId="2474806059" sldId="1075"/>
        </pc:sldMkLst>
        <pc:graphicFrameChg chg="mod modGraphic">
          <ac:chgData name="Erin Graybeal" userId="S::egraybeal@mybri.org::04195609-3053-4e4e-b9c6-884b3aa4dcb0" providerId="AD" clId="Web-{58D505E5-C915-3803-41EA-B6FBFC2D5472}" dt="2025-07-22T01:53:29.047" v="163"/>
          <ac:graphicFrameMkLst>
            <pc:docMk/>
            <pc:sldMk cId="2474806059" sldId="1075"/>
            <ac:graphicFrameMk id="8" creationId="{171C5922-0BE5-8A37-E4C9-8BD3CEEEE80C}"/>
          </ac:graphicFrameMkLst>
        </pc:graphicFrameChg>
      </pc:sldChg>
      <pc:sldChg chg="modSp modCm">
        <pc:chgData name="Erin Graybeal" userId="S::egraybeal@mybri.org::04195609-3053-4e4e-b9c6-884b3aa4dcb0" providerId="AD" clId="Web-{58D505E5-C915-3803-41EA-B6FBFC2D5472}" dt="2025-07-22T01:55:23.459" v="176" actId="20577"/>
        <pc:sldMkLst>
          <pc:docMk/>
          <pc:sldMk cId="2653247481" sldId="1077"/>
        </pc:sldMkLst>
        <pc:spChg chg="mod">
          <ac:chgData name="Erin Graybeal" userId="S::egraybeal@mybri.org::04195609-3053-4e4e-b9c6-884b3aa4dcb0" providerId="AD" clId="Web-{58D505E5-C915-3803-41EA-B6FBFC2D5472}" dt="2025-07-22T01:55:23.459" v="176" actId="20577"/>
          <ac:spMkLst>
            <pc:docMk/>
            <pc:sldMk cId="2653247481" sldId="1077"/>
            <ac:spMk id="3" creationId="{7EB633B6-E336-4D6D-9E3D-353A1426AACA}"/>
          </ac:spMkLst>
        </pc:spChg>
        <pc:extLst>
          <p:ext xmlns:p="http://schemas.openxmlformats.org/presentationml/2006/main" uri="{D6D511B9-2390-475A-947B-AFAB55BFBCF1}">
            <pc226:cmChg xmlns:pc226="http://schemas.microsoft.com/office/powerpoint/2022/06/main/command" chg="mod">
              <pc226:chgData name="Erin Graybeal" userId="S::egraybeal@mybri.org::04195609-3053-4e4e-b9c6-884b3aa4dcb0" providerId="AD" clId="Web-{58D505E5-C915-3803-41EA-B6FBFC2D5472}" dt="2025-07-22T01:54:31.553" v="175" actId="20577"/>
              <pc2:cmMkLst xmlns:pc2="http://schemas.microsoft.com/office/powerpoint/2019/9/main/command">
                <pc:docMk/>
                <pc:sldMk cId="2653247481" sldId="1077"/>
                <pc2:cmMk id="{26408A3B-29B6-4A66-8875-F1216BFD42ED}"/>
              </pc2:cmMkLst>
            </pc226:cmChg>
            <pc226:cmChg xmlns:pc226="http://schemas.microsoft.com/office/powerpoint/2022/06/main/command" chg="mod">
              <pc226:chgData name="Erin Graybeal" userId="S::egraybeal@mybri.org::04195609-3053-4e4e-b9c6-884b3aa4dcb0" providerId="AD" clId="Web-{58D505E5-C915-3803-41EA-B6FBFC2D5472}" dt="2025-07-22T01:54:31.553" v="175" actId="20577"/>
              <pc2:cmMkLst xmlns:pc2="http://schemas.microsoft.com/office/powerpoint/2019/9/main/command">
                <pc:docMk/>
                <pc:sldMk cId="2653247481" sldId="1077"/>
                <pc2:cmMk id="{8D614E91-DE51-4F69-8B93-C2F4C803C70F}"/>
              </pc2:cmMkLst>
            </pc226:cmChg>
          </p:ext>
        </pc:extLst>
      </pc:sldChg>
      <pc:sldChg chg="add ord">
        <pc:chgData name="Erin Graybeal" userId="S::egraybeal@mybri.org::04195609-3053-4e4e-b9c6-884b3aa4dcb0" providerId="AD" clId="Web-{58D505E5-C915-3803-41EA-B6FBFC2D5472}" dt="2025-07-22T01:55:31.225" v="178"/>
        <pc:sldMkLst>
          <pc:docMk/>
          <pc:sldMk cId="1858678180" sldId="1107"/>
        </pc:sldMkLst>
      </pc:sldChg>
      <pc:sldChg chg="modSp">
        <pc:chgData name="Erin Graybeal" userId="S::egraybeal@mybri.org::04195609-3053-4e4e-b9c6-884b3aa4dcb0" providerId="AD" clId="Web-{58D505E5-C915-3803-41EA-B6FBFC2D5472}" dt="2025-07-22T01:53:51.177" v="166" actId="20577"/>
        <pc:sldMkLst>
          <pc:docMk/>
          <pc:sldMk cId="2448931587" sldId="1150"/>
        </pc:sldMkLst>
        <pc:spChg chg="mod">
          <ac:chgData name="Erin Graybeal" userId="S::egraybeal@mybri.org::04195609-3053-4e4e-b9c6-884b3aa4dcb0" providerId="AD" clId="Web-{58D505E5-C915-3803-41EA-B6FBFC2D5472}" dt="2025-07-22T01:53:47.927" v="165" actId="20577"/>
          <ac:spMkLst>
            <pc:docMk/>
            <pc:sldMk cId="2448931587" sldId="1150"/>
            <ac:spMk id="2" creationId="{4D5B0568-8DC8-1F09-1A1C-83566C92D527}"/>
          </ac:spMkLst>
        </pc:spChg>
        <pc:spChg chg="mod">
          <ac:chgData name="Erin Graybeal" userId="S::egraybeal@mybri.org::04195609-3053-4e4e-b9c6-884b3aa4dcb0" providerId="AD" clId="Web-{58D505E5-C915-3803-41EA-B6FBFC2D5472}" dt="2025-07-22T01:53:51.177" v="166" actId="20577"/>
          <ac:spMkLst>
            <pc:docMk/>
            <pc:sldMk cId="2448931587" sldId="1150"/>
            <ac:spMk id="4" creationId="{79E02930-622A-13D7-BC06-A09E593400BA}"/>
          </ac:spMkLst>
        </pc:spChg>
      </pc:sldChg>
      <pc:sldChg chg="modSp modCm">
        <pc:chgData name="Erin Graybeal" userId="S::egraybeal@mybri.org::04195609-3053-4e4e-b9c6-884b3aa4dcb0" providerId="AD" clId="Web-{58D505E5-C915-3803-41EA-B6FBFC2D5472}" dt="2025-07-22T01:54:02.740" v="172" actId="20577"/>
        <pc:sldMkLst>
          <pc:docMk/>
          <pc:sldMk cId="3782801426" sldId="1152"/>
        </pc:sldMkLst>
        <pc:spChg chg="mod">
          <ac:chgData name="Erin Graybeal" userId="S::egraybeal@mybri.org::04195609-3053-4e4e-b9c6-884b3aa4dcb0" providerId="AD" clId="Web-{58D505E5-C915-3803-41EA-B6FBFC2D5472}" dt="2025-07-22T01:53:56.443" v="170" actId="20577"/>
          <ac:spMkLst>
            <pc:docMk/>
            <pc:sldMk cId="3782801426" sldId="1152"/>
            <ac:spMk id="2" creationId="{C53D6285-C8A1-1E04-9F28-D325C6D50A25}"/>
          </ac:spMkLst>
        </pc:spChg>
        <pc:graphicFrameChg chg="modGraphic">
          <ac:chgData name="Erin Graybeal" userId="S::egraybeal@mybri.org::04195609-3053-4e4e-b9c6-884b3aa4dcb0" providerId="AD" clId="Web-{58D505E5-C915-3803-41EA-B6FBFC2D5472}" dt="2025-07-22T01:54:02.740" v="172" actId="20577"/>
          <ac:graphicFrameMkLst>
            <pc:docMk/>
            <pc:sldMk cId="3782801426" sldId="1152"/>
            <ac:graphicFrameMk id="6" creationId="{DCCAD03A-13E4-66EC-71EE-0036372AE7C8}"/>
          </ac:graphicFrameMkLst>
        </pc:graphicFrameChg>
        <pc:extLst>
          <p:ext xmlns:p="http://schemas.openxmlformats.org/presentationml/2006/main" uri="{D6D511B9-2390-475A-947B-AFAB55BFBCF1}">
            <pc226:cmChg xmlns:pc226="http://schemas.microsoft.com/office/powerpoint/2022/06/main/command" chg="mod">
              <pc226:chgData name="Erin Graybeal" userId="S::egraybeal@mybri.org::04195609-3053-4e4e-b9c6-884b3aa4dcb0" providerId="AD" clId="Web-{58D505E5-C915-3803-41EA-B6FBFC2D5472}" dt="2025-07-22T01:53:56.443" v="170" actId="20577"/>
              <pc2:cmMkLst xmlns:pc2="http://schemas.microsoft.com/office/powerpoint/2019/9/main/command">
                <pc:docMk/>
                <pc:sldMk cId="3782801426" sldId="1152"/>
                <pc2:cmMk id="{61D4D2DC-CAFD-4EBC-AC33-F5FBAF3319C5}"/>
              </pc2:cmMkLst>
            </pc226:cmChg>
          </p:ext>
        </pc:extLst>
      </pc:sldChg>
      <pc:sldMasterChg chg="addSldLayout">
        <pc:chgData name="Erin Graybeal" userId="S::egraybeal@mybri.org::04195609-3053-4e4e-b9c6-884b3aa4dcb0" providerId="AD" clId="Web-{58D505E5-C915-3803-41EA-B6FBFC2D5472}" dt="2025-07-22T01:55:24.537" v="177"/>
        <pc:sldMasterMkLst>
          <pc:docMk/>
          <pc:sldMasterMk cId="3542257644" sldId="2147483664"/>
        </pc:sldMasterMkLst>
        <pc:sldLayoutChg chg="add">
          <pc:chgData name="Erin Graybeal" userId="S::egraybeal@mybri.org::04195609-3053-4e4e-b9c6-884b3aa4dcb0" providerId="AD" clId="Web-{58D505E5-C915-3803-41EA-B6FBFC2D5472}" dt="2025-07-22T01:55:24.537" v="177"/>
          <pc:sldLayoutMkLst>
            <pc:docMk/>
            <pc:sldMasterMk cId="3542257644" sldId="2147483664"/>
            <pc:sldLayoutMk cId="4286731153" sldId="2147483814"/>
          </pc:sldLayoutMkLst>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accent1"/>
                </a:solidFill>
                <a:latin typeface="Libre Franklin" pitchFamily="2" charset="77"/>
                <a:ea typeface="+mn-ea"/>
                <a:cs typeface="+mn-cs"/>
              </a:defRPr>
            </a:pPr>
            <a:r>
              <a:rPr lang="en-US" sz="2800" baseline="0">
                <a:solidFill>
                  <a:schemeClr val="accent1"/>
                </a:solidFill>
                <a:latin typeface="Libre Franklin" pitchFamily="2" charset="77"/>
              </a:rPr>
              <a:t>BRI’s Path to 100,000 Teachers</a:t>
            </a:r>
          </a:p>
          <a:p>
            <a:pPr>
              <a:defRPr>
                <a:solidFill>
                  <a:schemeClr val="accent1"/>
                </a:solidFill>
                <a:latin typeface="Libre Franklin" pitchFamily="2" charset="77"/>
              </a:defRPr>
            </a:pPr>
            <a:r>
              <a:rPr lang="en-US" sz="1400" b="0" baseline="0">
                <a:solidFill>
                  <a:schemeClr val="accent1"/>
                </a:solidFill>
                <a:latin typeface="Libre Franklin" pitchFamily="2" charset="77"/>
              </a:rPr>
              <a:t>with 2024-2026 projected growth</a:t>
            </a:r>
          </a:p>
        </c:rich>
      </c:tx>
      <c:overlay val="0"/>
      <c:spPr>
        <a:solidFill>
          <a:schemeClr val="bg1"/>
        </a:solidFill>
        <a:ln>
          <a:noFill/>
        </a:ln>
        <a:effectLst/>
      </c:spPr>
      <c:txPr>
        <a:bodyPr rot="0" spcFirstLastPara="1" vertOverflow="ellipsis" vert="horz" wrap="square" anchor="ctr" anchorCtr="1"/>
        <a:lstStyle/>
        <a:p>
          <a:pPr>
            <a:defRPr sz="2128" b="1" i="0" u="none" strike="noStrike" kern="1200" baseline="0">
              <a:solidFill>
                <a:schemeClr val="accent1"/>
              </a:solidFill>
              <a:latin typeface="Libre Franklin" pitchFamily="2" charset="77"/>
              <a:ea typeface="+mn-ea"/>
              <a:cs typeface="+mn-cs"/>
            </a:defRPr>
          </a:pPr>
          <a:endParaRPr lang="en-US"/>
        </a:p>
      </c:txPr>
    </c:title>
    <c:autoTitleDeleted val="0"/>
    <c:plotArea>
      <c:layout>
        <c:manualLayout>
          <c:layoutTarget val="inner"/>
          <c:xMode val="edge"/>
          <c:yMode val="edge"/>
          <c:x val="7.8415155156614014E-2"/>
          <c:y val="0.13223818138862009"/>
          <c:w val="0.92765388602866894"/>
          <c:h val="0.77710504573019012"/>
        </c:manualLayout>
      </c:layout>
      <c:barChart>
        <c:barDir val="col"/>
        <c:grouping val="stacked"/>
        <c:varyColors val="0"/>
        <c:ser>
          <c:idx val="0"/>
          <c:order val="0"/>
          <c:tx>
            <c:strRef>
              <c:f>Sheet1!$B$1</c:f>
              <c:strCache>
                <c:ptCount val="1"/>
                <c:pt idx="0">
                  <c:v>BRI teachers </c:v>
                </c:pt>
              </c:strCache>
            </c:strRef>
          </c:tx>
          <c:spPr>
            <a:solidFill>
              <a:schemeClr val="tx2"/>
            </a:solidFill>
            <a:ln>
              <a:noFill/>
            </a:ln>
            <a:effectLst>
              <a:outerShdw blurRad="115915" dir="5400000" algn="ctr" rotWithShape="0">
                <a:srgbClr val="000000">
                  <a:alpha val="63000"/>
                </a:srgbClr>
              </a:outerShdw>
            </a:effectLst>
          </c:spPr>
          <c:invertIfNegative val="0"/>
          <c:dPt>
            <c:idx val="8"/>
            <c:invertIfNegative val="0"/>
            <c:bubble3D val="0"/>
            <c:spPr>
              <a:solidFill>
                <a:schemeClr val="tx2"/>
              </a:solidFill>
              <a:ln>
                <a:noFill/>
              </a:ln>
              <a:effectLst>
                <a:outerShdw blurRad="115915" dir="5400000" algn="ctr" rotWithShape="0">
                  <a:srgbClr val="000000">
                    <a:alpha val="63000"/>
                  </a:srgbClr>
                </a:outerShdw>
              </a:effectLst>
              <a:sp3d/>
            </c:spPr>
            <c:extLst>
              <c:ext xmlns:c16="http://schemas.microsoft.com/office/drawing/2014/chart" uri="{C3380CC4-5D6E-409C-BE32-E72D297353CC}">
                <c16:uniqueId val="{00000001-3D3F-1C4D-AB8A-2C1A42F88446}"/>
              </c:ext>
            </c:extLst>
          </c:dPt>
          <c:dPt>
            <c:idx val="9"/>
            <c:invertIfNegative val="0"/>
            <c:bubble3D val="0"/>
            <c:spPr>
              <a:solidFill>
                <a:schemeClr val="tx2"/>
              </a:solidFill>
              <a:ln>
                <a:noFill/>
              </a:ln>
              <a:effectLst>
                <a:outerShdw blurRad="115915" dir="5400000" algn="ctr" rotWithShape="0">
                  <a:srgbClr val="000000">
                    <a:alpha val="63000"/>
                  </a:srgbClr>
                </a:outerShdw>
              </a:effectLst>
              <a:sp3d/>
            </c:spPr>
            <c:extLst>
              <c:ext xmlns:c16="http://schemas.microsoft.com/office/drawing/2014/chart" uri="{C3380CC4-5D6E-409C-BE32-E72D297353CC}">
                <c16:uniqueId val="{00000003-3D3F-1C4D-AB8A-2C1A42F88446}"/>
              </c:ext>
            </c:extLst>
          </c:dPt>
          <c:dPt>
            <c:idx val="10"/>
            <c:invertIfNegative val="0"/>
            <c:bubble3D val="0"/>
            <c:spPr>
              <a:solidFill>
                <a:schemeClr val="tx2"/>
              </a:solidFill>
              <a:ln>
                <a:noFill/>
              </a:ln>
              <a:effectLst>
                <a:outerShdw blurRad="115915" dir="5400000" algn="ctr" rotWithShape="0">
                  <a:srgbClr val="000000">
                    <a:alpha val="63000"/>
                  </a:srgbClr>
                </a:outerShdw>
              </a:effectLst>
              <a:sp3d/>
            </c:spPr>
            <c:extLst>
              <c:ext xmlns:c16="http://schemas.microsoft.com/office/drawing/2014/chart" uri="{C3380CC4-5D6E-409C-BE32-E72D297353CC}">
                <c16:uniqueId val="{00000005-3D3F-1C4D-AB8A-2C1A42F88446}"/>
              </c:ext>
            </c:extLst>
          </c:dPt>
          <c:dPt>
            <c:idx val="11"/>
            <c:invertIfNegative val="0"/>
            <c:bubble3D val="0"/>
            <c:spPr>
              <a:solidFill>
                <a:schemeClr val="accent2"/>
              </a:solidFill>
              <a:ln>
                <a:noFill/>
              </a:ln>
              <a:effectLst>
                <a:outerShdw blurRad="115915" dir="5400000" algn="ctr" rotWithShape="0">
                  <a:srgbClr val="000000">
                    <a:alpha val="63000"/>
                  </a:srgbClr>
                </a:outerShdw>
              </a:effectLst>
              <a:sp3d/>
            </c:spPr>
            <c:extLst>
              <c:ext xmlns:c16="http://schemas.microsoft.com/office/drawing/2014/chart" uri="{C3380CC4-5D6E-409C-BE32-E72D297353CC}">
                <c16:uniqueId val="{00000007-3D3F-1C4D-AB8A-2C1A42F88446}"/>
              </c:ext>
            </c:extLst>
          </c:dPt>
          <c:dPt>
            <c:idx val="12"/>
            <c:invertIfNegative val="0"/>
            <c:bubble3D val="0"/>
            <c:spPr>
              <a:solidFill>
                <a:schemeClr val="accent6">
                  <a:lumMod val="40000"/>
                  <a:lumOff val="60000"/>
                </a:schemeClr>
              </a:solidFill>
              <a:ln>
                <a:noFill/>
              </a:ln>
              <a:effectLst>
                <a:outerShdw blurRad="115915" dir="5400000" algn="ctr" rotWithShape="0">
                  <a:srgbClr val="000000">
                    <a:alpha val="63000"/>
                  </a:srgbClr>
                </a:outerShdw>
              </a:effectLst>
              <a:sp3d/>
            </c:spPr>
            <c:extLst>
              <c:ext xmlns:c16="http://schemas.microsoft.com/office/drawing/2014/chart" uri="{C3380CC4-5D6E-409C-BE32-E72D297353CC}">
                <c16:uniqueId val="{00000009-3D3F-1C4D-AB8A-2C1A42F88446}"/>
              </c:ext>
            </c:extLst>
          </c:dPt>
          <c:dPt>
            <c:idx val="13"/>
            <c:invertIfNegative val="0"/>
            <c:bubble3D val="0"/>
            <c:spPr>
              <a:solidFill>
                <a:schemeClr val="accent6">
                  <a:lumMod val="40000"/>
                  <a:lumOff val="60000"/>
                </a:schemeClr>
              </a:solidFill>
              <a:ln>
                <a:noFill/>
              </a:ln>
              <a:effectLst>
                <a:outerShdw blurRad="115915" dir="5400000" algn="ctr" rotWithShape="0">
                  <a:srgbClr val="000000">
                    <a:alpha val="63000"/>
                  </a:srgbClr>
                </a:outerShdw>
              </a:effectLst>
              <a:sp3d/>
            </c:spPr>
            <c:extLst>
              <c:ext xmlns:c16="http://schemas.microsoft.com/office/drawing/2014/chart" uri="{C3380CC4-5D6E-409C-BE32-E72D297353CC}">
                <c16:uniqueId val="{0000000B-3D3F-1C4D-AB8A-2C1A42F88446}"/>
              </c:ext>
            </c:extLst>
          </c:dPt>
          <c:dPt>
            <c:idx val="14"/>
            <c:invertIfNegative val="0"/>
            <c:bubble3D val="0"/>
            <c:spPr>
              <a:solidFill>
                <a:schemeClr val="accent6">
                  <a:lumMod val="40000"/>
                  <a:lumOff val="60000"/>
                </a:schemeClr>
              </a:solidFill>
              <a:ln>
                <a:noFill/>
              </a:ln>
              <a:effectLst>
                <a:outerShdw blurRad="115915" dir="5400000" algn="ctr" rotWithShape="0">
                  <a:srgbClr val="000000">
                    <a:alpha val="63000"/>
                  </a:srgbClr>
                </a:outerShdw>
              </a:effectLst>
              <a:sp3d/>
            </c:spPr>
            <c:extLst>
              <c:ext xmlns:c16="http://schemas.microsoft.com/office/drawing/2014/chart" uri="{C3380CC4-5D6E-409C-BE32-E72D297353CC}">
                <c16:uniqueId val="{0000000D-3D3F-1C4D-AB8A-2C1A42F88446}"/>
              </c:ext>
            </c:extLst>
          </c:dPt>
          <c:dLbls>
            <c:dLbl>
              <c:idx val="10"/>
              <c:tx>
                <c:rich>
                  <a:bodyPr/>
                  <a:lstStyle/>
                  <a:p>
                    <a:fld id="{D2B30408-686B-A643-A694-A18AD593EEE5}" type="VALUE">
                      <a:rPr lang="en-US" b="0" smtClean="0"/>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3D3F-1C4D-AB8A-2C1A42F88446}"/>
                </c:ext>
              </c:extLst>
            </c:dLbl>
            <c:dLbl>
              <c:idx val="11"/>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Libre Franklin" pitchFamily="2" charset="77"/>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7-3D3F-1C4D-AB8A-2C1A42F8844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Libre Franklin" pitchFamily="2" charset="77"/>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Sheet1!$A$2:$A$16</c:f>
              <c:numCache>
                <c:formatCode>General</c:formatCode>
                <c:ptCount val="15"/>
                <c:pt idx="0">
                  <c:v>2012</c:v>
                </c:pt>
                <c:pt idx="1">
                  <c:v>2013</c:v>
                </c:pt>
                <c:pt idx="2">
                  <c:v>2014</c:v>
                </c:pt>
                <c:pt idx="3">
                  <c:v>2015</c:v>
                </c:pt>
                <c:pt idx="4">
                  <c:v>2016</c:v>
                </c:pt>
                <c:pt idx="5">
                  <c:v>2017</c:v>
                </c:pt>
                <c:pt idx="6">
                  <c:v>2018</c:v>
                </c:pt>
                <c:pt idx="7">
                  <c:v>2019</c:v>
                </c:pt>
                <c:pt idx="8">
                  <c:v>2020</c:v>
                </c:pt>
                <c:pt idx="9">
                  <c:v>2021</c:v>
                </c:pt>
                <c:pt idx="10">
                  <c:v>2022</c:v>
                </c:pt>
                <c:pt idx="11">
                  <c:v>2023</c:v>
                </c:pt>
                <c:pt idx="12">
                  <c:v>2024</c:v>
                </c:pt>
                <c:pt idx="13">
                  <c:v>2025</c:v>
                </c:pt>
                <c:pt idx="14">
                  <c:v>2026</c:v>
                </c:pt>
              </c:numCache>
            </c:numRef>
          </c:cat>
          <c:val>
            <c:numRef>
              <c:f>Sheet1!$B$2:$B$16</c:f>
              <c:numCache>
                <c:formatCode>#,##0</c:formatCode>
                <c:ptCount val="15"/>
                <c:pt idx="0">
                  <c:v>17159</c:v>
                </c:pt>
                <c:pt idx="1">
                  <c:v>19167</c:v>
                </c:pt>
                <c:pt idx="2">
                  <c:v>26270</c:v>
                </c:pt>
                <c:pt idx="3">
                  <c:v>35217</c:v>
                </c:pt>
                <c:pt idx="4">
                  <c:v>38450</c:v>
                </c:pt>
                <c:pt idx="5">
                  <c:v>42147</c:v>
                </c:pt>
                <c:pt idx="6">
                  <c:v>46469</c:v>
                </c:pt>
                <c:pt idx="7">
                  <c:v>50015</c:v>
                </c:pt>
                <c:pt idx="8">
                  <c:v>53401</c:v>
                </c:pt>
                <c:pt idx="9">
                  <c:v>59440</c:v>
                </c:pt>
                <c:pt idx="10">
                  <c:v>68174</c:v>
                </c:pt>
                <c:pt idx="11">
                  <c:v>75276</c:v>
                </c:pt>
                <c:pt idx="12">
                  <c:v>81643</c:v>
                </c:pt>
                <c:pt idx="13">
                  <c:v>91696</c:v>
                </c:pt>
                <c:pt idx="14">
                  <c:v>101214</c:v>
                </c:pt>
              </c:numCache>
            </c:numRef>
          </c:val>
          <c:extLst>
            <c:ext xmlns:c16="http://schemas.microsoft.com/office/drawing/2014/chart" uri="{C3380CC4-5D6E-409C-BE32-E72D297353CC}">
              <c16:uniqueId val="{0000000E-3D3F-1C4D-AB8A-2C1A42F88446}"/>
            </c:ext>
          </c:extLst>
        </c:ser>
        <c:dLbls>
          <c:showLegendKey val="0"/>
          <c:showVal val="1"/>
          <c:showCatName val="0"/>
          <c:showSerName val="0"/>
          <c:showPercent val="0"/>
          <c:showBubbleSize val="0"/>
        </c:dLbls>
        <c:gapWidth val="25"/>
        <c:overlap val="100"/>
        <c:axId val="693500688"/>
        <c:axId val="693502000"/>
      </c:barChart>
      <c:catAx>
        <c:axId val="69350068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solidFill>
                <a:latin typeface="Libre Franklin" pitchFamily="2" charset="77"/>
                <a:ea typeface="+mn-ea"/>
                <a:cs typeface="+mn-cs"/>
              </a:defRPr>
            </a:pPr>
            <a:endParaRPr lang="en-US"/>
          </a:p>
        </c:txPr>
        <c:crossAx val="693502000"/>
        <c:crosses val="autoZero"/>
        <c:auto val="1"/>
        <c:lblAlgn val="ctr"/>
        <c:lblOffset val="100"/>
        <c:noMultiLvlLbl val="0"/>
      </c:catAx>
      <c:valAx>
        <c:axId val="693502000"/>
        <c:scaling>
          <c:orientation val="minMax"/>
          <c:max val="110000"/>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Libre Franklin" pitchFamily="2" charset="77"/>
                <a:ea typeface="+mn-ea"/>
                <a:cs typeface="+mn-cs"/>
              </a:defRPr>
            </a:pPr>
            <a:endParaRPr lang="en-US"/>
          </a:p>
        </c:txPr>
        <c:crossAx val="693500688"/>
        <c:crosses val="autoZero"/>
        <c:crossBetween val="between"/>
      </c:valAx>
      <c:spPr>
        <a:solidFill>
          <a:schemeClr val="bg1"/>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diagrams/_rels/data2.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svg"/><Relationship Id="rId1" Type="http://schemas.openxmlformats.org/officeDocument/2006/relationships/image" Target="../media/image59.png"/><Relationship Id="rId4" Type="http://schemas.openxmlformats.org/officeDocument/2006/relationships/image" Target="../media/image62.svg"/></Relationships>
</file>

<file path=ppt/diagrams/_rels/drawing2.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svg"/><Relationship Id="rId1" Type="http://schemas.openxmlformats.org/officeDocument/2006/relationships/image" Target="../media/image59.png"/><Relationship Id="rId4" Type="http://schemas.openxmlformats.org/officeDocument/2006/relationships/image" Target="../media/image62.svg"/></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A2A261D-1D50-47BB-850A-4565CEAD2439}" type="doc">
      <dgm:prSet loTypeId="urn:microsoft.com/office/officeart/2005/8/layout/default" loCatId="list" qsTypeId="urn:microsoft.com/office/officeart/2005/8/quickstyle/simple1" qsCatId="simple" csTypeId="urn:microsoft.com/office/officeart/2005/8/colors/accent0_1" csCatId="mainScheme" phldr="1"/>
      <dgm:spPr/>
      <dgm:t>
        <a:bodyPr/>
        <a:lstStyle/>
        <a:p>
          <a:endParaRPr lang="en-US"/>
        </a:p>
      </dgm:t>
    </dgm:pt>
    <dgm:pt modelId="{A91B8981-6938-4CDC-B816-49101C2A70C5}">
      <dgm:prSet phldr="0"/>
      <dgm:spPr/>
      <dgm:t>
        <a:bodyPr/>
        <a:lstStyle/>
        <a:p>
          <a:pPr algn="l" rtl="0">
            <a:lnSpc>
              <a:spcPct val="90000"/>
            </a:lnSpc>
          </a:pPr>
          <a:r>
            <a:rPr lang="en-US" b="1" dirty="0">
              <a:latin typeface="Libre Baskerville"/>
            </a:rPr>
            <a:t>Unit 2 Deconstructed DBQ Assignment Sheet and Document Set </a:t>
          </a:r>
        </a:p>
      </dgm:t>
    </dgm:pt>
    <dgm:pt modelId="{4F44CF2D-367D-4EE7-A112-5C91515A79BA}" type="parTrans" cxnId="{5F1F5757-79A5-46B7-9470-70D40A7F44E0}">
      <dgm:prSet/>
      <dgm:spPr/>
    </dgm:pt>
    <dgm:pt modelId="{EB56E02A-485A-41CF-AEAE-B137E0E6239B}" type="sibTrans" cxnId="{5F1F5757-79A5-46B7-9470-70D40A7F44E0}">
      <dgm:prSet/>
      <dgm:spPr/>
    </dgm:pt>
    <dgm:pt modelId="{F30580BA-CEBD-4EAD-8505-FD2EBF98F139}">
      <dgm:prSet phldr="0"/>
      <dgm:spPr/>
      <dgm:t>
        <a:bodyPr/>
        <a:lstStyle/>
        <a:p>
          <a:pPr algn="l" rtl="0">
            <a:lnSpc>
              <a:spcPct val="90000"/>
            </a:lnSpc>
          </a:pPr>
          <a:r>
            <a:rPr lang="en-US" b="1" dirty="0">
              <a:latin typeface="Libre Baskerville"/>
            </a:rPr>
            <a:t>Unit 2 Grouping Documents </a:t>
          </a:r>
          <a:r>
            <a:rPr lang="en-US" b="1" dirty="0">
              <a:latin typeface="Libre Baskerville"/>
              <a:ea typeface="Calibri"/>
              <a:cs typeface="Calibri"/>
            </a:rPr>
            <a:t>Deconstructed DBQ Graphic Organizer</a:t>
          </a:r>
        </a:p>
      </dgm:t>
    </dgm:pt>
    <dgm:pt modelId="{ED81E47B-A2E1-48FC-BD43-4D259D6818D5}" type="parTrans" cxnId="{E443527F-E5CE-4D72-B4F0-A8BEEF90EAC0}">
      <dgm:prSet/>
      <dgm:spPr/>
    </dgm:pt>
    <dgm:pt modelId="{DDA13C3E-AE66-4681-8F7F-06B72729537F}" type="sibTrans" cxnId="{E443527F-E5CE-4D72-B4F0-A8BEEF90EAC0}">
      <dgm:prSet/>
      <dgm:spPr/>
    </dgm:pt>
    <dgm:pt modelId="{8FA7354D-6B47-4064-812F-2499DD1E8780}" type="pres">
      <dgm:prSet presAssocID="{4A2A261D-1D50-47BB-850A-4565CEAD2439}" presName="diagram" presStyleCnt="0">
        <dgm:presLayoutVars>
          <dgm:dir/>
          <dgm:resizeHandles val="exact"/>
        </dgm:presLayoutVars>
      </dgm:prSet>
      <dgm:spPr/>
    </dgm:pt>
    <dgm:pt modelId="{18FC3D61-8198-44CB-BD4A-9B591AAB4E1C}" type="pres">
      <dgm:prSet presAssocID="{A91B8981-6938-4CDC-B816-49101C2A70C5}" presName="node" presStyleLbl="node1" presStyleIdx="0" presStyleCnt="2">
        <dgm:presLayoutVars>
          <dgm:bulletEnabled val="1"/>
        </dgm:presLayoutVars>
      </dgm:prSet>
      <dgm:spPr/>
    </dgm:pt>
    <dgm:pt modelId="{05105D05-25BE-4D96-A649-6C47DFC537C6}" type="pres">
      <dgm:prSet presAssocID="{EB56E02A-485A-41CF-AEAE-B137E0E6239B}" presName="sibTrans" presStyleCnt="0"/>
      <dgm:spPr/>
    </dgm:pt>
    <dgm:pt modelId="{F8E86B38-F254-4444-B731-CCE8892AA11A}" type="pres">
      <dgm:prSet presAssocID="{F30580BA-CEBD-4EAD-8505-FD2EBF98F139}" presName="node" presStyleLbl="node1" presStyleIdx="1" presStyleCnt="2">
        <dgm:presLayoutVars>
          <dgm:bulletEnabled val="1"/>
        </dgm:presLayoutVars>
      </dgm:prSet>
      <dgm:spPr/>
    </dgm:pt>
  </dgm:ptLst>
  <dgm:cxnLst>
    <dgm:cxn modelId="{5F1F5757-79A5-46B7-9470-70D40A7F44E0}" srcId="{4A2A261D-1D50-47BB-850A-4565CEAD2439}" destId="{A91B8981-6938-4CDC-B816-49101C2A70C5}" srcOrd="0" destOrd="0" parTransId="{4F44CF2D-367D-4EE7-A112-5C91515A79BA}" sibTransId="{EB56E02A-485A-41CF-AEAE-B137E0E6239B}"/>
    <dgm:cxn modelId="{E443527F-E5CE-4D72-B4F0-A8BEEF90EAC0}" srcId="{4A2A261D-1D50-47BB-850A-4565CEAD2439}" destId="{F30580BA-CEBD-4EAD-8505-FD2EBF98F139}" srcOrd="1" destOrd="0" parTransId="{ED81E47B-A2E1-48FC-BD43-4D259D6818D5}" sibTransId="{DDA13C3E-AE66-4681-8F7F-06B72729537F}"/>
    <dgm:cxn modelId="{CC04B788-E757-47B9-8F4E-791D1C081747}" type="presOf" srcId="{4A2A261D-1D50-47BB-850A-4565CEAD2439}" destId="{8FA7354D-6B47-4064-812F-2499DD1E8780}" srcOrd="0" destOrd="0" presId="urn:microsoft.com/office/officeart/2005/8/layout/default"/>
    <dgm:cxn modelId="{077CECBE-3F1C-44D7-B9BA-D00EBBEF70A3}" type="presOf" srcId="{F30580BA-CEBD-4EAD-8505-FD2EBF98F139}" destId="{F8E86B38-F254-4444-B731-CCE8892AA11A}" srcOrd="0" destOrd="0" presId="urn:microsoft.com/office/officeart/2005/8/layout/default"/>
    <dgm:cxn modelId="{3D9BA9D4-C8D2-4A5C-85D0-B0BA8AC0CE69}" type="presOf" srcId="{A91B8981-6938-4CDC-B816-49101C2A70C5}" destId="{18FC3D61-8198-44CB-BD4A-9B591AAB4E1C}" srcOrd="0" destOrd="0" presId="urn:microsoft.com/office/officeart/2005/8/layout/default"/>
    <dgm:cxn modelId="{5F7E61BE-F76A-4960-A48E-765CAECF363C}" type="presParOf" srcId="{8FA7354D-6B47-4064-812F-2499DD1E8780}" destId="{18FC3D61-8198-44CB-BD4A-9B591AAB4E1C}" srcOrd="0" destOrd="0" presId="urn:microsoft.com/office/officeart/2005/8/layout/default"/>
    <dgm:cxn modelId="{CC8D1453-F827-4614-93FC-6AFBDB865CFB}" type="presParOf" srcId="{8FA7354D-6B47-4064-812F-2499DD1E8780}" destId="{05105D05-25BE-4D96-A649-6C47DFC537C6}" srcOrd="1" destOrd="0" presId="urn:microsoft.com/office/officeart/2005/8/layout/default"/>
    <dgm:cxn modelId="{26CB6A71-3AEE-4C33-85D6-277D549BF0BC}" type="presParOf" srcId="{8FA7354D-6B47-4064-812F-2499DD1E8780}" destId="{F8E86B38-F254-4444-B731-CCE8892AA11A}" srcOrd="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0DE2964-BE35-431E-9311-42ECC221BFA3}" type="doc">
      <dgm:prSet loTypeId="urn:microsoft.com/office/officeart/2018/2/layout/IconLabelList" loCatId="icon" qsTypeId="urn:microsoft.com/office/officeart/2005/8/quickstyle/simple1" qsCatId="simple" csTypeId="urn:microsoft.com/office/officeart/2005/8/colors/accent3_2" csCatId="accent3" phldr="1"/>
      <dgm:spPr/>
      <dgm:t>
        <a:bodyPr/>
        <a:lstStyle/>
        <a:p>
          <a:endParaRPr lang="en-US"/>
        </a:p>
      </dgm:t>
    </dgm:pt>
    <dgm:pt modelId="{708860E7-F22B-48C6-96A1-CA4236C6F00B}">
      <dgm:prSet/>
      <dgm:spPr/>
      <dgm:t>
        <a:bodyPr/>
        <a:lstStyle/>
        <a:p>
          <a:r>
            <a:rPr lang="en-US" b="0" i="0" dirty="0">
              <a:solidFill>
                <a:schemeClr val="tx1"/>
              </a:solidFill>
              <a:latin typeface="Libre Baskerville"/>
            </a:rPr>
            <a:t>A claim is a defensible statement that responds to the question. </a:t>
          </a:r>
          <a:endParaRPr lang="en-US" dirty="0">
            <a:solidFill>
              <a:schemeClr val="tx1"/>
            </a:solidFill>
            <a:latin typeface="Libre Baskerville"/>
          </a:endParaRPr>
        </a:p>
      </dgm:t>
    </dgm:pt>
    <dgm:pt modelId="{606C88C7-E0ED-4C4D-98D3-81DD0CA82CD1}" type="parTrans" cxnId="{79FF16D7-88CD-4FDE-B57D-2A40A5D6D050}">
      <dgm:prSet/>
      <dgm:spPr/>
      <dgm:t>
        <a:bodyPr/>
        <a:lstStyle/>
        <a:p>
          <a:endParaRPr lang="en-US"/>
        </a:p>
      </dgm:t>
    </dgm:pt>
    <dgm:pt modelId="{1D0345A1-2C0A-419E-9E8E-16E673D0BDD8}" type="sibTrans" cxnId="{79FF16D7-88CD-4FDE-B57D-2A40A5D6D050}">
      <dgm:prSet/>
      <dgm:spPr/>
      <dgm:t>
        <a:bodyPr/>
        <a:lstStyle/>
        <a:p>
          <a:endParaRPr lang="en-US"/>
        </a:p>
      </dgm:t>
    </dgm:pt>
    <dgm:pt modelId="{9475D383-833B-4E9A-B5D5-EB675A30F858}">
      <dgm:prSet/>
      <dgm:spPr/>
      <dgm:t>
        <a:bodyPr/>
        <a:lstStyle/>
        <a:p>
          <a:r>
            <a:rPr lang="en-US" b="0" i="0" dirty="0">
              <a:solidFill>
                <a:schemeClr val="tx1"/>
              </a:solidFill>
              <a:latin typeface="Libre Baskerville"/>
            </a:rPr>
            <a:t>A “line of reasoning” outlines your key points. It introduces the substance of the evidence for your claim. </a:t>
          </a:r>
          <a:endParaRPr lang="en-US" dirty="0">
            <a:solidFill>
              <a:schemeClr val="tx1"/>
            </a:solidFill>
            <a:latin typeface="Libre Baskerville"/>
          </a:endParaRPr>
        </a:p>
      </dgm:t>
    </dgm:pt>
    <dgm:pt modelId="{44883B53-95F0-4F3D-B81F-05358CDA1C70}" type="parTrans" cxnId="{79DC165D-4B97-41E3-949E-91CF66D0E7B5}">
      <dgm:prSet/>
      <dgm:spPr/>
      <dgm:t>
        <a:bodyPr/>
        <a:lstStyle/>
        <a:p>
          <a:endParaRPr lang="en-US"/>
        </a:p>
      </dgm:t>
    </dgm:pt>
    <dgm:pt modelId="{B4E95A56-7B6E-43D6-9AD2-E059D605F970}" type="sibTrans" cxnId="{79DC165D-4B97-41E3-949E-91CF66D0E7B5}">
      <dgm:prSet/>
      <dgm:spPr/>
      <dgm:t>
        <a:bodyPr/>
        <a:lstStyle/>
        <a:p>
          <a:endParaRPr lang="en-US"/>
        </a:p>
      </dgm:t>
    </dgm:pt>
    <dgm:pt modelId="{7906DAA9-EA8C-4293-AB9F-A7F7279D95FB}" type="pres">
      <dgm:prSet presAssocID="{E0DE2964-BE35-431E-9311-42ECC221BFA3}" presName="root" presStyleCnt="0">
        <dgm:presLayoutVars>
          <dgm:dir/>
          <dgm:resizeHandles val="exact"/>
        </dgm:presLayoutVars>
      </dgm:prSet>
      <dgm:spPr/>
    </dgm:pt>
    <dgm:pt modelId="{1E2640E1-A774-4A37-A8F7-4B8B55CD6C45}" type="pres">
      <dgm:prSet presAssocID="{708860E7-F22B-48C6-96A1-CA4236C6F00B}" presName="compNode" presStyleCnt="0"/>
      <dgm:spPr/>
    </dgm:pt>
    <dgm:pt modelId="{CA59F4B7-124C-4A01-BFCD-62737C522F48}" type="pres">
      <dgm:prSet presAssocID="{708860E7-F22B-48C6-96A1-CA4236C6F00B}"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Quotes"/>
        </a:ext>
      </dgm:extLst>
    </dgm:pt>
    <dgm:pt modelId="{7AD83EF9-2A7E-4BAE-A70F-6F77E8A59846}" type="pres">
      <dgm:prSet presAssocID="{708860E7-F22B-48C6-96A1-CA4236C6F00B}" presName="spaceRect" presStyleCnt="0"/>
      <dgm:spPr/>
    </dgm:pt>
    <dgm:pt modelId="{2C6A62A2-8EC8-464E-983C-5BC1EA7B8E46}" type="pres">
      <dgm:prSet presAssocID="{708860E7-F22B-48C6-96A1-CA4236C6F00B}" presName="textRect" presStyleLbl="revTx" presStyleIdx="0" presStyleCnt="2">
        <dgm:presLayoutVars>
          <dgm:chMax val="1"/>
          <dgm:chPref val="1"/>
        </dgm:presLayoutVars>
      </dgm:prSet>
      <dgm:spPr/>
    </dgm:pt>
    <dgm:pt modelId="{6BBEE407-07D3-427E-A827-CDEBB7AF60D7}" type="pres">
      <dgm:prSet presAssocID="{1D0345A1-2C0A-419E-9E8E-16E673D0BDD8}" presName="sibTrans" presStyleCnt="0"/>
      <dgm:spPr/>
    </dgm:pt>
    <dgm:pt modelId="{C91E2CBD-8A61-4552-B3AE-A45C202CBB79}" type="pres">
      <dgm:prSet presAssocID="{9475D383-833B-4E9A-B5D5-EB675A30F858}" presName="compNode" presStyleCnt="0"/>
      <dgm:spPr/>
    </dgm:pt>
    <dgm:pt modelId="{151B2CA2-AAA5-48E4-8BC5-32B16D78639B}" type="pres">
      <dgm:prSet presAssocID="{9475D383-833B-4E9A-B5D5-EB675A30F858}"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encil"/>
        </a:ext>
      </dgm:extLst>
    </dgm:pt>
    <dgm:pt modelId="{B013A9DC-E5D9-4B1B-B831-83393EA93CE0}" type="pres">
      <dgm:prSet presAssocID="{9475D383-833B-4E9A-B5D5-EB675A30F858}" presName="spaceRect" presStyleCnt="0"/>
      <dgm:spPr/>
    </dgm:pt>
    <dgm:pt modelId="{347B3791-78E6-44F1-80CF-9FA7FEF8A9F7}" type="pres">
      <dgm:prSet presAssocID="{9475D383-833B-4E9A-B5D5-EB675A30F858}" presName="textRect" presStyleLbl="revTx" presStyleIdx="1" presStyleCnt="2">
        <dgm:presLayoutVars>
          <dgm:chMax val="1"/>
          <dgm:chPref val="1"/>
        </dgm:presLayoutVars>
      </dgm:prSet>
      <dgm:spPr/>
    </dgm:pt>
  </dgm:ptLst>
  <dgm:cxnLst>
    <dgm:cxn modelId="{55969D1C-1444-4422-87CF-D2FE8631C06F}" type="presOf" srcId="{E0DE2964-BE35-431E-9311-42ECC221BFA3}" destId="{7906DAA9-EA8C-4293-AB9F-A7F7279D95FB}" srcOrd="0" destOrd="0" presId="urn:microsoft.com/office/officeart/2018/2/layout/IconLabelList"/>
    <dgm:cxn modelId="{79DC165D-4B97-41E3-949E-91CF66D0E7B5}" srcId="{E0DE2964-BE35-431E-9311-42ECC221BFA3}" destId="{9475D383-833B-4E9A-B5D5-EB675A30F858}" srcOrd="1" destOrd="0" parTransId="{44883B53-95F0-4F3D-B81F-05358CDA1C70}" sibTransId="{B4E95A56-7B6E-43D6-9AD2-E059D605F970}"/>
    <dgm:cxn modelId="{01C5075A-0CC2-488D-9EF0-7C6A4B7947AF}" type="presOf" srcId="{708860E7-F22B-48C6-96A1-CA4236C6F00B}" destId="{2C6A62A2-8EC8-464E-983C-5BC1EA7B8E46}" srcOrd="0" destOrd="0" presId="urn:microsoft.com/office/officeart/2018/2/layout/IconLabelList"/>
    <dgm:cxn modelId="{213642A7-5F10-46C5-8129-E428AF87504A}" type="presOf" srcId="{9475D383-833B-4E9A-B5D5-EB675A30F858}" destId="{347B3791-78E6-44F1-80CF-9FA7FEF8A9F7}" srcOrd="0" destOrd="0" presId="urn:microsoft.com/office/officeart/2018/2/layout/IconLabelList"/>
    <dgm:cxn modelId="{79FF16D7-88CD-4FDE-B57D-2A40A5D6D050}" srcId="{E0DE2964-BE35-431E-9311-42ECC221BFA3}" destId="{708860E7-F22B-48C6-96A1-CA4236C6F00B}" srcOrd="0" destOrd="0" parTransId="{606C88C7-E0ED-4C4D-98D3-81DD0CA82CD1}" sibTransId="{1D0345A1-2C0A-419E-9E8E-16E673D0BDD8}"/>
    <dgm:cxn modelId="{6469A193-F1F0-445C-80D6-3A0A27489693}" type="presParOf" srcId="{7906DAA9-EA8C-4293-AB9F-A7F7279D95FB}" destId="{1E2640E1-A774-4A37-A8F7-4B8B55CD6C45}" srcOrd="0" destOrd="0" presId="urn:microsoft.com/office/officeart/2018/2/layout/IconLabelList"/>
    <dgm:cxn modelId="{ED643170-7FDD-44F7-A773-81168C9126EC}" type="presParOf" srcId="{1E2640E1-A774-4A37-A8F7-4B8B55CD6C45}" destId="{CA59F4B7-124C-4A01-BFCD-62737C522F48}" srcOrd="0" destOrd="0" presId="urn:microsoft.com/office/officeart/2018/2/layout/IconLabelList"/>
    <dgm:cxn modelId="{022852AF-D2A3-47FC-8FCB-3557FC375C65}" type="presParOf" srcId="{1E2640E1-A774-4A37-A8F7-4B8B55CD6C45}" destId="{7AD83EF9-2A7E-4BAE-A70F-6F77E8A59846}" srcOrd="1" destOrd="0" presId="urn:microsoft.com/office/officeart/2018/2/layout/IconLabelList"/>
    <dgm:cxn modelId="{AAC0926C-954E-4E1F-A5B6-004ED51BD817}" type="presParOf" srcId="{1E2640E1-A774-4A37-A8F7-4B8B55CD6C45}" destId="{2C6A62A2-8EC8-464E-983C-5BC1EA7B8E46}" srcOrd="2" destOrd="0" presId="urn:microsoft.com/office/officeart/2018/2/layout/IconLabelList"/>
    <dgm:cxn modelId="{2E8FC3FE-292C-47BE-A112-10EB1F52B1B9}" type="presParOf" srcId="{7906DAA9-EA8C-4293-AB9F-A7F7279D95FB}" destId="{6BBEE407-07D3-427E-A827-CDEBB7AF60D7}" srcOrd="1" destOrd="0" presId="urn:microsoft.com/office/officeart/2018/2/layout/IconLabelList"/>
    <dgm:cxn modelId="{BC1BB928-5F9A-4C51-ABF6-3926BCECC8E5}" type="presParOf" srcId="{7906DAA9-EA8C-4293-AB9F-A7F7279D95FB}" destId="{C91E2CBD-8A61-4552-B3AE-A45C202CBB79}" srcOrd="2" destOrd="0" presId="urn:microsoft.com/office/officeart/2018/2/layout/IconLabelList"/>
    <dgm:cxn modelId="{DF37B177-F394-4644-A447-CEB3959FDC56}" type="presParOf" srcId="{C91E2CBD-8A61-4552-B3AE-A45C202CBB79}" destId="{151B2CA2-AAA5-48E4-8BC5-32B16D78639B}" srcOrd="0" destOrd="0" presId="urn:microsoft.com/office/officeart/2018/2/layout/IconLabelList"/>
    <dgm:cxn modelId="{0C59C1D1-E485-4075-9BDC-B75600189C75}" type="presParOf" srcId="{C91E2CBD-8A61-4552-B3AE-A45C202CBB79}" destId="{B013A9DC-E5D9-4B1B-B831-83393EA93CE0}" srcOrd="1" destOrd="0" presId="urn:microsoft.com/office/officeart/2018/2/layout/IconLabelList"/>
    <dgm:cxn modelId="{8C9B0BE6-B19E-4670-8BAA-4EDD013F577C}" type="presParOf" srcId="{C91E2CBD-8A61-4552-B3AE-A45C202CBB79}" destId="{347B3791-78E6-44F1-80CF-9FA7FEF8A9F7}"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CFC59A1-C8FE-F54E-9058-B091319587F0}" type="doc">
      <dgm:prSet loTypeId="urn:microsoft.com/office/officeart/2005/8/layout/orgChart1" loCatId="" qsTypeId="urn:microsoft.com/office/officeart/2005/8/quickstyle/simple1" qsCatId="simple" csTypeId="urn:microsoft.com/office/officeart/2005/8/colors/accent3_1" csCatId="accent3" phldr="1"/>
      <dgm:spPr/>
      <dgm:t>
        <a:bodyPr/>
        <a:lstStyle/>
        <a:p>
          <a:endParaRPr lang="en-US"/>
        </a:p>
      </dgm:t>
    </dgm:pt>
    <dgm:pt modelId="{071D827D-4003-AC48-838D-2FDA0F489087}">
      <dgm:prSet phldrT="[Text]"/>
      <dgm:spPr/>
      <dgm:t>
        <a:bodyPr/>
        <a:lstStyle/>
        <a:p>
          <a:r>
            <a:rPr lang="en-US">
              <a:latin typeface="Libre Baskerville" panose="02000000000000000000" pitchFamily="2" charset="0"/>
            </a:rPr>
            <a:t>Although summer is nice, </a:t>
          </a:r>
          <a:r>
            <a:rPr lang="en-US" b="1">
              <a:latin typeface="Libre Baskerville" panose="02000000000000000000" pitchFamily="2" charset="0"/>
            </a:rPr>
            <a:t>fall is the best season because</a:t>
          </a:r>
        </a:p>
      </dgm:t>
    </dgm:pt>
    <dgm:pt modelId="{C4477B69-6E3B-4A46-AC4A-514B62B401F3}" type="parTrans" cxnId="{CF7929D9-21B1-F345-BBEF-C64D19EDC69A}">
      <dgm:prSet/>
      <dgm:spPr/>
      <dgm:t>
        <a:bodyPr/>
        <a:lstStyle/>
        <a:p>
          <a:endParaRPr lang="en-US"/>
        </a:p>
      </dgm:t>
    </dgm:pt>
    <dgm:pt modelId="{176E1D31-BA3F-DD4A-98F2-744C32AE5D7E}" type="sibTrans" cxnId="{CF7929D9-21B1-F345-BBEF-C64D19EDC69A}">
      <dgm:prSet/>
      <dgm:spPr/>
      <dgm:t>
        <a:bodyPr/>
        <a:lstStyle/>
        <a:p>
          <a:endParaRPr lang="en-US"/>
        </a:p>
      </dgm:t>
    </dgm:pt>
    <dgm:pt modelId="{8794ABC0-E014-9345-8D4E-82F234FF9710}">
      <dgm:prSet phldrT="[Text]"/>
      <dgm:spPr/>
      <dgm:t>
        <a:bodyPr/>
        <a:lstStyle/>
        <a:p>
          <a:r>
            <a:rPr lang="en-US" b="0" i="0">
              <a:effectLst/>
              <a:latin typeface="Libre Baskerville" panose="02000000000000000000" pitchFamily="2" charset="0"/>
            </a:rPr>
            <a:t>the weather is less extreme</a:t>
          </a:r>
          <a:endParaRPr lang="en-US">
            <a:latin typeface="Libre Baskerville" panose="02000000000000000000" pitchFamily="2" charset="0"/>
          </a:endParaRPr>
        </a:p>
      </dgm:t>
    </dgm:pt>
    <dgm:pt modelId="{883F33CD-F442-CC4A-96B2-F9EE94CBF35F}" type="parTrans" cxnId="{E297830F-E630-7040-871B-CCB786346C02}">
      <dgm:prSet/>
      <dgm:spPr/>
      <dgm:t>
        <a:bodyPr/>
        <a:lstStyle/>
        <a:p>
          <a:endParaRPr lang="en-US"/>
        </a:p>
      </dgm:t>
    </dgm:pt>
    <dgm:pt modelId="{BA29C2C1-BDD6-F94D-B9E0-4E98B7E209BA}" type="sibTrans" cxnId="{E297830F-E630-7040-871B-CCB786346C02}">
      <dgm:prSet/>
      <dgm:spPr/>
      <dgm:t>
        <a:bodyPr/>
        <a:lstStyle/>
        <a:p>
          <a:endParaRPr lang="en-US"/>
        </a:p>
      </dgm:t>
    </dgm:pt>
    <dgm:pt modelId="{77065DA7-4DF2-C441-B086-25D4A1A85E28}">
      <dgm:prSet phldrT="[Text]"/>
      <dgm:spPr/>
      <dgm:t>
        <a:bodyPr/>
        <a:lstStyle/>
        <a:p>
          <a:r>
            <a:rPr lang="en-US" b="0" i="0">
              <a:effectLst/>
              <a:latin typeface="Libre Baskerville" panose="02000000000000000000" pitchFamily="2" charset="0"/>
            </a:rPr>
            <a:t>football season is in full swing</a:t>
          </a:r>
          <a:endParaRPr lang="en-US">
            <a:latin typeface="Libre Baskerville" panose="02000000000000000000" pitchFamily="2" charset="0"/>
          </a:endParaRPr>
        </a:p>
      </dgm:t>
    </dgm:pt>
    <dgm:pt modelId="{37430A9A-E64F-E94F-BBB5-DA8F80A91B11}" type="parTrans" cxnId="{38009AD3-ACB6-A646-94EF-C6BBF5B3F93A}">
      <dgm:prSet/>
      <dgm:spPr/>
      <dgm:t>
        <a:bodyPr/>
        <a:lstStyle/>
        <a:p>
          <a:endParaRPr lang="en-US"/>
        </a:p>
      </dgm:t>
    </dgm:pt>
    <dgm:pt modelId="{002643A5-9C18-D84B-9200-2189C9EDEE49}" type="sibTrans" cxnId="{38009AD3-ACB6-A646-94EF-C6BBF5B3F93A}">
      <dgm:prSet/>
      <dgm:spPr/>
      <dgm:t>
        <a:bodyPr/>
        <a:lstStyle/>
        <a:p>
          <a:endParaRPr lang="en-US"/>
        </a:p>
      </dgm:t>
    </dgm:pt>
    <dgm:pt modelId="{25540CD3-310E-6641-956A-75C25FAC5DD1}">
      <dgm:prSet phldrT="[Text]"/>
      <dgm:spPr/>
      <dgm:t>
        <a:bodyPr/>
        <a:lstStyle/>
        <a:p>
          <a:pPr>
            <a:buNone/>
          </a:pPr>
          <a:r>
            <a:rPr lang="en-US" b="0" i="0">
              <a:effectLst/>
              <a:latin typeface="Libre Baskerville" panose="02000000000000000000" pitchFamily="2" charset="0"/>
            </a:rPr>
            <a:t>and holidays like Halloween and Thanksgiving provide opportunities for fun and family meetings. </a:t>
          </a:r>
          <a:endParaRPr lang="en-US">
            <a:latin typeface="Libre Baskerville" panose="02000000000000000000" pitchFamily="2" charset="0"/>
          </a:endParaRPr>
        </a:p>
      </dgm:t>
    </dgm:pt>
    <dgm:pt modelId="{6C64576C-6529-0546-9DE8-7041EA55CCD0}" type="parTrans" cxnId="{AA66400F-2808-E242-AA18-48E2C571F906}">
      <dgm:prSet/>
      <dgm:spPr/>
      <dgm:t>
        <a:bodyPr/>
        <a:lstStyle/>
        <a:p>
          <a:endParaRPr lang="en-US"/>
        </a:p>
      </dgm:t>
    </dgm:pt>
    <dgm:pt modelId="{25EAF954-AB3A-B147-A2A5-FFA9A35E5320}" type="sibTrans" cxnId="{AA66400F-2808-E242-AA18-48E2C571F906}">
      <dgm:prSet/>
      <dgm:spPr/>
      <dgm:t>
        <a:bodyPr/>
        <a:lstStyle/>
        <a:p>
          <a:endParaRPr lang="en-US"/>
        </a:p>
      </dgm:t>
    </dgm:pt>
    <dgm:pt modelId="{5BFEFF00-E061-F34F-B8B4-57BCFC994C78}" type="pres">
      <dgm:prSet presAssocID="{6CFC59A1-C8FE-F54E-9058-B091319587F0}" presName="hierChild1" presStyleCnt="0">
        <dgm:presLayoutVars>
          <dgm:orgChart val="1"/>
          <dgm:chPref val="1"/>
          <dgm:dir/>
          <dgm:animOne val="branch"/>
          <dgm:animLvl val="lvl"/>
          <dgm:resizeHandles/>
        </dgm:presLayoutVars>
      </dgm:prSet>
      <dgm:spPr/>
    </dgm:pt>
    <dgm:pt modelId="{4FEB8ABF-2C39-2A4D-A4A3-2C1671A536AF}" type="pres">
      <dgm:prSet presAssocID="{071D827D-4003-AC48-838D-2FDA0F489087}" presName="hierRoot1" presStyleCnt="0">
        <dgm:presLayoutVars>
          <dgm:hierBranch val="init"/>
        </dgm:presLayoutVars>
      </dgm:prSet>
      <dgm:spPr/>
    </dgm:pt>
    <dgm:pt modelId="{A7B9E412-8214-D945-8571-A99793C17F08}" type="pres">
      <dgm:prSet presAssocID="{071D827D-4003-AC48-838D-2FDA0F489087}" presName="rootComposite1" presStyleCnt="0"/>
      <dgm:spPr/>
    </dgm:pt>
    <dgm:pt modelId="{988E1EFC-8A65-234D-99C7-B029EF748C7B}" type="pres">
      <dgm:prSet presAssocID="{071D827D-4003-AC48-838D-2FDA0F489087}" presName="rootText1" presStyleLbl="node0" presStyleIdx="0" presStyleCnt="1" custLinFactNeighborX="252" custLinFactNeighborY="-4528">
        <dgm:presLayoutVars>
          <dgm:chPref val="3"/>
        </dgm:presLayoutVars>
      </dgm:prSet>
      <dgm:spPr/>
    </dgm:pt>
    <dgm:pt modelId="{BE66C4EE-9BD8-0848-8437-B99214EC575D}" type="pres">
      <dgm:prSet presAssocID="{071D827D-4003-AC48-838D-2FDA0F489087}" presName="rootConnector1" presStyleLbl="node1" presStyleIdx="0" presStyleCnt="0"/>
      <dgm:spPr/>
    </dgm:pt>
    <dgm:pt modelId="{95257571-0D52-7C46-8572-C11C7F0E5602}" type="pres">
      <dgm:prSet presAssocID="{071D827D-4003-AC48-838D-2FDA0F489087}" presName="hierChild2" presStyleCnt="0"/>
      <dgm:spPr/>
    </dgm:pt>
    <dgm:pt modelId="{BCB18ABD-3961-5943-8A64-83D3998F6EDF}" type="pres">
      <dgm:prSet presAssocID="{883F33CD-F442-CC4A-96B2-F9EE94CBF35F}" presName="Name37" presStyleLbl="parChTrans1D2" presStyleIdx="0" presStyleCnt="3"/>
      <dgm:spPr/>
    </dgm:pt>
    <dgm:pt modelId="{683B8763-9C36-B544-834E-CA70643C40A6}" type="pres">
      <dgm:prSet presAssocID="{8794ABC0-E014-9345-8D4E-82F234FF9710}" presName="hierRoot2" presStyleCnt="0">
        <dgm:presLayoutVars>
          <dgm:hierBranch val="init"/>
        </dgm:presLayoutVars>
      </dgm:prSet>
      <dgm:spPr/>
    </dgm:pt>
    <dgm:pt modelId="{B568FFDB-A521-8646-B248-47D81829D631}" type="pres">
      <dgm:prSet presAssocID="{8794ABC0-E014-9345-8D4E-82F234FF9710}" presName="rootComposite" presStyleCnt="0"/>
      <dgm:spPr/>
    </dgm:pt>
    <dgm:pt modelId="{D0C0EBF3-44BF-2241-92F9-52EB2DC052CE}" type="pres">
      <dgm:prSet presAssocID="{8794ABC0-E014-9345-8D4E-82F234FF9710}" presName="rootText" presStyleLbl="node2" presStyleIdx="0" presStyleCnt="3">
        <dgm:presLayoutVars>
          <dgm:chPref val="3"/>
        </dgm:presLayoutVars>
      </dgm:prSet>
      <dgm:spPr/>
    </dgm:pt>
    <dgm:pt modelId="{8C869A99-36FE-E34C-915D-3A1CFF04075C}" type="pres">
      <dgm:prSet presAssocID="{8794ABC0-E014-9345-8D4E-82F234FF9710}" presName="rootConnector" presStyleLbl="node2" presStyleIdx="0" presStyleCnt="3"/>
      <dgm:spPr/>
    </dgm:pt>
    <dgm:pt modelId="{523BF4D8-3886-8443-B315-E5075D657F24}" type="pres">
      <dgm:prSet presAssocID="{8794ABC0-E014-9345-8D4E-82F234FF9710}" presName="hierChild4" presStyleCnt="0"/>
      <dgm:spPr/>
    </dgm:pt>
    <dgm:pt modelId="{B0A3AC30-4040-7E47-ACEF-C3E3B7212649}" type="pres">
      <dgm:prSet presAssocID="{8794ABC0-E014-9345-8D4E-82F234FF9710}" presName="hierChild5" presStyleCnt="0"/>
      <dgm:spPr/>
    </dgm:pt>
    <dgm:pt modelId="{C0D35DC7-3D60-6E44-8430-C29C657566CE}" type="pres">
      <dgm:prSet presAssocID="{37430A9A-E64F-E94F-BBB5-DA8F80A91B11}" presName="Name37" presStyleLbl="parChTrans1D2" presStyleIdx="1" presStyleCnt="3"/>
      <dgm:spPr/>
    </dgm:pt>
    <dgm:pt modelId="{1849CC3B-E4B9-A449-8473-FBAC27A89EFA}" type="pres">
      <dgm:prSet presAssocID="{77065DA7-4DF2-C441-B086-25D4A1A85E28}" presName="hierRoot2" presStyleCnt="0">
        <dgm:presLayoutVars>
          <dgm:hierBranch val="init"/>
        </dgm:presLayoutVars>
      </dgm:prSet>
      <dgm:spPr/>
    </dgm:pt>
    <dgm:pt modelId="{706E4492-0186-FF48-B621-EE40F99C041A}" type="pres">
      <dgm:prSet presAssocID="{77065DA7-4DF2-C441-B086-25D4A1A85E28}" presName="rootComposite" presStyleCnt="0"/>
      <dgm:spPr/>
    </dgm:pt>
    <dgm:pt modelId="{A9554C2E-9F21-5849-8096-DE8D26E6B760}" type="pres">
      <dgm:prSet presAssocID="{77065DA7-4DF2-C441-B086-25D4A1A85E28}" presName="rootText" presStyleLbl="node2" presStyleIdx="1" presStyleCnt="3" custLinFactNeighborY="2708">
        <dgm:presLayoutVars>
          <dgm:chPref val="3"/>
        </dgm:presLayoutVars>
      </dgm:prSet>
      <dgm:spPr/>
    </dgm:pt>
    <dgm:pt modelId="{6EA5A563-6F42-184E-ABEB-D2690EBBA506}" type="pres">
      <dgm:prSet presAssocID="{77065DA7-4DF2-C441-B086-25D4A1A85E28}" presName="rootConnector" presStyleLbl="node2" presStyleIdx="1" presStyleCnt="3"/>
      <dgm:spPr/>
    </dgm:pt>
    <dgm:pt modelId="{20482F7E-9050-5947-BEE6-7AADF2A06C9F}" type="pres">
      <dgm:prSet presAssocID="{77065DA7-4DF2-C441-B086-25D4A1A85E28}" presName="hierChild4" presStyleCnt="0"/>
      <dgm:spPr/>
    </dgm:pt>
    <dgm:pt modelId="{06D88E24-D40D-424E-ADF4-156E8D8EFC9A}" type="pres">
      <dgm:prSet presAssocID="{77065DA7-4DF2-C441-B086-25D4A1A85E28}" presName="hierChild5" presStyleCnt="0"/>
      <dgm:spPr/>
    </dgm:pt>
    <dgm:pt modelId="{19BA0DBA-AE75-E340-940F-E10AD456199A}" type="pres">
      <dgm:prSet presAssocID="{6C64576C-6529-0546-9DE8-7041EA55CCD0}" presName="Name37" presStyleLbl="parChTrans1D2" presStyleIdx="2" presStyleCnt="3"/>
      <dgm:spPr/>
    </dgm:pt>
    <dgm:pt modelId="{D37C8F91-2893-5D4F-B39A-0A49D8457937}" type="pres">
      <dgm:prSet presAssocID="{25540CD3-310E-6641-956A-75C25FAC5DD1}" presName="hierRoot2" presStyleCnt="0">
        <dgm:presLayoutVars>
          <dgm:hierBranch val="init"/>
        </dgm:presLayoutVars>
      </dgm:prSet>
      <dgm:spPr/>
    </dgm:pt>
    <dgm:pt modelId="{3E1E14A7-76F3-854E-BCBE-B8D60AAD0ABC}" type="pres">
      <dgm:prSet presAssocID="{25540CD3-310E-6641-956A-75C25FAC5DD1}" presName="rootComposite" presStyleCnt="0"/>
      <dgm:spPr/>
    </dgm:pt>
    <dgm:pt modelId="{73D818D0-83B3-5546-8478-9E6AE75FC1F0}" type="pres">
      <dgm:prSet presAssocID="{25540CD3-310E-6641-956A-75C25FAC5DD1}" presName="rootText" presStyleLbl="node2" presStyleIdx="2" presStyleCnt="3">
        <dgm:presLayoutVars>
          <dgm:chPref val="3"/>
        </dgm:presLayoutVars>
      </dgm:prSet>
      <dgm:spPr/>
    </dgm:pt>
    <dgm:pt modelId="{C372143B-674F-8944-8CAD-75B307136517}" type="pres">
      <dgm:prSet presAssocID="{25540CD3-310E-6641-956A-75C25FAC5DD1}" presName="rootConnector" presStyleLbl="node2" presStyleIdx="2" presStyleCnt="3"/>
      <dgm:spPr/>
    </dgm:pt>
    <dgm:pt modelId="{4BBD6238-C2AF-4E43-9A2E-5C63F51C1502}" type="pres">
      <dgm:prSet presAssocID="{25540CD3-310E-6641-956A-75C25FAC5DD1}" presName="hierChild4" presStyleCnt="0"/>
      <dgm:spPr/>
    </dgm:pt>
    <dgm:pt modelId="{067F6F46-11EC-D047-871B-0E2CA6E031DB}" type="pres">
      <dgm:prSet presAssocID="{25540CD3-310E-6641-956A-75C25FAC5DD1}" presName="hierChild5" presStyleCnt="0"/>
      <dgm:spPr/>
    </dgm:pt>
    <dgm:pt modelId="{8BCE8F65-4445-604F-8624-E580CF0060EE}" type="pres">
      <dgm:prSet presAssocID="{071D827D-4003-AC48-838D-2FDA0F489087}" presName="hierChild3" presStyleCnt="0"/>
      <dgm:spPr/>
    </dgm:pt>
  </dgm:ptLst>
  <dgm:cxnLst>
    <dgm:cxn modelId="{AA66400F-2808-E242-AA18-48E2C571F906}" srcId="{071D827D-4003-AC48-838D-2FDA0F489087}" destId="{25540CD3-310E-6641-956A-75C25FAC5DD1}" srcOrd="2" destOrd="0" parTransId="{6C64576C-6529-0546-9DE8-7041EA55CCD0}" sibTransId="{25EAF954-AB3A-B147-A2A5-FFA9A35E5320}"/>
    <dgm:cxn modelId="{E297830F-E630-7040-871B-CCB786346C02}" srcId="{071D827D-4003-AC48-838D-2FDA0F489087}" destId="{8794ABC0-E014-9345-8D4E-82F234FF9710}" srcOrd="0" destOrd="0" parTransId="{883F33CD-F442-CC4A-96B2-F9EE94CBF35F}" sibTransId="{BA29C2C1-BDD6-F94D-B9E0-4E98B7E209BA}"/>
    <dgm:cxn modelId="{1DC71F2C-502F-3143-B01A-44D7D4DB799F}" type="presOf" srcId="{8794ABC0-E014-9345-8D4E-82F234FF9710}" destId="{D0C0EBF3-44BF-2241-92F9-52EB2DC052CE}" srcOrd="0" destOrd="0" presId="urn:microsoft.com/office/officeart/2005/8/layout/orgChart1"/>
    <dgm:cxn modelId="{9A0E7430-BC45-C747-8C6E-A0B109DE702C}" type="presOf" srcId="{071D827D-4003-AC48-838D-2FDA0F489087}" destId="{988E1EFC-8A65-234D-99C7-B029EF748C7B}" srcOrd="0" destOrd="0" presId="urn:microsoft.com/office/officeart/2005/8/layout/orgChart1"/>
    <dgm:cxn modelId="{B3927B72-D2DE-404F-97EB-AAEFC11776BB}" type="presOf" srcId="{25540CD3-310E-6641-956A-75C25FAC5DD1}" destId="{C372143B-674F-8944-8CAD-75B307136517}" srcOrd="1" destOrd="0" presId="urn:microsoft.com/office/officeart/2005/8/layout/orgChart1"/>
    <dgm:cxn modelId="{9EF2795A-6DCD-D34E-A90C-0095760D7040}" type="presOf" srcId="{6C64576C-6529-0546-9DE8-7041EA55CCD0}" destId="{19BA0DBA-AE75-E340-940F-E10AD456199A}" srcOrd="0" destOrd="0" presId="urn:microsoft.com/office/officeart/2005/8/layout/orgChart1"/>
    <dgm:cxn modelId="{EA7DA29B-7FF6-8942-AFDE-01450084B6A9}" type="presOf" srcId="{8794ABC0-E014-9345-8D4E-82F234FF9710}" destId="{8C869A99-36FE-E34C-915D-3A1CFF04075C}" srcOrd="1" destOrd="0" presId="urn:microsoft.com/office/officeart/2005/8/layout/orgChart1"/>
    <dgm:cxn modelId="{AC6FD9A5-472A-604E-BC47-A0E2F6407517}" type="presOf" srcId="{071D827D-4003-AC48-838D-2FDA0F489087}" destId="{BE66C4EE-9BD8-0848-8437-B99214EC575D}" srcOrd="1" destOrd="0" presId="urn:microsoft.com/office/officeart/2005/8/layout/orgChart1"/>
    <dgm:cxn modelId="{63E807B8-B33D-4848-AFF6-0E6EEFDBF8CE}" type="presOf" srcId="{6CFC59A1-C8FE-F54E-9058-B091319587F0}" destId="{5BFEFF00-E061-F34F-B8B4-57BCFC994C78}" srcOrd="0" destOrd="0" presId="urn:microsoft.com/office/officeart/2005/8/layout/orgChart1"/>
    <dgm:cxn modelId="{FB71E4BF-2836-9842-A445-06200546FB2E}" type="presOf" srcId="{77065DA7-4DF2-C441-B086-25D4A1A85E28}" destId="{6EA5A563-6F42-184E-ABEB-D2690EBBA506}" srcOrd="1" destOrd="0" presId="urn:microsoft.com/office/officeart/2005/8/layout/orgChart1"/>
    <dgm:cxn modelId="{38009AD3-ACB6-A646-94EF-C6BBF5B3F93A}" srcId="{071D827D-4003-AC48-838D-2FDA0F489087}" destId="{77065DA7-4DF2-C441-B086-25D4A1A85E28}" srcOrd="1" destOrd="0" parTransId="{37430A9A-E64F-E94F-BBB5-DA8F80A91B11}" sibTransId="{002643A5-9C18-D84B-9200-2189C9EDEE49}"/>
    <dgm:cxn modelId="{CF7929D9-21B1-F345-BBEF-C64D19EDC69A}" srcId="{6CFC59A1-C8FE-F54E-9058-B091319587F0}" destId="{071D827D-4003-AC48-838D-2FDA0F489087}" srcOrd="0" destOrd="0" parTransId="{C4477B69-6E3B-4A46-AC4A-514B62B401F3}" sibTransId="{176E1D31-BA3F-DD4A-98F2-744C32AE5D7E}"/>
    <dgm:cxn modelId="{428E6AE1-D688-CE4C-9276-1F6662890D10}" type="presOf" srcId="{883F33CD-F442-CC4A-96B2-F9EE94CBF35F}" destId="{BCB18ABD-3961-5943-8A64-83D3998F6EDF}" srcOrd="0" destOrd="0" presId="urn:microsoft.com/office/officeart/2005/8/layout/orgChart1"/>
    <dgm:cxn modelId="{626060E3-4BA4-054E-9D9F-494BACACF670}" type="presOf" srcId="{25540CD3-310E-6641-956A-75C25FAC5DD1}" destId="{73D818D0-83B3-5546-8478-9E6AE75FC1F0}" srcOrd="0" destOrd="0" presId="urn:microsoft.com/office/officeart/2005/8/layout/orgChart1"/>
    <dgm:cxn modelId="{FE2855FA-643A-FE4D-8435-699273A6D51C}" type="presOf" srcId="{77065DA7-4DF2-C441-B086-25D4A1A85E28}" destId="{A9554C2E-9F21-5849-8096-DE8D26E6B760}" srcOrd="0" destOrd="0" presId="urn:microsoft.com/office/officeart/2005/8/layout/orgChart1"/>
    <dgm:cxn modelId="{0DADA9FC-E5C6-4547-A136-C4D4779D8E8E}" type="presOf" srcId="{37430A9A-E64F-E94F-BBB5-DA8F80A91B11}" destId="{C0D35DC7-3D60-6E44-8430-C29C657566CE}" srcOrd="0" destOrd="0" presId="urn:microsoft.com/office/officeart/2005/8/layout/orgChart1"/>
    <dgm:cxn modelId="{E9DA35FE-A80E-414A-9429-FB4853EEEFFD}" type="presParOf" srcId="{5BFEFF00-E061-F34F-B8B4-57BCFC994C78}" destId="{4FEB8ABF-2C39-2A4D-A4A3-2C1671A536AF}" srcOrd="0" destOrd="0" presId="urn:microsoft.com/office/officeart/2005/8/layout/orgChart1"/>
    <dgm:cxn modelId="{E5B6CD1A-C23D-394B-B3A8-8BD7A47E19C6}" type="presParOf" srcId="{4FEB8ABF-2C39-2A4D-A4A3-2C1671A536AF}" destId="{A7B9E412-8214-D945-8571-A99793C17F08}" srcOrd="0" destOrd="0" presId="urn:microsoft.com/office/officeart/2005/8/layout/orgChart1"/>
    <dgm:cxn modelId="{824A92C8-73A2-B945-A5B9-D2F685EDC054}" type="presParOf" srcId="{A7B9E412-8214-D945-8571-A99793C17F08}" destId="{988E1EFC-8A65-234D-99C7-B029EF748C7B}" srcOrd="0" destOrd="0" presId="urn:microsoft.com/office/officeart/2005/8/layout/orgChart1"/>
    <dgm:cxn modelId="{399EE8B2-6317-D14D-AB88-F17EFB8E8211}" type="presParOf" srcId="{A7B9E412-8214-D945-8571-A99793C17F08}" destId="{BE66C4EE-9BD8-0848-8437-B99214EC575D}" srcOrd="1" destOrd="0" presId="urn:microsoft.com/office/officeart/2005/8/layout/orgChart1"/>
    <dgm:cxn modelId="{2733DD29-2DEF-2E42-96A3-7C5738664680}" type="presParOf" srcId="{4FEB8ABF-2C39-2A4D-A4A3-2C1671A536AF}" destId="{95257571-0D52-7C46-8572-C11C7F0E5602}" srcOrd="1" destOrd="0" presId="urn:microsoft.com/office/officeart/2005/8/layout/orgChart1"/>
    <dgm:cxn modelId="{3F0A9428-94BF-FC47-8731-3238A59CC004}" type="presParOf" srcId="{95257571-0D52-7C46-8572-C11C7F0E5602}" destId="{BCB18ABD-3961-5943-8A64-83D3998F6EDF}" srcOrd="0" destOrd="0" presId="urn:microsoft.com/office/officeart/2005/8/layout/orgChart1"/>
    <dgm:cxn modelId="{EA92F491-538F-FE49-A960-0927D83CCF8C}" type="presParOf" srcId="{95257571-0D52-7C46-8572-C11C7F0E5602}" destId="{683B8763-9C36-B544-834E-CA70643C40A6}" srcOrd="1" destOrd="0" presId="urn:microsoft.com/office/officeart/2005/8/layout/orgChart1"/>
    <dgm:cxn modelId="{D1014DB1-F95C-A743-B958-A605C38A2BC8}" type="presParOf" srcId="{683B8763-9C36-B544-834E-CA70643C40A6}" destId="{B568FFDB-A521-8646-B248-47D81829D631}" srcOrd="0" destOrd="0" presId="urn:microsoft.com/office/officeart/2005/8/layout/orgChart1"/>
    <dgm:cxn modelId="{E278471F-85A3-D048-B617-B50D9A30964A}" type="presParOf" srcId="{B568FFDB-A521-8646-B248-47D81829D631}" destId="{D0C0EBF3-44BF-2241-92F9-52EB2DC052CE}" srcOrd="0" destOrd="0" presId="urn:microsoft.com/office/officeart/2005/8/layout/orgChart1"/>
    <dgm:cxn modelId="{12FF0930-4148-AC4E-8468-684EC944F545}" type="presParOf" srcId="{B568FFDB-A521-8646-B248-47D81829D631}" destId="{8C869A99-36FE-E34C-915D-3A1CFF04075C}" srcOrd="1" destOrd="0" presId="urn:microsoft.com/office/officeart/2005/8/layout/orgChart1"/>
    <dgm:cxn modelId="{D09FB79B-AAF0-0B4F-BAA8-E5B8E5212B8F}" type="presParOf" srcId="{683B8763-9C36-B544-834E-CA70643C40A6}" destId="{523BF4D8-3886-8443-B315-E5075D657F24}" srcOrd="1" destOrd="0" presId="urn:microsoft.com/office/officeart/2005/8/layout/orgChart1"/>
    <dgm:cxn modelId="{8A70E6DF-DEAA-E440-8DF9-690B45C333DC}" type="presParOf" srcId="{683B8763-9C36-B544-834E-CA70643C40A6}" destId="{B0A3AC30-4040-7E47-ACEF-C3E3B7212649}" srcOrd="2" destOrd="0" presId="urn:microsoft.com/office/officeart/2005/8/layout/orgChart1"/>
    <dgm:cxn modelId="{34A5B0ED-6562-4747-B78D-5B639A977171}" type="presParOf" srcId="{95257571-0D52-7C46-8572-C11C7F0E5602}" destId="{C0D35DC7-3D60-6E44-8430-C29C657566CE}" srcOrd="2" destOrd="0" presId="urn:microsoft.com/office/officeart/2005/8/layout/orgChart1"/>
    <dgm:cxn modelId="{E6BDC6B8-6BEE-714F-8D9B-80B95F3D9AD8}" type="presParOf" srcId="{95257571-0D52-7C46-8572-C11C7F0E5602}" destId="{1849CC3B-E4B9-A449-8473-FBAC27A89EFA}" srcOrd="3" destOrd="0" presId="urn:microsoft.com/office/officeart/2005/8/layout/orgChart1"/>
    <dgm:cxn modelId="{E107687C-7D65-144E-8E83-7C9557400A3D}" type="presParOf" srcId="{1849CC3B-E4B9-A449-8473-FBAC27A89EFA}" destId="{706E4492-0186-FF48-B621-EE40F99C041A}" srcOrd="0" destOrd="0" presId="urn:microsoft.com/office/officeart/2005/8/layout/orgChart1"/>
    <dgm:cxn modelId="{FDBD0E55-11D2-8C46-8D05-20C91917C07E}" type="presParOf" srcId="{706E4492-0186-FF48-B621-EE40F99C041A}" destId="{A9554C2E-9F21-5849-8096-DE8D26E6B760}" srcOrd="0" destOrd="0" presId="urn:microsoft.com/office/officeart/2005/8/layout/orgChart1"/>
    <dgm:cxn modelId="{7E2CBB22-91FB-BA49-8331-87BEC2036924}" type="presParOf" srcId="{706E4492-0186-FF48-B621-EE40F99C041A}" destId="{6EA5A563-6F42-184E-ABEB-D2690EBBA506}" srcOrd="1" destOrd="0" presId="urn:microsoft.com/office/officeart/2005/8/layout/orgChart1"/>
    <dgm:cxn modelId="{A5EE997D-6A8B-B246-89AC-1443060F438B}" type="presParOf" srcId="{1849CC3B-E4B9-A449-8473-FBAC27A89EFA}" destId="{20482F7E-9050-5947-BEE6-7AADF2A06C9F}" srcOrd="1" destOrd="0" presId="urn:microsoft.com/office/officeart/2005/8/layout/orgChart1"/>
    <dgm:cxn modelId="{1A3750FA-BED6-A744-B23F-83CACABE752D}" type="presParOf" srcId="{1849CC3B-E4B9-A449-8473-FBAC27A89EFA}" destId="{06D88E24-D40D-424E-ADF4-156E8D8EFC9A}" srcOrd="2" destOrd="0" presId="urn:microsoft.com/office/officeart/2005/8/layout/orgChart1"/>
    <dgm:cxn modelId="{82333D7F-FEB4-1D47-8E5A-F241205156EF}" type="presParOf" srcId="{95257571-0D52-7C46-8572-C11C7F0E5602}" destId="{19BA0DBA-AE75-E340-940F-E10AD456199A}" srcOrd="4" destOrd="0" presId="urn:microsoft.com/office/officeart/2005/8/layout/orgChart1"/>
    <dgm:cxn modelId="{E45CF3B6-9013-FB45-915A-1EBEACDA955A}" type="presParOf" srcId="{95257571-0D52-7C46-8572-C11C7F0E5602}" destId="{D37C8F91-2893-5D4F-B39A-0A49D8457937}" srcOrd="5" destOrd="0" presId="urn:microsoft.com/office/officeart/2005/8/layout/orgChart1"/>
    <dgm:cxn modelId="{57516D21-3183-2C4A-ABF6-E12FFE2511F2}" type="presParOf" srcId="{D37C8F91-2893-5D4F-B39A-0A49D8457937}" destId="{3E1E14A7-76F3-854E-BCBE-B8D60AAD0ABC}" srcOrd="0" destOrd="0" presId="urn:microsoft.com/office/officeart/2005/8/layout/orgChart1"/>
    <dgm:cxn modelId="{176B0BD6-5869-B84B-8737-713972EB8469}" type="presParOf" srcId="{3E1E14A7-76F3-854E-BCBE-B8D60AAD0ABC}" destId="{73D818D0-83B3-5546-8478-9E6AE75FC1F0}" srcOrd="0" destOrd="0" presId="urn:microsoft.com/office/officeart/2005/8/layout/orgChart1"/>
    <dgm:cxn modelId="{848256D0-937B-AA45-96E3-14319D69FAC4}" type="presParOf" srcId="{3E1E14A7-76F3-854E-BCBE-B8D60AAD0ABC}" destId="{C372143B-674F-8944-8CAD-75B307136517}" srcOrd="1" destOrd="0" presId="urn:microsoft.com/office/officeart/2005/8/layout/orgChart1"/>
    <dgm:cxn modelId="{44F78E16-C83A-2C42-801B-0ABE36E538F1}" type="presParOf" srcId="{D37C8F91-2893-5D4F-B39A-0A49D8457937}" destId="{4BBD6238-C2AF-4E43-9A2E-5C63F51C1502}" srcOrd="1" destOrd="0" presId="urn:microsoft.com/office/officeart/2005/8/layout/orgChart1"/>
    <dgm:cxn modelId="{F385708B-B6B8-5C45-9C82-06930D6712E3}" type="presParOf" srcId="{D37C8F91-2893-5D4F-B39A-0A49D8457937}" destId="{067F6F46-11EC-D047-871B-0E2CA6E031DB}" srcOrd="2" destOrd="0" presId="urn:microsoft.com/office/officeart/2005/8/layout/orgChart1"/>
    <dgm:cxn modelId="{71551078-E97A-1842-836D-0A97913840CC}" type="presParOf" srcId="{4FEB8ABF-2C39-2A4D-A4A3-2C1671A536AF}" destId="{8BCE8F65-4445-604F-8624-E580CF0060EE}"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CFC59A1-C8FE-F54E-9058-B091319587F0}" type="doc">
      <dgm:prSet loTypeId="urn:microsoft.com/office/officeart/2005/8/layout/orgChart1" loCatId="" qsTypeId="urn:microsoft.com/office/officeart/2005/8/quickstyle/simple1" qsCatId="simple" csTypeId="urn:microsoft.com/office/officeart/2005/8/colors/accent3_1" csCatId="accent3" phldr="1"/>
      <dgm:spPr/>
      <dgm:t>
        <a:bodyPr/>
        <a:lstStyle/>
        <a:p>
          <a:endParaRPr lang="en-US"/>
        </a:p>
      </dgm:t>
    </dgm:pt>
    <dgm:pt modelId="{25540CD3-310E-6641-956A-75C25FAC5DD1}">
      <dgm:prSet phldrT="[Text]" phldr="0"/>
      <dgm:spPr/>
      <dgm:t>
        <a:bodyPr/>
        <a:lstStyle/>
        <a:p>
          <a:pPr rtl="0">
            <a:buNone/>
          </a:pPr>
          <a:r>
            <a:rPr lang="en-US" dirty="0">
              <a:solidFill>
                <a:srgbClr val="333C42"/>
              </a:solidFill>
              <a:latin typeface="Libre Baskerville"/>
            </a:rPr>
            <a:t>British and colonial perspectives on taxation, representation, and self-governance differed in the decades leading up to the American Revolution.</a:t>
          </a:r>
          <a:endParaRPr lang="en-US" dirty="0">
            <a:latin typeface="Calibri Light" panose="020F0302020204030204"/>
            <a:ea typeface="Calibri Light" panose="020F0302020204030204"/>
            <a:cs typeface="Calibri Light" panose="020F0302020204030204"/>
          </a:endParaRPr>
        </a:p>
      </dgm:t>
    </dgm:pt>
    <dgm:pt modelId="{6C64576C-6529-0546-9DE8-7041EA55CCD0}" type="parTrans" cxnId="{AA66400F-2808-E242-AA18-48E2C571F906}">
      <dgm:prSet/>
      <dgm:spPr/>
      <dgm:t>
        <a:bodyPr/>
        <a:lstStyle/>
        <a:p>
          <a:endParaRPr lang="en-US"/>
        </a:p>
      </dgm:t>
    </dgm:pt>
    <dgm:pt modelId="{25EAF954-AB3A-B147-A2A5-FFA9A35E5320}" type="sibTrans" cxnId="{AA66400F-2808-E242-AA18-48E2C571F906}">
      <dgm:prSet/>
      <dgm:spPr/>
      <dgm:t>
        <a:bodyPr/>
        <a:lstStyle/>
        <a:p>
          <a:endParaRPr lang="en-US"/>
        </a:p>
      </dgm:t>
    </dgm:pt>
    <dgm:pt modelId="{481E4DE1-1164-48D3-BB50-0BAE893E84C8}">
      <dgm:prSet phldr="0"/>
      <dgm:spPr/>
      <dgm:t>
        <a:bodyPr/>
        <a:lstStyle/>
        <a:p>
          <a:pPr rtl="0"/>
          <a:r>
            <a:rPr lang="en-US" dirty="0">
              <a:solidFill>
                <a:srgbClr val="333C42"/>
              </a:solidFill>
              <a:latin typeface="Libre Baskerville"/>
            </a:rPr>
            <a:t>Documents like Common Sense and the Declaration of Independence show that the colonists felt unfairly taxed and denied self-government, </a:t>
          </a:r>
          <a:endParaRPr lang="en-US" dirty="0">
            <a:latin typeface="Calibri Light" panose="020F0302020204030204"/>
            <a:ea typeface="Calibri Light" panose="020F0302020204030204"/>
            <a:cs typeface="Calibri Light" panose="020F0302020204030204"/>
          </a:endParaRPr>
        </a:p>
      </dgm:t>
    </dgm:pt>
    <dgm:pt modelId="{74E9F08C-AA6F-4AD1-9742-4A7F3EB1EE1E}" type="parTrans" cxnId="{686E4BE0-55DA-44B3-B8FA-194ECDC4965B}">
      <dgm:prSet/>
      <dgm:spPr/>
    </dgm:pt>
    <dgm:pt modelId="{B052CB23-45FA-43C0-9BC1-84AE75374BE7}" type="sibTrans" cxnId="{686E4BE0-55DA-44B3-B8FA-194ECDC4965B}">
      <dgm:prSet/>
      <dgm:spPr/>
    </dgm:pt>
    <dgm:pt modelId="{9250A529-9118-44D2-9F41-A2D2BA672389}">
      <dgm:prSet phldr="0"/>
      <dgm:spPr/>
      <dgm:t>
        <a:bodyPr/>
        <a:lstStyle/>
        <a:p>
          <a:r>
            <a:rPr lang="en-US" dirty="0">
              <a:solidFill>
                <a:srgbClr val="333C42"/>
              </a:solidFill>
              <a:latin typeface="Libre Baskerville"/>
            </a:rPr>
            <a:t>whereas the British perspective, as seen in the Patriot and the Declaratory Act, was that the colonies were still part of the empire and subject to British rule.</a:t>
          </a:r>
          <a:endParaRPr lang="en-US" dirty="0"/>
        </a:p>
      </dgm:t>
    </dgm:pt>
    <dgm:pt modelId="{411452F5-9491-4CEA-9F00-DB652C2762FB}" type="parTrans" cxnId="{5706FCF5-4097-4537-A513-EE8268FE3593}">
      <dgm:prSet/>
      <dgm:spPr/>
    </dgm:pt>
    <dgm:pt modelId="{68C2A4DB-3AF0-4715-A8AC-B8262001DAF4}" type="sibTrans" cxnId="{5706FCF5-4097-4537-A513-EE8268FE3593}">
      <dgm:prSet/>
      <dgm:spPr/>
    </dgm:pt>
    <dgm:pt modelId="{5BFEFF00-E061-F34F-B8B4-57BCFC994C78}" type="pres">
      <dgm:prSet presAssocID="{6CFC59A1-C8FE-F54E-9058-B091319587F0}" presName="hierChild1" presStyleCnt="0">
        <dgm:presLayoutVars>
          <dgm:orgChart val="1"/>
          <dgm:chPref val="1"/>
          <dgm:dir/>
          <dgm:animOne val="branch"/>
          <dgm:animLvl val="lvl"/>
          <dgm:resizeHandles/>
        </dgm:presLayoutVars>
      </dgm:prSet>
      <dgm:spPr/>
    </dgm:pt>
    <dgm:pt modelId="{1516D2F5-D0F6-4D78-9A5D-72C180A545AE}" type="pres">
      <dgm:prSet presAssocID="{25540CD3-310E-6641-956A-75C25FAC5DD1}" presName="hierRoot1" presStyleCnt="0">
        <dgm:presLayoutVars>
          <dgm:hierBranch val="init"/>
        </dgm:presLayoutVars>
      </dgm:prSet>
      <dgm:spPr/>
    </dgm:pt>
    <dgm:pt modelId="{88D3438A-7A4A-41E0-9D22-D8BE71CA2643}" type="pres">
      <dgm:prSet presAssocID="{25540CD3-310E-6641-956A-75C25FAC5DD1}" presName="rootComposite1" presStyleCnt="0"/>
      <dgm:spPr/>
    </dgm:pt>
    <dgm:pt modelId="{597F60C9-CF9F-4116-B074-A300314CB2A6}" type="pres">
      <dgm:prSet presAssocID="{25540CD3-310E-6641-956A-75C25FAC5DD1}" presName="rootText1" presStyleLbl="node0" presStyleIdx="0" presStyleCnt="1">
        <dgm:presLayoutVars>
          <dgm:chPref val="3"/>
        </dgm:presLayoutVars>
      </dgm:prSet>
      <dgm:spPr/>
    </dgm:pt>
    <dgm:pt modelId="{850464BD-AD8C-459F-B9D5-74C41D6F9C41}" type="pres">
      <dgm:prSet presAssocID="{25540CD3-310E-6641-956A-75C25FAC5DD1}" presName="rootConnector1" presStyleLbl="node1" presStyleIdx="0" presStyleCnt="0"/>
      <dgm:spPr/>
    </dgm:pt>
    <dgm:pt modelId="{E1E269CB-8DFC-42EF-9092-185C006C2043}" type="pres">
      <dgm:prSet presAssocID="{25540CD3-310E-6641-956A-75C25FAC5DD1}" presName="hierChild2" presStyleCnt="0"/>
      <dgm:spPr/>
    </dgm:pt>
    <dgm:pt modelId="{0B7008FB-535F-4BEA-85D5-D5A7E961F7A7}" type="pres">
      <dgm:prSet presAssocID="{74E9F08C-AA6F-4AD1-9742-4A7F3EB1EE1E}" presName="Name37" presStyleLbl="parChTrans1D2" presStyleIdx="0" presStyleCnt="2"/>
      <dgm:spPr/>
    </dgm:pt>
    <dgm:pt modelId="{E3831ABF-26BE-4245-B852-1BC7904CC0D4}" type="pres">
      <dgm:prSet presAssocID="{481E4DE1-1164-48D3-BB50-0BAE893E84C8}" presName="hierRoot2" presStyleCnt="0">
        <dgm:presLayoutVars>
          <dgm:hierBranch val="init"/>
        </dgm:presLayoutVars>
      </dgm:prSet>
      <dgm:spPr/>
    </dgm:pt>
    <dgm:pt modelId="{EA338C81-3C2A-49C6-97B7-DAAC78877A5A}" type="pres">
      <dgm:prSet presAssocID="{481E4DE1-1164-48D3-BB50-0BAE893E84C8}" presName="rootComposite" presStyleCnt="0"/>
      <dgm:spPr/>
    </dgm:pt>
    <dgm:pt modelId="{D5B5F138-4346-4CE9-A17A-07A1572B2AC0}" type="pres">
      <dgm:prSet presAssocID="{481E4DE1-1164-48D3-BB50-0BAE893E84C8}" presName="rootText" presStyleLbl="node2" presStyleIdx="0" presStyleCnt="2">
        <dgm:presLayoutVars>
          <dgm:chPref val="3"/>
        </dgm:presLayoutVars>
      </dgm:prSet>
      <dgm:spPr/>
    </dgm:pt>
    <dgm:pt modelId="{EDB69B02-E4BC-4BC9-A301-B99997096BD4}" type="pres">
      <dgm:prSet presAssocID="{481E4DE1-1164-48D3-BB50-0BAE893E84C8}" presName="rootConnector" presStyleLbl="node2" presStyleIdx="0" presStyleCnt="2"/>
      <dgm:spPr/>
    </dgm:pt>
    <dgm:pt modelId="{517A97E9-BAA4-42EC-9A08-0C8815CA2171}" type="pres">
      <dgm:prSet presAssocID="{481E4DE1-1164-48D3-BB50-0BAE893E84C8}" presName="hierChild4" presStyleCnt="0"/>
      <dgm:spPr/>
    </dgm:pt>
    <dgm:pt modelId="{87C67FB0-7F2E-42C0-B021-239B534CC433}" type="pres">
      <dgm:prSet presAssocID="{481E4DE1-1164-48D3-BB50-0BAE893E84C8}" presName="hierChild5" presStyleCnt="0"/>
      <dgm:spPr/>
    </dgm:pt>
    <dgm:pt modelId="{8E6AF3EE-00B9-41F7-B575-C738A339BCE5}" type="pres">
      <dgm:prSet presAssocID="{411452F5-9491-4CEA-9F00-DB652C2762FB}" presName="Name37" presStyleLbl="parChTrans1D2" presStyleIdx="1" presStyleCnt="2"/>
      <dgm:spPr/>
    </dgm:pt>
    <dgm:pt modelId="{797F9639-7B16-4280-B26D-422AE2C4F405}" type="pres">
      <dgm:prSet presAssocID="{9250A529-9118-44D2-9F41-A2D2BA672389}" presName="hierRoot2" presStyleCnt="0">
        <dgm:presLayoutVars>
          <dgm:hierBranch val="init"/>
        </dgm:presLayoutVars>
      </dgm:prSet>
      <dgm:spPr/>
    </dgm:pt>
    <dgm:pt modelId="{1E08869E-4A27-4230-BD5D-E2DEA4703277}" type="pres">
      <dgm:prSet presAssocID="{9250A529-9118-44D2-9F41-A2D2BA672389}" presName="rootComposite" presStyleCnt="0"/>
      <dgm:spPr/>
    </dgm:pt>
    <dgm:pt modelId="{9731D488-F11D-49C7-BBAD-EEB6A560A5B4}" type="pres">
      <dgm:prSet presAssocID="{9250A529-9118-44D2-9F41-A2D2BA672389}" presName="rootText" presStyleLbl="node2" presStyleIdx="1" presStyleCnt="2">
        <dgm:presLayoutVars>
          <dgm:chPref val="3"/>
        </dgm:presLayoutVars>
      </dgm:prSet>
      <dgm:spPr/>
    </dgm:pt>
    <dgm:pt modelId="{E785F501-6861-4B99-AC58-64478B72D1E7}" type="pres">
      <dgm:prSet presAssocID="{9250A529-9118-44D2-9F41-A2D2BA672389}" presName="rootConnector" presStyleLbl="node2" presStyleIdx="1" presStyleCnt="2"/>
      <dgm:spPr/>
    </dgm:pt>
    <dgm:pt modelId="{7B856840-67BC-48E6-91C8-CD7D1A512762}" type="pres">
      <dgm:prSet presAssocID="{9250A529-9118-44D2-9F41-A2D2BA672389}" presName="hierChild4" presStyleCnt="0"/>
      <dgm:spPr/>
    </dgm:pt>
    <dgm:pt modelId="{05C08A54-C8BA-49E1-BE55-5E6A61349053}" type="pres">
      <dgm:prSet presAssocID="{9250A529-9118-44D2-9F41-A2D2BA672389}" presName="hierChild5" presStyleCnt="0"/>
      <dgm:spPr/>
    </dgm:pt>
    <dgm:pt modelId="{B82862A0-AB85-4C11-8E32-734D3C35EC09}" type="pres">
      <dgm:prSet presAssocID="{25540CD3-310E-6641-956A-75C25FAC5DD1}" presName="hierChild3" presStyleCnt="0"/>
      <dgm:spPr/>
    </dgm:pt>
  </dgm:ptLst>
  <dgm:cxnLst>
    <dgm:cxn modelId="{AA66400F-2808-E242-AA18-48E2C571F906}" srcId="{6CFC59A1-C8FE-F54E-9058-B091319587F0}" destId="{25540CD3-310E-6641-956A-75C25FAC5DD1}" srcOrd="0" destOrd="0" parTransId="{6C64576C-6529-0546-9DE8-7041EA55CCD0}" sibTransId="{25EAF954-AB3A-B147-A2A5-FFA9A35E5320}"/>
    <dgm:cxn modelId="{CD5E582B-7156-40DB-B637-E552155715B0}" type="presOf" srcId="{25540CD3-310E-6641-956A-75C25FAC5DD1}" destId="{597F60C9-CF9F-4116-B074-A300314CB2A6}" srcOrd="0" destOrd="0" presId="urn:microsoft.com/office/officeart/2005/8/layout/orgChart1"/>
    <dgm:cxn modelId="{428AE94B-EA49-4E93-9BC7-A59879E14DB1}" type="presOf" srcId="{74E9F08C-AA6F-4AD1-9742-4A7F3EB1EE1E}" destId="{0B7008FB-535F-4BEA-85D5-D5A7E961F7A7}" srcOrd="0" destOrd="0" presId="urn:microsoft.com/office/officeart/2005/8/layout/orgChart1"/>
    <dgm:cxn modelId="{79D0FF51-DF84-4F3B-BE78-08F87EBE36F2}" type="presOf" srcId="{481E4DE1-1164-48D3-BB50-0BAE893E84C8}" destId="{D5B5F138-4346-4CE9-A17A-07A1572B2AC0}" srcOrd="0" destOrd="0" presId="urn:microsoft.com/office/officeart/2005/8/layout/orgChart1"/>
    <dgm:cxn modelId="{F70AE685-2B26-46C1-B93A-E3C3FAF7A171}" type="presOf" srcId="{481E4DE1-1164-48D3-BB50-0BAE893E84C8}" destId="{EDB69B02-E4BC-4BC9-A301-B99997096BD4}" srcOrd="1" destOrd="0" presId="urn:microsoft.com/office/officeart/2005/8/layout/orgChart1"/>
    <dgm:cxn modelId="{63E807B8-B33D-4848-AFF6-0E6EEFDBF8CE}" type="presOf" srcId="{6CFC59A1-C8FE-F54E-9058-B091319587F0}" destId="{5BFEFF00-E061-F34F-B8B4-57BCFC994C78}" srcOrd="0" destOrd="0" presId="urn:microsoft.com/office/officeart/2005/8/layout/orgChart1"/>
    <dgm:cxn modelId="{0063F8BF-85DE-4FF1-9045-37EF786F9687}" type="presOf" srcId="{25540CD3-310E-6641-956A-75C25FAC5DD1}" destId="{850464BD-AD8C-459F-B9D5-74C41D6F9C41}" srcOrd="1" destOrd="0" presId="urn:microsoft.com/office/officeart/2005/8/layout/orgChart1"/>
    <dgm:cxn modelId="{6F46C7D1-3E02-49AA-890F-453EC610214B}" type="presOf" srcId="{411452F5-9491-4CEA-9F00-DB652C2762FB}" destId="{8E6AF3EE-00B9-41F7-B575-C738A339BCE5}" srcOrd="0" destOrd="0" presId="urn:microsoft.com/office/officeart/2005/8/layout/orgChart1"/>
    <dgm:cxn modelId="{840156DC-3413-4B6F-A7CC-520A52CB460E}" type="presOf" srcId="{9250A529-9118-44D2-9F41-A2D2BA672389}" destId="{9731D488-F11D-49C7-BBAD-EEB6A560A5B4}" srcOrd="0" destOrd="0" presId="urn:microsoft.com/office/officeart/2005/8/layout/orgChart1"/>
    <dgm:cxn modelId="{686E4BE0-55DA-44B3-B8FA-194ECDC4965B}" srcId="{25540CD3-310E-6641-956A-75C25FAC5DD1}" destId="{481E4DE1-1164-48D3-BB50-0BAE893E84C8}" srcOrd="0" destOrd="0" parTransId="{74E9F08C-AA6F-4AD1-9742-4A7F3EB1EE1E}" sibTransId="{B052CB23-45FA-43C0-9BC1-84AE75374BE7}"/>
    <dgm:cxn modelId="{357401E1-174E-406F-A0EC-8A706C204167}" type="presOf" srcId="{9250A529-9118-44D2-9F41-A2D2BA672389}" destId="{E785F501-6861-4B99-AC58-64478B72D1E7}" srcOrd="1" destOrd="0" presId="urn:microsoft.com/office/officeart/2005/8/layout/orgChart1"/>
    <dgm:cxn modelId="{5706FCF5-4097-4537-A513-EE8268FE3593}" srcId="{25540CD3-310E-6641-956A-75C25FAC5DD1}" destId="{9250A529-9118-44D2-9F41-A2D2BA672389}" srcOrd="1" destOrd="0" parTransId="{411452F5-9491-4CEA-9F00-DB652C2762FB}" sibTransId="{68C2A4DB-3AF0-4715-A8AC-B8262001DAF4}"/>
    <dgm:cxn modelId="{F3C8094E-CCD0-4283-9037-89AB1E9FC3E6}" type="presParOf" srcId="{5BFEFF00-E061-F34F-B8B4-57BCFC994C78}" destId="{1516D2F5-D0F6-4D78-9A5D-72C180A545AE}" srcOrd="0" destOrd="0" presId="urn:microsoft.com/office/officeart/2005/8/layout/orgChart1"/>
    <dgm:cxn modelId="{9AE2880D-FD76-4F19-A94D-696866286D47}" type="presParOf" srcId="{1516D2F5-D0F6-4D78-9A5D-72C180A545AE}" destId="{88D3438A-7A4A-41E0-9D22-D8BE71CA2643}" srcOrd="0" destOrd="0" presId="urn:microsoft.com/office/officeart/2005/8/layout/orgChart1"/>
    <dgm:cxn modelId="{0A3EF313-8652-48AB-A831-700B5F0FC3E9}" type="presParOf" srcId="{88D3438A-7A4A-41E0-9D22-D8BE71CA2643}" destId="{597F60C9-CF9F-4116-B074-A300314CB2A6}" srcOrd="0" destOrd="0" presId="urn:microsoft.com/office/officeart/2005/8/layout/orgChart1"/>
    <dgm:cxn modelId="{B329C4BD-D5F0-4F50-8362-6FD48F506E5E}" type="presParOf" srcId="{88D3438A-7A4A-41E0-9D22-D8BE71CA2643}" destId="{850464BD-AD8C-459F-B9D5-74C41D6F9C41}" srcOrd="1" destOrd="0" presId="urn:microsoft.com/office/officeart/2005/8/layout/orgChart1"/>
    <dgm:cxn modelId="{8C037634-0A87-492C-86CF-306223A403D4}" type="presParOf" srcId="{1516D2F5-D0F6-4D78-9A5D-72C180A545AE}" destId="{E1E269CB-8DFC-42EF-9092-185C006C2043}" srcOrd="1" destOrd="0" presId="urn:microsoft.com/office/officeart/2005/8/layout/orgChart1"/>
    <dgm:cxn modelId="{03413EDA-9BBC-44AD-998C-C57E0C9C57A6}" type="presParOf" srcId="{E1E269CB-8DFC-42EF-9092-185C006C2043}" destId="{0B7008FB-535F-4BEA-85D5-D5A7E961F7A7}" srcOrd="0" destOrd="0" presId="urn:microsoft.com/office/officeart/2005/8/layout/orgChart1"/>
    <dgm:cxn modelId="{4106F4CD-A386-436B-BD05-BAB60F6EDC0A}" type="presParOf" srcId="{E1E269CB-8DFC-42EF-9092-185C006C2043}" destId="{E3831ABF-26BE-4245-B852-1BC7904CC0D4}" srcOrd="1" destOrd="0" presId="urn:microsoft.com/office/officeart/2005/8/layout/orgChart1"/>
    <dgm:cxn modelId="{1EF10CC7-A0D6-4201-8A01-C2DE2229DD0A}" type="presParOf" srcId="{E3831ABF-26BE-4245-B852-1BC7904CC0D4}" destId="{EA338C81-3C2A-49C6-97B7-DAAC78877A5A}" srcOrd="0" destOrd="0" presId="urn:microsoft.com/office/officeart/2005/8/layout/orgChart1"/>
    <dgm:cxn modelId="{36BFF61F-94EA-4372-9670-E6BDC78B2B7F}" type="presParOf" srcId="{EA338C81-3C2A-49C6-97B7-DAAC78877A5A}" destId="{D5B5F138-4346-4CE9-A17A-07A1572B2AC0}" srcOrd="0" destOrd="0" presId="urn:microsoft.com/office/officeart/2005/8/layout/orgChart1"/>
    <dgm:cxn modelId="{1A1C9D23-0A46-47E7-977F-18DB45DD1528}" type="presParOf" srcId="{EA338C81-3C2A-49C6-97B7-DAAC78877A5A}" destId="{EDB69B02-E4BC-4BC9-A301-B99997096BD4}" srcOrd="1" destOrd="0" presId="urn:microsoft.com/office/officeart/2005/8/layout/orgChart1"/>
    <dgm:cxn modelId="{C1DA55FF-4934-4E1E-B809-369E132C16B6}" type="presParOf" srcId="{E3831ABF-26BE-4245-B852-1BC7904CC0D4}" destId="{517A97E9-BAA4-42EC-9A08-0C8815CA2171}" srcOrd="1" destOrd="0" presId="urn:microsoft.com/office/officeart/2005/8/layout/orgChart1"/>
    <dgm:cxn modelId="{D9DCE166-6CC4-417D-BE17-948A1B5505AD}" type="presParOf" srcId="{E3831ABF-26BE-4245-B852-1BC7904CC0D4}" destId="{87C67FB0-7F2E-42C0-B021-239B534CC433}" srcOrd="2" destOrd="0" presId="urn:microsoft.com/office/officeart/2005/8/layout/orgChart1"/>
    <dgm:cxn modelId="{4D8152EC-4F5B-4157-AD1D-8199EBB79868}" type="presParOf" srcId="{E1E269CB-8DFC-42EF-9092-185C006C2043}" destId="{8E6AF3EE-00B9-41F7-B575-C738A339BCE5}" srcOrd="2" destOrd="0" presId="urn:microsoft.com/office/officeart/2005/8/layout/orgChart1"/>
    <dgm:cxn modelId="{83531D24-6080-43CB-A01A-853D233E48BC}" type="presParOf" srcId="{E1E269CB-8DFC-42EF-9092-185C006C2043}" destId="{797F9639-7B16-4280-B26D-422AE2C4F405}" srcOrd="3" destOrd="0" presId="urn:microsoft.com/office/officeart/2005/8/layout/orgChart1"/>
    <dgm:cxn modelId="{392C69F0-909B-4DBA-9948-7F869733D4C4}" type="presParOf" srcId="{797F9639-7B16-4280-B26D-422AE2C4F405}" destId="{1E08869E-4A27-4230-BD5D-E2DEA4703277}" srcOrd="0" destOrd="0" presId="urn:microsoft.com/office/officeart/2005/8/layout/orgChart1"/>
    <dgm:cxn modelId="{66D82F7C-DD4B-476D-80DE-E015E9357266}" type="presParOf" srcId="{1E08869E-4A27-4230-BD5D-E2DEA4703277}" destId="{9731D488-F11D-49C7-BBAD-EEB6A560A5B4}" srcOrd="0" destOrd="0" presId="urn:microsoft.com/office/officeart/2005/8/layout/orgChart1"/>
    <dgm:cxn modelId="{FB456A49-0CEA-4AAE-AD78-AFE174D2860B}" type="presParOf" srcId="{1E08869E-4A27-4230-BD5D-E2DEA4703277}" destId="{E785F501-6861-4B99-AC58-64478B72D1E7}" srcOrd="1" destOrd="0" presId="urn:microsoft.com/office/officeart/2005/8/layout/orgChart1"/>
    <dgm:cxn modelId="{AF956548-6A07-4C78-9EEC-6B47DDC2AD5A}" type="presParOf" srcId="{797F9639-7B16-4280-B26D-422AE2C4F405}" destId="{7B856840-67BC-48E6-91C8-CD7D1A512762}" srcOrd="1" destOrd="0" presId="urn:microsoft.com/office/officeart/2005/8/layout/orgChart1"/>
    <dgm:cxn modelId="{D21DF8A5-7481-4770-B6BB-3F52AEFCDE2D}" type="presParOf" srcId="{797F9639-7B16-4280-B26D-422AE2C4F405}" destId="{05C08A54-C8BA-49E1-BE55-5E6A61349053}" srcOrd="2" destOrd="0" presId="urn:microsoft.com/office/officeart/2005/8/layout/orgChart1"/>
    <dgm:cxn modelId="{E455FA67-F5B6-4553-BD01-D5237B94FB01}" type="presParOf" srcId="{1516D2F5-D0F6-4D78-9A5D-72C180A545AE}" destId="{B82862A0-AB85-4C11-8E32-734D3C35EC09}"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FC3D61-8198-44CB-BD4A-9B591AAB4E1C}">
      <dsp:nvSpPr>
        <dsp:cNvPr id="0" name=""/>
        <dsp:cNvSpPr/>
      </dsp:nvSpPr>
      <dsp:spPr>
        <a:xfrm>
          <a:off x="0" y="1057674"/>
          <a:ext cx="3011667" cy="1807000"/>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rtl="0">
            <a:lnSpc>
              <a:spcPct val="90000"/>
            </a:lnSpc>
            <a:spcBef>
              <a:spcPct val="0"/>
            </a:spcBef>
            <a:spcAft>
              <a:spcPct val="35000"/>
            </a:spcAft>
            <a:buNone/>
          </a:pPr>
          <a:r>
            <a:rPr lang="en-US" sz="2300" b="1" kern="1200" dirty="0">
              <a:latin typeface="Libre Baskerville"/>
            </a:rPr>
            <a:t>Unit 2 Deconstructed DBQ Assignment Sheet and Document Set </a:t>
          </a:r>
        </a:p>
      </dsp:txBody>
      <dsp:txXfrm>
        <a:off x="0" y="1057674"/>
        <a:ext cx="3011667" cy="1807000"/>
      </dsp:txXfrm>
    </dsp:sp>
    <dsp:sp modelId="{F8E86B38-F254-4444-B731-CCE8892AA11A}">
      <dsp:nvSpPr>
        <dsp:cNvPr id="0" name=""/>
        <dsp:cNvSpPr/>
      </dsp:nvSpPr>
      <dsp:spPr>
        <a:xfrm>
          <a:off x="0" y="3165841"/>
          <a:ext cx="3011667" cy="1807000"/>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rtl="0">
            <a:lnSpc>
              <a:spcPct val="90000"/>
            </a:lnSpc>
            <a:spcBef>
              <a:spcPct val="0"/>
            </a:spcBef>
            <a:spcAft>
              <a:spcPct val="35000"/>
            </a:spcAft>
            <a:buNone/>
          </a:pPr>
          <a:r>
            <a:rPr lang="en-US" sz="2300" b="1" kern="1200" dirty="0">
              <a:latin typeface="Libre Baskerville"/>
            </a:rPr>
            <a:t>Unit 2 Grouping Documents </a:t>
          </a:r>
          <a:r>
            <a:rPr lang="en-US" sz="2300" b="1" kern="1200" dirty="0">
              <a:latin typeface="Libre Baskerville"/>
              <a:ea typeface="Calibri"/>
              <a:cs typeface="Calibri"/>
            </a:rPr>
            <a:t>Deconstructed DBQ Graphic Organizer</a:t>
          </a:r>
        </a:p>
      </dsp:txBody>
      <dsp:txXfrm>
        <a:off x="0" y="3165841"/>
        <a:ext cx="3011667" cy="1807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59F4B7-124C-4A01-BFCD-62737C522F48}">
      <dsp:nvSpPr>
        <dsp:cNvPr id="0" name=""/>
        <dsp:cNvSpPr/>
      </dsp:nvSpPr>
      <dsp:spPr>
        <a:xfrm>
          <a:off x="2174782" y="714964"/>
          <a:ext cx="1944000" cy="1944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C6A62A2-8EC8-464E-983C-5BC1EA7B8E46}">
      <dsp:nvSpPr>
        <dsp:cNvPr id="0" name=""/>
        <dsp:cNvSpPr/>
      </dsp:nvSpPr>
      <dsp:spPr>
        <a:xfrm>
          <a:off x="986782" y="3129098"/>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pPr>
          <a:r>
            <a:rPr lang="en-US" sz="1600" b="0" i="0" kern="1200" dirty="0">
              <a:solidFill>
                <a:schemeClr val="tx1"/>
              </a:solidFill>
              <a:latin typeface="Libre Baskerville"/>
            </a:rPr>
            <a:t>A claim is a defensible statement that responds to the question. </a:t>
          </a:r>
          <a:endParaRPr lang="en-US" sz="1600" kern="1200" dirty="0">
            <a:solidFill>
              <a:schemeClr val="tx1"/>
            </a:solidFill>
            <a:latin typeface="Libre Baskerville"/>
          </a:endParaRPr>
        </a:p>
      </dsp:txBody>
      <dsp:txXfrm>
        <a:off x="986782" y="3129098"/>
        <a:ext cx="4320000" cy="720000"/>
      </dsp:txXfrm>
    </dsp:sp>
    <dsp:sp modelId="{151B2CA2-AAA5-48E4-8BC5-32B16D78639B}">
      <dsp:nvSpPr>
        <dsp:cNvPr id="0" name=""/>
        <dsp:cNvSpPr/>
      </dsp:nvSpPr>
      <dsp:spPr>
        <a:xfrm>
          <a:off x="7250782" y="714964"/>
          <a:ext cx="1944000" cy="1944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47B3791-78E6-44F1-80CF-9FA7FEF8A9F7}">
      <dsp:nvSpPr>
        <dsp:cNvPr id="0" name=""/>
        <dsp:cNvSpPr/>
      </dsp:nvSpPr>
      <dsp:spPr>
        <a:xfrm>
          <a:off x="6062782" y="3129098"/>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pPr>
          <a:r>
            <a:rPr lang="en-US" sz="1600" b="0" i="0" kern="1200" dirty="0">
              <a:solidFill>
                <a:schemeClr val="tx1"/>
              </a:solidFill>
              <a:latin typeface="Libre Baskerville"/>
            </a:rPr>
            <a:t>A “line of reasoning” outlines your key points. It introduces the substance of the evidence for your claim. </a:t>
          </a:r>
          <a:endParaRPr lang="en-US" sz="1600" kern="1200" dirty="0">
            <a:solidFill>
              <a:schemeClr val="tx1"/>
            </a:solidFill>
            <a:latin typeface="Libre Baskerville"/>
          </a:endParaRPr>
        </a:p>
      </dsp:txBody>
      <dsp:txXfrm>
        <a:off x="6062782" y="3129098"/>
        <a:ext cx="4320000" cy="7200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BA0DBA-AE75-E340-940F-E10AD456199A}">
      <dsp:nvSpPr>
        <dsp:cNvPr id="0" name=""/>
        <dsp:cNvSpPr/>
      </dsp:nvSpPr>
      <dsp:spPr>
        <a:xfrm>
          <a:off x="2747242" y="1366464"/>
          <a:ext cx="1936792" cy="373153"/>
        </a:xfrm>
        <a:custGeom>
          <a:avLst/>
          <a:gdLst/>
          <a:ahLst/>
          <a:cxnLst/>
          <a:rect l="0" t="0" r="0" b="0"/>
          <a:pathLst>
            <a:path>
              <a:moveTo>
                <a:pt x="0" y="0"/>
              </a:moveTo>
              <a:lnTo>
                <a:pt x="0" y="204733"/>
              </a:lnTo>
              <a:lnTo>
                <a:pt x="1936792" y="204733"/>
              </a:lnTo>
              <a:lnTo>
                <a:pt x="1936792" y="373153"/>
              </a:lnTo>
            </a:path>
          </a:pathLst>
        </a:cu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0D35DC7-3D60-6E44-8430-C29C657566CE}">
      <dsp:nvSpPr>
        <dsp:cNvPr id="0" name=""/>
        <dsp:cNvSpPr/>
      </dsp:nvSpPr>
      <dsp:spPr>
        <a:xfrm>
          <a:off x="2697479" y="1366464"/>
          <a:ext cx="91440" cy="394871"/>
        </a:xfrm>
        <a:custGeom>
          <a:avLst/>
          <a:gdLst/>
          <a:ahLst/>
          <a:cxnLst/>
          <a:rect l="0" t="0" r="0" b="0"/>
          <a:pathLst>
            <a:path>
              <a:moveTo>
                <a:pt x="49762" y="0"/>
              </a:moveTo>
              <a:lnTo>
                <a:pt x="49762" y="226452"/>
              </a:lnTo>
              <a:lnTo>
                <a:pt x="45720" y="226452"/>
              </a:lnTo>
              <a:lnTo>
                <a:pt x="45720" y="394871"/>
              </a:lnTo>
            </a:path>
          </a:pathLst>
        </a:cu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CB18ABD-3961-5943-8A64-83D3998F6EDF}">
      <dsp:nvSpPr>
        <dsp:cNvPr id="0" name=""/>
        <dsp:cNvSpPr/>
      </dsp:nvSpPr>
      <dsp:spPr>
        <a:xfrm>
          <a:off x="802365" y="1366464"/>
          <a:ext cx="1944876" cy="373153"/>
        </a:xfrm>
        <a:custGeom>
          <a:avLst/>
          <a:gdLst/>
          <a:ahLst/>
          <a:cxnLst/>
          <a:rect l="0" t="0" r="0" b="0"/>
          <a:pathLst>
            <a:path>
              <a:moveTo>
                <a:pt x="1944876" y="0"/>
              </a:moveTo>
              <a:lnTo>
                <a:pt x="1944876" y="204733"/>
              </a:lnTo>
              <a:lnTo>
                <a:pt x="0" y="204733"/>
              </a:lnTo>
              <a:lnTo>
                <a:pt x="0" y="373153"/>
              </a:lnTo>
            </a:path>
          </a:pathLst>
        </a:cu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88E1EFC-8A65-234D-99C7-B029EF748C7B}">
      <dsp:nvSpPr>
        <dsp:cNvPr id="0" name=""/>
        <dsp:cNvSpPr/>
      </dsp:nvSpPr>
      <dsp:spPr>
        <a:xfrm>
          <a:off x="1945244" y="564467"/>
          <a:ext cx="1603995" cy="801997"/>
        </a:xfrm>
        <a:prstGeom prst="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a:latin typeface="Libre Baskerville" panose="02000000000000000000" pitchFamily="2" charset="0"/>
            </a:rPr>
            <a:t>Although summer is nice, </a:t>
          </a:r>
          <a:r>
            <a:rPr lang="en-US" sz="1100" b="1" kern="1200">
              <a:latin typeface="Libre Baskerville" panose="02000000000000000000" pitchFamily="2" charset="0"/>
            </a:rPr>
            <a:t>fall is the best season because</a:t>
          </a:r>
        </a:p>
      </dsp:txBody>
      <dsp:txXfrm>
        <a:off x="1945244" y="564467"/>
        <a:ext cx="1603995" cy="801997"/>
      </dsp:txXfrm>
    </dsp:sp>
    <dsp:sp modelId="{D0C0EBF3-44BF-2241-92F9-52EB2DC052CE}">
      <dsp:nvSpPr>
        <dsp:cNvPr id="0" name=""/>
        <dsp:cNvSpPr/>
      </dsp:nvSpPr>
      <dsp:spPr>
        <a:xfrm>
          <a:off x="368" y="1739617"/>
          <a:ext cx="1603995" cy="801997"/>
        </a:xfrm>
        <a:prstGeom prst="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b="0" i="0" kern="1200">
              <a:effectLst/>
              <a:latin typeface="Libre Baskerville" panose="02000000000000000000" pitchFamily="2" charset="0"/>
            </a:rPr>
            <a:t>the weather is less extreme</a:t>
          </a:r>
          <a:endParaRPr lang="en-US" sz="1100" kern="1200">
            <a:latin typeface="Libre Baskerville" panose="02000000000000000000" pitchFamily="2" charset="0"/>
          </a:endParaRPr>
        </a:p>
      </dsp:txBody>
      <dsp:txXfrm>
        <a:off x="368" y="1739617"/>
        <a:ext cx="1603995" cy="801997"/>
      </dsp:txXfrm>
    </dsp:sp>
    <dsp:sp modelId="{A9554C2E-9F21-5849-8096-DE8D26E6B760}">
      <dsp:nvSpPr>
        <dsp:cNvPr id="0" name=""/>
        <dsp:cNvSpPr/>
      </dsp:nvSpPr>
      <dsp:spPr>
        <a:xfrm>
          <a:off x="1941202" y="1761336"/>
          <a:ext cx="1603995" cy="801997"/>
        </a:xfrm>
        <a:prstGeom prst="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b="0" i="0" kern="1200">
              <a:effectLst/>
              <a:latin typeface="Libre Baskerville" panose="02000000000000000000" pitchFamily="2" charset="0"/>
            </a:rPr>
            <a:t>football season is in full swing</a:t>
          </a:r>
          <a:endParaRPr lang="en-US" sz="1100" kern="1200">
            <a:latin typeface="Libre Baskerville" panose="02000000000000000000" pitchFamily="2" charset="0"/>
          </a:endParaRPr>
        </a:p>
      </dsp:txBody>
      <dsp:txXfrm>
        <a:off x="1941202" y="1761336"/>
        <a:ext cx="1603995" cy="801997"/>
      </dsp:txXfrm>
    </dsp:sp>
    <dsp:sp modelId="{73D818D0-83B3-5546-8478-9E6AE75FC1F0}">
      <dsp:nvSpPr>
        <dsp:cNvPr id="0" name=""/>
        <dsp:cNvSpPr/>
      </dsp:nvSpPr>
      <dsp:spPr>
        <a:xfrm>
          <a:off x="3882036" y="1739617"/>
          <a:ext cx="1603995" cy="801997"/>
        </a:xfrm>
        <a:prstGeom prst="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b="0" i="0" kern="1200">
              <a:effectLst/>
              <a:latin typeface="Libre Baskerville" panose="02000000000000000000" pitchFamily="2" charset="0"/>
            </a:rPr>
            <a:t>and holidays like Halloween and Thanksgiving provide opportunities for fun and family meetings. </a:t>
          </a:r>
          <a:endParaRPr lang="en-US" sz="1100" kern="1200">
            <a:latin typeface="Libre Baskerville" panose="02000000000000000000" pitchFamily="2" charset="0"/>
          </a:endParaRPr>
        </a:p>
      </dsp:txBody>
      <dsp:txXfrm>
        <a:off x="3882036" y="1739617"/>
        <a:ext cx="1603995" cy="80199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6AF3EE-00B9-41F7-B575-C738A339BCE5}">
      <dsp:nvSpPr>
        <dsp:cNvPr id="0" name=""/>
        <dsp:cNvSpPr/>
      </dsp:nvSpPr>
      <dsp:spPr>
        <a:xfrm>
          <a:off x="2885630" y="1816998"/>
          <a:ext cx="1579153" cy="548135"/>
        </a:xfrm>
        <a:custGeom>
          <a:avLst/>
          <a:gdLst/>
          <a:ahLst/>
          <a:cxnLst/>
          <a:rect l="0" t="0" r="0" b="0"/>
          <a:pathLst>
            <a:path>
              <a:moveTo>
                <a:pt x="0" y="0"/>
              </a:moveTo>
              <a:lnTo>
                <a:pt x="0" y="274067"/>
              </a:lnTo>
              <a:lnTo>
                <a:pt x="1579153" y="274067"/>
              </a:lnTo>
              <a:lnTo>
                <a:pt x="1579153" y="548135"/>
              </a:lnTo>
            </a:path>
          </a:pathLst>
        </a:cu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B7008FB-535F-4BEA-85D5-D5A7E961F7A7}">
      <dsp:nvSpPr>
        <dsp:cNvPr id="0" name=""/>
        <dsp:cNvSpPr/>
      </dsp:nvSpPr>
      <dsp:spPr>
        <a:xfrm>
          <a:off x="1306476" y="1816998"/>
          <a:ext cx="1579153" cy="548135"/>
        </a:xfrm>
        <a:custGeom>
          <a:avLst/>
          <a:gdLst/>
          <a:ahLst/>
          <a:cxnLst/>
          <a:rect l="0" t="0" r="0" b="0"/>
          <a:pathLst>
            <a:path>
              <a:moveTo>
                <a:pt x="1579153" y="0"/>
              </a:moveTo>
              <a:lnTo>
                <a:pt x="1579153" y="274067"/>
              </a:lnTo>
              <a:lnTo>
                <a:pt x="0" y="274067"/>
              </a:lnTo>
              <a:lnTo>
                <a:pt x="0" y="548135"/>
              </a:lnTo>
            </a:path>
          </a:pathLst>
        </a:cu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97F60C9-CF9F-4116-B074-A300314CB2A6}">
      <dsp:nvSpPr>
        <dsp:cNvPr id="0" name=""/>
        <dsp:cNvSpPr/>
      </dsp:nvSpPr>
      <dsp:spPr>
        <a:xfrm>
          <a:off x="1580544" y="511913"/>
          <a:ext cx="2610170" cy="1305085"/>
        </a:xfrm>
        <a:prstGeom prst="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rtl="0">
            <a:lnSpc>
              <a:spcPct val="90000"/>
            </a:lnSpc>
            <a:spcBef>
              <a:spcPct val="0"/>
            </a:spcBef>
            <a:spcAft>
              <a:spcPct val="35000"/>
            </a:spcAft>
            <a:buNone/>
          </a:pPr>
          <a:r>
            <a:rPr lang="en-US" sz="1400" kern="1200" dirty="0">
              <a:solidFill>
                <a:srgbClr val="333C42"/>
              </a:solidFill>
              <a:latin typeface="Libre Baskerville"/>
            </a:rPr>
            <a:t>British and colonial perspectives on taxation, representation, and self-governance differed in the decades leading up to the American Revolution.</a:t>
          </a:r>
          <a:endParaRPr lang="en-US" sz="1400" kern="1200" dirty="0">
            <a:latin typeface="Calibri Light" panose="020F0302020204030204"/>
            <a:ea typeface="Calibri Light" panose="020F0302020204030204"/>
            <a:cs typeface="Calibri Light" panose="020F0302020204030204"/>
          </a:endParaRPr>
        </a:p>
      </dsp:txBody>
      <dsp:txXfrm>
        <a:off x="1580544" y="511913"/>
        <a:ext cx="2610170" cy="1305085"/>
      </dsp:txXfrm>
    </dsp:sp>
    <dsp:sp modelId="{D5B5F138-4346-4CE9-A17A-07A1572B2AC0}">
      <dsp:nvSpPr>
        <dsp:cNvPr id="0" name=""/>
        <dsp:cNvSpPr/>
      </dsp:nvSpPr>
      <dsp:spPr>
        <a:xfrm>
          <a:off x="1391" y="2365134"/>
          <a:ext cx="2610170" cy="1305085"/>
        </a:xfrm>
        <a:prstGeom prst="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rtl="0">
            <a:lnSpc>
              <a:spcPct val="90000"/>
            </a:lnSpc>
            <a:spcBef>
              <a:spcPct val="0"/>
            </a:spcBef>
            <a:spcAft>
              <a:spcPct val="35000"/>
            </a:spcAft>
            <a:buNone/>
          </a:pPr>
          <a:r>
            <a:rPr lang="en-US" sz="1400" kern="1200" dirty="0">
              <a:solidFill>
                <a:srgbClr val="333C42"/>
              </a:solidFill>
              <a:latin typeface="Libre Baskerville"/>
            </a:rPr>
            <a:t>Documents like Common Sense and the Declaration of Independence show that the colonists felt unfairly taxed and denied self-government, </a:t>
          </a:r>
          <a:endParaRPr lang="en-US" sz="1400" kern="1200" dirty="0">
            <a:latin typeface="Calibri Light" panose="020F0302020204030204"/>
            <a:ea typeface="Calibri Light" panose="020F0302020204030204"/>
            <a:cs typeface="Calibri Light" panose="020F0302020204030204"/>
          </a:endParaRPr>
        </a:p>
      </dsp:txBody>
      <dsp:txXfrm>
        <a:off x="1391" y="2365134"/>
        <a:ext cx="2610170" cy="1305085"/>
      </dsp:txXfrm>
    </dsp:sp>
    <dsp:sp modelId="{9731D488-F11D-49C7-BBAD-EEB6A560A5B4}">
      <dsp:nvSpPr>
        <dsp:cNvPr id="0" name=""/>
        <dsp:cNvSpPr/>
      </dsp:nvSpPr>
      <dsp:spPr>
        <a:xfrm>
          <a:off x="3159697" y="2365134"/>
          <a:ext cx="2610170" cy="1305085"/>
        </a:xfrm>
        <a:prstGeom prst="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rgbClr val="333C42"/>
              </a:solidFill>
              <a:latin typeface="Libre Baskerville"/>
            </a:rPr>
            <a:t>whereas the British perspective, as seen in the Patriot and the Declaratory Act, was that the colonies were still part of the empire and subject to British rule.</a:t>
          </a:r>
          <a:endParaRPr lang="en-US" sz="1400" kern="1200" dirty="0"/>
        </a:p>
      </dsp:txBody>
      <dsp:txXfrm>
        <a:off x="3159697" y="2365134"/>
        <a:ext cx="2610170" cy="1305085"/>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BA39EB6-EAE0-E54F-9841-DDC361CA35D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latin typeface="Libre Franklin" pitchFamily="2" charset="77"/>
            </a:endParaRPr>
          </a:p>
        </p:txBody>
      </p:sp>
      <p:sp>
        <p:nvSpPr>
          <p:cNvPr id="3" name="Date Placeholder 2">
            <a:extLst>
              <a:ext uri="{FF2B5EF4-FFF2-40B4-BE49-F238E27FC236}">
                <a16:creationId xmlns:a16="http://schemas.microsoft.com/office/drawing/2014/main" id="{9D72BD6F-9737-5548-9B4E-EBE0E52B8B2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FD0008A-46D7-5B42-846A-E05830A9A538}" type="datetimeFigureOut">
              <a:rPr lang="en-US" smtClean="0">
                <a:latin typeface="Libre Franklin" pitchFamily="2" charset="77"/>
              </a:rPr>
              <a:t>7/24/2025</a:t>
            </a:fld>
            <a:endParaRPr lang="en-US">
              <a:latin typeface="Libre Franklin" pitchFamily="2" charset="77"/>
            </a:endParaRPr>
          </a:p>
        </p:txBody>
      </p:sp>
      <p:sp>
        <p:nvSpPr>
          <p:cNvPr id="4" name="Footer Placeholder 3">
            <a:extLst>
              <a:ext uri="{FF2B5EF4-FFF2-40B4-BE49-F238E27FC236}">
                <a16:creationId xmlns:a16="http://schemas.microsoft.com/office/drawing/2014/main" id="{8D45282D-5E2E-3D47-91B2-40A481C8645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latin typeface="Libre Franklin" pitchFamily="2" charset="77"/>
            </a:endParaRPr>
          </a:p>
        </p:txBody>
      </p:sp>
      <p:sp>
        <p:nvSpPr>
          <p:cNvPr id="5" name="Slide Number Placeholder 4">
            <a:extLst>
              <a:ext uri="{FF2B5EF4-FFF2-40B4-BE49-F238E27FC236}">
                <a16:creationId xmlns:a16="http://schemas.microsoft.com/office/drawing/2014/main" id="{468F5488-F964-D84C-8BC0-BB3D2927637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229A686-A741-6A4B-9155-AB5039EC92F9}" type="slidenum">
              <a:rPr lang="en-US" smtClean="0">
                <a:latin typeface="Libre Franklin" pitchFamily="2" charset="77"/>
              </a:rPr>
              <a:t>‹#›</a:t>
            </a:fld>
            <a:endParaRPr lang="en-US">
              <a:latin typeface="Libre Franklin" pitchFamily="2" charset="77"/>
            </a:endParaRPr>
          </a:p>
        </p:txBody>
      </p:sp>
    </p:spTree>
    <p:extLst>
      <p:ext uri="{BB962C8B-B14F-4D97-AF65-F5344CB8AC3E}">
        <p14:creationId xmlns:p14="http://schemas.microsoft.com/office/powerpoint/2010/main" val="29148601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Libre Franklin" pitchFamily="2" charset="77"/>
              </a:defRPr>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Libre Franklin" pitchFamily="2" charset="77"/>
              </a:defRPr>
            </a:lvl1pPr>
          </a:lstStyle>
          <a:p>
            <a:fld id="{CC05B35D-E967-254F-A474-764748914505}" type="datetimeFigureOut">
              <a:rPr lang="en-US" smtClean="0"/>
              <a:pPr/>
              <a:t>7/24/2025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Libre Franklin" pitchFamily="2" charset="77"/>
              </a:defRPr>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Libre Franklin" pitchFamily="2" charset="77"/>
              </a:defRPr>
            </a:lvl1pPr>
          </a:lstStyle>
          <a:p>
            <a:fld id="{82282166-58BA-DD45-B88A-EE20C74A2369}" type="slidenum">
              <a:rPr lang="en-US" smtClean="0"/>
              <a:pPr/>
              <a:t>‹#›</a:t>
            </a:fld>
            <a:endParaRPr lang="en-US"/>
          </a:p>
        </p:txBody>
      </p:sp>
    </p:spTree>
    <p:extLst>
      <p:ext uri="{BB962C8B-B14F-4D97-AF65-F5344CB8AC3E}">
        <p14:creationId xmlns:p14="http://schemas.microsoft.com/office/powerpoint/2010/main" val="17062540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Libre Franklin" pitchFamily="2" charset="77"/>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solidFill>
                <a:srgbClr val="000000"/>
              </a:solidFill>
            </a:endParaRPr>
          </a:p>
          <a:p>
            <a:endParaRPr lang="en-US"/>
          </a:p>
        </p:txBody>
      </p:sp>
      <p:sp>
        <p:nvSpPr>
          <p:cNvPr id="4" name="Slide Number Placeholder 3"/>
          <p:cNvSpPr>
            <a:spLocks noGrp="1"/>
          </p:cNvSpPr>
          <p:nvPr>
            <p:ph type="sldNum" sz="quarter" idx="5"/>
          </p:nvPr>
        </p:nvSpPr>
        <p:spPr/>
        <p:txBody>
          <a:bodyPr/>
          <a:lstStyle/>
          <a:p>
            <a:fld id="{82282166-58BA-DD45-B88A-EE20C74A2369}" type="slidenum">
              <a:rPr lang="en-US" smtClean="0"/>
              <a:pPr/>
              <a:t>4</a:t>
            </a:fld>
            <a:endParaRPr lang="en-US"/>
          </a:p>
        </p:txBody>
      </p:sp>
    </p:spTree>
    <p:extLst>
      <p:ext uri="{BB962C8B-B14F-4D97-AF65-F5344CB8AC3E}">
        <p14:creationId xmlns:p14="http://schemas.microsoft.com/office/powerpoint/2010/main" val="31776526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6AC522-BADD-F0CC-5994-CE32798B88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65ED1C-B85F-6EE9-CADD-3009D1F5232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A6AB3B2-7AC9-CB69-1F9D-CB88A3B9E1FF}"/>
              </a:ext>
            </a:extLst>
          </p:cNvPr>
          <p:cNvSpPr>
            <a:spLocks noGrp="1"/>
          </p:cNvSpPr>
          <p:nvPr>
            <p:ph type="body" idx="1"/>
          </p:nvPr>
        </p:nvSpPr>
        <p:spPr/>
        <p:txBody>
          <a:bodyPr/>
          <a:lstStyle/>
          <a:p>
            <a:r>
              <a:rPr lang="en-US" dirty="0">
                <a:latin typeface="Libre Franklin"/>
              </a:rPr>
              <a:t>Example. This slide is hidden from the presentation. You can reveal it if an example is useful for your students. </a:t>
            </a:r>
            <a:endParaRPr lang="en-US" dirty="0"/>
          </a:p>
        </p:txBody>
      </p:sp>
      <p:sp>
        <p:nvSpPr>
          <p:cNvPr id="4" name="Slide Number Placeholder 3">
            <a:extLst>
              <a:ext uri="{FF2B5EF4-FFF2-40B4-BE49-F238E27FC236}">
                <a16:creationId xmlns:a16="http://schemas.microsoft.com/office/drawing/2014/main" id="{90B31C34-517C-5AC4-6672-57A5AAB198A8}"/>
              </a:ext>
            </a:extLst>
          </p:cNvPr>
          <p:cNvSpPr>
            <a:spLocks noGrp="1"/>
          </p:cNvSpPr>
          <p:nvPr>
            <p:ph type="sldNum" sz="quarter" idx="5"/>
          </p:nvPr>
        </p:nvSpPr>
        <p:spPr/>
        <p:txBody>
          <a:bodyPr/>
          <a:lstStyle/>
          <a:p>
            <a:fld id="{82282166-58BA-DD45-B88A-EE20C74A2369}" type="slidenum">
              <a:rPr lang="en-US" smtClean="0"/>
              <a:pPr/>
              <a:t>17</a:t>
            </a:fld>
            <a:endParaRPr lang="en-US"/>
          </a:p>
        </p:txBody>
      </p:sp>
    </p:spTree>
    <p:extLst>
      <p:ext uri="{BB962C8B-B14F-4D97-AF65-F5344CB8AC3E}">
        <p14:creationId xmlns:p14="http://schemas.microsoft.com/office/powerpoint/2010/main" val="20951561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Libre Franklin"/>
              </a:rPr>
              <a:t>Example. This slide is hidden from the presentation. You can reveal it if an example is useful for your students. </a:t>
            </a:r>
          </a:p>
          <a:p>
            <a:pPr marL="171450" indent="-171450">
              <a:buFont typeface="Arial"/>
              <a:buChar char="•"/>
            </a:pPr>
            <a:endParaRPr lang="en-US"/>
          </a:p>
        </p:txBody>
      </p:sp>
      <p:sp>
        <p:nvSpPr>
          <p:cNvPr id="4" name="Slide Number Placeholder 3"/>
          <p:cNvSpPr>
            <a:spLocks noGrp="1"/>
          </p:cNvSpPr>
          <p:nvPr>
            <p:ph type="sldNum" sz="quarter" idx="5"/>
          </p:nvPr>
        </p:nvSpPr>
        <p:spPr/>
        <p:txBody>
          <a:bodyPr/>
          <a:lstStyle/>
          <a:p>
            <a:fld id="{82282166-58BA-DD45-B88A-EE20C74A2369}" type="slidenum">
              <a:rPr lang="en-US" smtClean="0"/>
              <a:pPr/>
              <a:t>19</a:t>
            </a:fld>
            <a:endParaRPr lang="en-US"/>
          </a:p>
        </p:txBody>
      </p:sp>
    </p:spTree>
    <p:extLst>
      <p:ext uri="{BB962C8B-B14F-4D97-AF65-F5344CB8AC3E}">
        <p14:creationId xmlns:p14="http://schemas.microsoft.com/office/powerpoint/2010/main" val="41192592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ea typeface="Calibri"/>
                <a:cs typeface="Calibri"/>
              </a:rPr>
              <a:t>Allow the students a few minutes to review a peer's groupings and thesis with the questions on the slides as prompts for discussion.</a:t>
            </a:r>
          </a:p>
        </p:txBody>
      </p:sp>
      <p:sp>
        <p:nvSpPr>
          <p:cNvPr id="4" name="Slide Number Placeholder 3"/>
          <p:cNvSpPr>
            <a:spLocks noGrp="1"/>
          </p:cNvSpPr>
          <p:nvPr>
            <p:ph type="sldNum" sz="quarter" idx="5"/>
          </p:nvPr>
        </p:nvSpPr>
        <p:spPr/>
        <p:txBody>
          <a:bodyPr/>
          <a:lstStyle/>
          <a:p>
            <a:fld id="{82282166-58BA-DD45-B88A-EE20C74A2369}" type="slidenum">
              <a:rPr lang="en-US" smtClean="0"/>
              <a:pPr/>
              <a:t>20</a:t>
            </a:fld>
            <a:endParaRPr lang="en-US"/>
          </a:p>
        </p:txBody>
      </p:sp>
    </p:spTree>
    <p:extLst>
      <p:ext uri="{BB962C8B-B14F-4D97-AF65-F5344CB8AC3E}">
        <p14:creationId xmlns:p14="http://schemas.microsoft.com/office/powerpoint/2010/main" val="37907335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a:latin typeface="Libre Franklin"/>
              </a:rPr>
              <a:t>Arrange students into groups of three.</a:t>
            </a:r>
            <a:endParaRPr lang="en-US"/>
          </a:p>
        </p:txBody>
      </p:sp>
      <p:sp>
        <p:nvSpPr>
          <p:cNvPr id="4" name="Slide Number Placeholder 3"/>
          <p:cNvSpPr>
            <a:spLocks noGrp="1"/>
          </p:cNvSpPr>
          <p:nvPr>
            <p:ph type="sldNum" sz="quarter" idx="5"/>
          </p:nvPr>
        </p:nvSpPr>
        <p:spPr/>
        <p:txBody>
          <a:bodyPr/>
          <a:lstStyle/>
          <a:p>
            <a:fld id="{82282166-58BA-DD45-B88A-EE20C74A2369}" type="slidenum">
              <a:rPr lang="en-US" smtClean="0"/>
              <a:pPr/>
              <a:t>5</a:t>
            </a:fld>
            <a:endParaRPr lang="en-US"/>
          </a:p>
        </p:txBody>
      </p:sp>
    </p:spTree>
    <p:extLst>
      <p:ext uri="{BB962C8B-B14F-4D97-AF65-F5344CB8AC3E}">
        <p14:creationId xmlns:p14="http://schemas.microsoft.com/office/powerpoint/2010/main" val="15862067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ea typeface="Calibri"/>
                <a:cs typeface="Calibri"/>
              </a:rPr>
              <a:t>Overview the task with students. They will be viewing the deconstructed DBQ document set and color-coding their copies to find connections between the documents. They will record their colors and connections on their handout.</a:t>
            </a:r>
          </a:p>
        </p:txBody>
      </p:sp>
      <p:sp>
        <p:nvSpPr>
          <p:cNvPr id="4" name="Slide Number Placeholder 3"/>
          <p:cNvSpPr>
            <a:spLocks noGrp="1"/>
          </p:cNvSpPr>
          <p:nvPr>
            <p:ph type="sldNum" sz="quarter" idx="5"/>
          </p:nvPr>
        </p:nvSpPr>
        <p:spPr/>
        <p:txBody>
          <a:bodyPr/>
          <a:lstStyle/>
          <a:p>
            <a:fld id="{82282166-58BA-DD45-B88A-EE20C74A2369}" type="slidenum">
              <a:rPr lang="en-US" smtClean="0"/>
              <a:pPr/>
              <a:t>6</a:t>
            </a:fld>
            <a:endParaRPr lang="en-US"/>
          </a:p>
        </p:txBody>
      </p:sp>
    </p:spTree>
    <p:extLst>
      <p:ext uri="{BB962C8B-B14F-4D97-AF65-F5344CB8AC3E}">
        <p14:creationId xmlns:p14="http://schemas.microsoft.com/office/powerpoint/2010/main" val="9590480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ea typeface="Calibri"/>
                <a:cs typeface="Calibri"/>
              </a:rPr>
              <a:t>The next 4 slides are included if you would like to review the document set with students. More information is included in the teacher primary source slide deck.</a:t>
            </a:r>
          </a:p>
        </p:txBody>
      </p:sp>
      <p:sp>
        <p:nvSpPr>
          <p:cNvPr id="4" name="Slide Number Placeholder 3"/>
          <p:cNvSpPr>
            <a:spLocks noGrp="1"/>
          </p:cNvSpPr>
          <p:nvPr>
            <p:ph type="sldNum" sz="quarter" idx="5"/>
          </p:nvPr>
        </p:nvSpPr>
        <p:spPr/>
        <p:txBody>
          <a:bodyPr/>
          <a:lstStyle/>
          <a:p>
            <a:fld id="{82282166-58BA-DD45-B88A-EE20C74A2369}" type="slidenum">
              <a:rPr lang="en-US" smtClean="0"/>
              <a:pPr/>
              <a:t>7</a:t>
            </a:fld>
            <a:endParaRPr lang="en-US"/>
          </a:p>
        </p:txBody>
      </p:sp>
    </p:spTree>
    <p:extLst>
      <p:ext uri="{BB962C8B-B14F-4D97-AF65-F5344CB8AC3E}">
        <p14:creationId xmlns:p14="http://schemas.microsoft.com/office/powerpoint/2010/main" val="28122313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7570F7-F5BA-8EA2-8E22-71D8D7DB77C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3BA2C5B-76A8-B5CA-E635-C34F12F6D38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3168CC9-99A2-6349-459A-143528B26DF4}"/>
              </a:ext>
            </a:extLst>
          </p:cNvPr>
          <p:cNvSpPr>
            <a:spLocks noGrp="1"/>
          </p:cNvSpPr>
          <p:nvPr>
            <p:ph type="body" idx="1"/>
          </p:nvPr>
        </p:nvSpPr>
        <p:spPr/>
        <p:txBody>
          <a:bodyPr/>
          <a:lstStyle/>
          <a:p>
            <a:endParaRPr lang="en-US">
              <a:latin typeface="Calibri"/>
              <a:ea typeface="Calibri"/>
              <a:cs typeface="Calibri"/>
            </a:endParaRPr>
          </a:p>
        </p:txBody>
      </p:sp>
      <p:sp>
        <p:nvSpPr>
          <p:cNvPr id="4" name="Slide Number Placeholder 3">
            <a:extLst>
              <a:ext uri="{FF2B5EF4-FFF2-40B4-BE49-F238E27FC236}">
                <a16:creationId xmlns:a16="http://schemas.microsoft.com/office/drawing/2014/main" id="{94126A8A-3166-31AC-2B56-947559033255}"/>
              </a:ext>
            </a:extLst>
          </p:cNvPr>
          <p:cNvSpPr>
            <a:spLocks noGrp="1"/>
          </p:cNvSpPr>
          <p:nvPr>
            <p:ph type="sldNum" sz="quarter" idx="5"/>
          </p:nvPr>
        </p:nvSpPr>
        <p:spPr/>
        <p:txBody>
          <a:bodyPr/>
          <a:lstStyle/>
          <a:p>
            <a:fld id="{82282166-58BA-DD45-B88A-EE20C74A2369}" type="slidenum">
              <a:rPr lang="en-US" smtClean="0"/>
              <a:pPr/>
              <a:t>11</a:t>
            </a:fld>
            <a:endParaRPr lang="en-US"/>
          </a:p>
        </p:txBody>
      </p:sp>
    </p:spTree>
    <p:extLst>
      <p:ext uri="{BB962C8B-B14F-4D97-AF65-F5344CB8AC3E}">
        <p14:creationId xmlns:p14="http://schemas.microsoft.com/office/powerpoint/2010/main" val="8626256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9B2F23-B423-4EE6-9142-6069727F9F1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17F971E-1255-147F-9FD5-7B33165C122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300330D-4265-2122-12B5-F8F217ACD31C}"/>
              </a:ext>
            </a:extLst>
          </p:cNvPr>
          <p:cNvSpPr>
            <a:spLocks noGrp="1"/>
          </p:cNvSpPr>
          <p:nvPr>
            <p:ph type="body" idx="1"/>
          </p:nvPr>
        </p:nvSpPr>
        <p:spPr/>
        <p:txBody>
          <a:bodyPr/>
          <a:lstStyle/>
          <a:p>
            <a:r>
              <a:rPr lang="en-US" dirty="0">
                <a:latin typeface="Calibri"/>
                <a:ea typeface="Calibri"/>
                <a:cs typeface="Calibri"/>
              </a:rPr>
              <a:t>Prompt students to group their sources into 2-3 categories on their deconstructed DBQ Grouping Documents organizer.</a:t>
            </a:r>
          </a:p>
        </p:txBody>
      </p:sp>
      <p:sp>
        <p:nvSpPr>
          <p:cNvPr id="4" name="Slide Number Placeholder 3">
            <a:extLst>
              <a:ext uri="{FF2B5EF4-FFF2-40B4-BE49-F238E27FC236}">
                <a16:creationId xmlns:a16="http://schemas.microsoft.com/office/drawing/2014/main" id="{D1B6D4DB-350C-0FB9-3C8A-FD573D64C75F}"/>
              </a:ext>
            </a:extLst>
          </p:cNvPr>
          <p:cNvSpPr>
            <a:spLocks noGrp="1"/>
          </p:cNvSpPr>
          <p:nvPr>
            <p:ph type="sldNum" sz="quarter" idx="5"/>
          </p:nvPr>
        </p:nvSpPr>
        <p:spPr/>
        <p:txBody>
          <a:bodyPr/>
          <a:lstStyle/>
          <a:p>
            <a:fld id="{82282166-58BA-DD45-B88A-EE20C74A2369}" type="slidenum">
              <a:rPr lang="en-US" smtClean="0"/>
              <a:pPr/>
              <a:t>12</a:t>
            </a:fld>
            <a:endParaRPr lang="en-US"/>
          </a:p>
        </p:txBody>
      </p:sp>
    </p:spTree>
    <p:extLst>
      <p:ext uri="{BB962C8B-B14F-4D97-AF65-F5344CB8AC3E}">
        <p14:creationId xmlns:p14="http://schemas.microsoft.com/office/powerpoint/2010/main" val="297364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573180-D30D-4305-E11F-50734E90332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C7BCF70-3C8C-3DB5-3765-CAADBF3D10D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78002FF-CB00-B9B9-EA6E-83EC44BAED37}"/>
              </a:ext>
            </a:extLst>
          </p:cNvPr>
          <p:cNvSpPr>
            <a:spLocks noGrp="1"/>
          </p:cNvSpPr>
          <p:nvPr>
            <p:ph type="body" idx="1"/>
          </p:nvPr>
        </p:nvSpPr>
        <p:spPr/>
        <p:txBody>
          <a:bodyPr/>
          <a:lstStyle/>
          <a:p>
            <a:r>
              <a:rPr lang="en-US" dirty="0"/>
              <a:t>This slide is hidden. It contains one way to sort the sources based on the categories. Use this slide if you can not write on your classroom board or it suits your classroom. </a:t>
            </a:r>
          </a:p>
        </p:txBody>
      </p:sp>
      <p:sp>
        <p:nvSpPr>
          <p:cNvPr id="4" name="Slide Number Placeholder 3">
            <a:extLst>
              <a:ext uri="{FF2B5EF4-FFF2-40B4-BE49-F238E27FC236}">
                <a16:creationId xmlns:a16="http://schemas.microsoft.com/office/drawing/2014/main" id="{5AE281CC-B40A-4B86-0D16-C4B488FDEF45}"/>
              </a:ext>
            </a:extLst>
          </p:cNvPr>
          <p:cNvSpPr>
            <a:spLocks noGrp="1"/>
          </p:cNvSpPr>
          <p:nvPr>
            <p:ph type="sldNum" sz="quarter" idx="5"/>
          </p:nvPr>
        </p:nvSpPr>
        <p:spPr/>
        <p:txBody>
          <a:bodyPr/>
          <a:lstStyle/>
          <a:p>
            <a:fld id="{82282166-58BA-DD45-B88A-EE20C74A2369}" type="slidenum">
              <a:rPr lang="en-US" smtClean="0"/>
              <a:pPr/>
              <a:t>13</a:t>
            </a:fld>
            <a:endParaRPr lang="en-US"/>
          </a:p>
        </p:txBody>
      </p:sp>
    </p:spTree>
    <p:extLst>
      <p:ext uri="{BB962C8B-B14F-4D97-AF65-F5344CB8AC3E}">
        <p14:creationId xmlns:p14="http://schemas.microsoft.com/office/powerpoint/2010/main" val="2378680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3BB6E1-3877-9918-0AF4-78B988A4259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476DB4-06DB-C7FE-43D5-70231962869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40496F8-2920-2C89-54FB-CBE8A1001595}"/>
              </a:ext>
            </a:extLst>
          </p:cNvPr>
          <p:cNvSpPr>
            <a:spLocks noGrp="1"/>
          </p:cNvSpPr>
          <p:nvPr>
            <p:ph type="body" idx="1"/>
          </p:nvPr>
        </p:nvSpPr>
        <p:spPr/>
        <p:txBody>
          <a:bodyPr/>
          <a:lstStyle/>
          <a:p>
            <a:endParaRPr lang="en-US">
              <a:latin typeface="Calibri"/>
              <a:ea typeface="Calibri"/>
              <a:cs typeface="Calibri"/>
            </a:endParaRPr>
          </a:p>
        </p:txBody>
      </p:sp>
      <p:sp>
        <p:nvSpPr>
          <p:cNvPr id="4" name="Slide Number Placeholder 3">
            <a:extLst>
              <a:ext uri="{FF2B5EF4-FFF2-40B4-BE49-F238E27FC236}">
                <a16:creationId xmlns:a16="http://schemas.microsoft.com/office/drawing/2014/main" id="{00A5BCD4-6625-422B-6113-2E431FD0FB5A}"/>
              </a:ext>
            </a:extLst>
          </p:cNvPr>
          <p:cNvSpPr>
            <a:spLocks noGrp="1"/>
          </p:cNvSpPr>
          <p:nvPr>
            <p:ph type="sldNum" sz="quarter" idx="5"/>
          </p:nvPr>
        </p:nvSpPr>
        <p:spPr/>
        <p:txBody>
          <a:bodyPr/>
          <a:lstStyle/>
          <a:p>
            <a:fld id="{82282166-58BA-DD45-B88A-EE20C74A2369}" type="slidenum">
              <a:rPr lang="en-US" smtClean="0"/>
              <a:pPr/>
              <a:t>14</a:t>
            </a:fld>
            <a:endParaRPr lang="en-US"/>
          </a:p>
        </p:txBody>
      </p:sp>
    </p:spTree>
    <p:extLst>
      <p:ext uri="{BB962C8B-B14F-4D97-AF65-F5344CB8AC3E}">
        <p14:creationId xmlns:p14="http://schemas.microsoft.com/office/powerpoint/2010/main" val="5095701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Libre Franklin"/>
              </a:rPr>
              <a:t>Connect this to the groupings that students created in their first activity. Students' "reasons" for this thesis will be the connections they made between the documents. </a:t>
            </a:r>
            <a:endParaRPr lang="en-US" dirty="0"/>
          </a:p>
        </p:txBody>
      </p:sp>
      <p:sp>
        <p:nvSpPr>
          <p:cNvPr id="4" name="Slide Number Placeholder 3"/>
          <p:cNvSpPr>
            <a:spLocks noGrp="1"/>
          </p:cNvSpPr>
          <p:nvPr>
            <p:ph type="sldNum" sz="quarter" idx="5"/>
          </p:nvPr>
        </p:nvSpPr>
        <p:spPr/>
        <p:txBody>
          <a:bodyPr/>
          <a:lstStyle/>
          <a:p>
            <a:fld id="{82282166-58BA-DD45-B88A-EE20C74A2369}" type="slidenum">
              <a:rPr lang="en-US" smtClean="0"/>
              <a:pPr/>
              <a:t>16</a:t>
            </a:fld>
            <a:endParaRPr lang="en-US"/>
          </a:p>
        </p:txBody>
      </p:sp>
    </p:spTree>
    <p:extLst>
      <p:ext uri="{BB962C8B-B14F-4D97-AF65-F5344CB8AC3E}">
        <p14:creationId xmlns:p14="http://schemas.microsoft.com/office/powerpoint/2010/main" val="1864620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hart" Target="../charts/chart1.xml"/><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Master" Target="../slideMasters/slideMaster4.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3.jpe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Master" Target="../slideMasters/slideMaster4.xml"/><Relationship Id="rId4" Type="http://schemas.openxmlformats.org/officeDocument/2006/relationships/image" Target="../media/image15.png"/></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5.jpeg"/><Relationship Id="rId1" Type="http://schemas.openxmlformats.org/officeDocument/2006/relationships/slideMaster" Target="../slideMasters/slideMaster4.xml"/><Relationship Id="rId4" Type="http://schemas.openxmlformats.org/officeDocument/2006/relationships/image" Target="../media/image17.emf"/></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png"/><Relationship Id="rId1" Type="http://schemas.openxmlformats.org/officeDocument/2006/relationships/slideMaster" Target="../slideMasters/slideMaster4.xml"/><Relationship Id="rId4" Type="http://schemas.openxmlformats.org/officeDocument/2006/relationships/image" Target="../media/image18.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Master" Target="../slideMasters/slideMaster4.xml"/><Relationship Id="rId6" Type="http://schemas.openxmlformats.org/officeDocument/2006/relationships/image" Target="../media/image3.png"/><Relationship Id="rId5" Type="http://schemas.openxmlformats.org/officeDocument/2006/relationships/image" Target="../media/image22.emf"/><Relationship Id="rId4" Type="http://schemas.openxmlformats.org/officeDocument/2006/relationships/image" Target="../media/image21.emf"/></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3.png"/><Relationship Id="rId1" Type="http://schemas.openxmlformats.org/officeDocument/2006/relationships/slideMaster" Target="../slideMasters/slideMaster4.xml"/><Relationship Id="rId6" Type="http://schemas.openxmlformats.org/officeDocument/2006/relationships/image" Target="../media/image21.emf"/><Relationship Id="rId5" Type="http://schemas.openxmlformats.org/officeDocument/2006/relationships/image" Target="../media/image20.emf"/><Relationship Id="rId4" Type="http://schemas.openxmlformats.org/officeDocument/2006/relationships/image" Target="../media/image22.emf"/></Relationships>
</file>

<file path=ppt/slideLayouts/_rels/slideLayout4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25.svg"/><Relationship Id="rId7" Type="http://schemas.openxmlformats.org/officeDocument/2006/relationships/image" Target="../media/image21.emf"/><Relationship Id="rId2" Type="http://schemas.openxmlformats.org/officeDocument/2006/relationships/image" Target="../media/image24.png"/><Relationship Id="rId1" Type="http://schemas.openxmlformats.org/officeDocument/2006/relationships/slideMaster" Target="../slideMasters/slideMaster4.xml"/><Relationship Id="rId6" Type="http://schemas.openxmlformats.org/officeDocument/2006/relationships/image" Target="../media/image20.emf"/><Relationship Id="rId5" Type="http://schemas.openxmlformats.org/officeDocument/2006/relationships/image" Target="../media/image22.emf"/><Relationship Id="rId4" Type="http://schemas.openxmlformats.org/officeDocument/2006/relationships/image" Target="../media/image19.emf"/></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19.emf"/><Relationship Id="rId1" Type="http://schemas.openxmlformats.org/officeDocument/2006/relationships/slideMaster" Target="../slideMasters/slideMaster4.xml"/><Relationship Id="rId6" Type="http://schemas.openxmlformats.org/officeDocument/2006/relationships/image" Target="../media/image3.png"/><Relationship Id="rId5" Type="http://schemas.openxmlformats.org/officeDocument/2006/relationships/image" Target="../media/image21.emf"/><Relationship Id="rId4" Type="http://schemas.openxmlformats.org/officeDocument/2006/relationships/image" Target="../media/image20.emf"/></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Master" Target="../slideMasters/slideMaster4.xml"/><Relationship Id="rId6" Type="http://schemas.openxmlformats.org/officeDocument/2006/relationships/image" Target="../media/image3.png"/><Relationship Id="rId5" Type="http://schemas.openxmlformats.org/officeDocument/2006/relationships/image" Target="../media/image22.emf"/><Relationship Id="rId4" Type="http://schemas.openxmlformats.org/officeDocument/2006/relationships/image" Target="../media/image21.emf"/></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7.png"/><Relationship Id="rId7" Type="http://schemas.openxmlformats.org/officeDocument/2006/relationships/image" Target="../media/image31.png"/><Relationship Id="rId12" Type="http://schemas.openxmlformats.org/officeDocument/2006/relationships/image" Target="../media/image36.svg"/><Relationship Id="rId2" Type="http://schemas.openxmlformats.org/officeDocument/2006/relationships/image" Target="../media/image26.png"/><Relationship Id="rId1" Type="http://schemas.openxmlformats.org/officeDocument/2006/relationships/slideMaster" Target="../slideMasters/slideMaster5.xml"/><Relationship Id="rId6" Type="http://schemas.openxmlformats.org/officeDocument/2006/relationships/image" Target="../media/image30.svg"/><Relationship Id="rId11" Type="http://schemas.openxmlformats.org/officeDocument/2006/relationships/image" Target="../media/image35.png"/><Relationship Id="rId5" Type="http://schemas.openxmlformats.org/officeDocument/2006/relationships/image" Target="../media/image29.png"/><Relationship Id="rId10" Type="http://schemas.openxmlformats.org/officeDocument/2006/relationships/image" Target="../media/image34.svg"/><Relationship Id="rId4" Type="http://schemas.openxmlformats.org/officeDocument/2006/relationships/image" Target="../media/image28.svg"/><Relationship Id="rId9" Type="http://schemas.openxmlformats.org/officeDocument/2006/relationships/image" Target="../media/image33.png"/></Relationships>
</file>

<file path=ppt/slideLayouts/_rels/slideLayout55.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7.png"/><Relationship Id="rId7" Type="http://schemas.openxmlformats.org/officeDocument/2006/relationships/image" Target="../media/image31.png"/><Relationship Id="rId12" Type="http://schemas.openxmlformats.org/officeDocument/2006/relationships/image" Target="../media/image34.svg"/><Relationship Id="rId2" Type="http://schemas.openxmlformats.org/officeDocument/2006/relationships/image" Target="../media/image26.png"/><Relationship Id="rId1" Type="http://schemas.openxmlformats.org/officeDocument/2006/relationships/slideMaster" Target="../slideMasters/slideMaster5.xml"/><Relationship Id="rId6" Type="http://schemas.openxmlformats.org/officeDocument/2006/relationships/image" Target="../media/image30.svg"/><Relationship Id="rId11" Type="http://schemas.openxmlformats.org/officeDocument/2006/relationships/image" Target="../media/image33.png"/><Relationship Id="rId5" Type="http://schemas.openxmlformats.org/officeDocument/2006/relationships/image" Target="../media/image29.png"/><Relationship Id="rId10" Type="http://schemas.openxmlformats.org/officeDocument/2006/relationships/image" Target="../media/image36.svg"/><Relationship Id="rId4" Type="http://schemas.openxmlformats.org/officeDocument/2006/relationships/image" Target="../media/image28.svg"/><Relationship Id="rId9" Type="http://schemas.openxmlformats.org/officeDocument/2006/relationships/image" Target="../media/image35.png"/></Relationships>
</file>

<file path=ppt/slideLayouts/_rels/slideLayout56.xml.rels><?xml version="1.0" encoding="UTF-8" standalone="yes"?>
<Relationships xmlns="http://schemas.openxmlformats.org/package/2006/relationships"><Relationship Id="rId8" Type="http://schemas.openxmlformats.org/officeDocument/2006/relationships/image" Target="../media/image39.svg"/><Relationship Id="rId3" Type="http://schemas.openxmlformats.org/officeDocument/2006/relationships/image" Target="../media/image27.png"/><Relationship Id="rId7" Type="http://schemas.openxmlformats.org/officeDocument/2006/relationships/image" Target="../media/image31.png"/><Relationship Id="rId12" Type="http://schemas.openxmlformats.org/officeDocument/2006/relationships/image" Target="../media/image40.svg"/><Relationship Id="rId2" Type="http://schemas.openxmlformats.org/officeDocument/2006/relationships/image" Target="../media/image26.png"/><Relationship Id="rId1" Type="http://schemas.openxmlformats.org/officeDocument/2006/relationships/slideMaster" Target="../slideMasters/slideMaster5.xml"/><Relationship Id="rId6" Type="http://schemas.openxmlformats.org/officeDocument/2006/relationships/image" Target="../media/image38.svg"/><Relationship Id="rId11" Type="http://schemas.openxmlformats.org/officeDocument/2006/relationships/image" Target="../media/image35.png"/><Relationship Id="rId5" Type="http://schemas.openxmlformats.org/officeDocument/2006/relationships/image" Target="../media/image29.png"/><Relationship Id="rId10" Type="http://schemas.openxmlformats.org/officeDocument/2006/relationships/image" Target="../media/image34.svg"/><Relationship Id="rId4" Type="http://schemas.openxmlformats.org/officeDocument/2006/relationships/image" Target="../media/image37.svg"/><Relationship Id="rId9" Type="http://schemas.openxmlformats.org/officeDocument/2006/relationships/image" Target="../media/image33.png"/></Relationships>
</file>

<file path=ppt/slideLayouts/_rels/slideLayout57.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7.png"/><Relationship Id="rId7" Type="http://schemas.openxmlformats.org/officeDocument/2006/relationships/image" Target="../media/image31.png"/><Relationship Id="rId12" Type="http://schemas.openxmlformats.org/officeDocument/2006/relationships/image" Target="../media/image36.svg"/><Relationship Id="rId2" Type="http://schemas.openxmlformats.org/officeDocument/2006/relationships/image" Target="../media/image26.png"/><Relationship Id="rId1" Type="http://schemas.openxmlformats.org/officeDocument/2006/relationships/slideMaster" Target="../slideMasters/slideMaster5.xml"/><Relationship Id="rId6" Type="http://schemas.openxmlformats.org/officeDocument/2006/relationships/image" Target="../media/image30.svg"/><Relationship Id="rId11" Type="http://schemas.openxmlformats.org/officeDocument/2006/relationships/image" Target="../media/image35.png"/><Relationship Id="rId5" Type="http://schemas.openxmlformats.org/officeDocument/2006/relationships/image" Target="../media/image29.png"/><Relationship Id="rId10" Type="http://schemas.openxmlformats.org/officeDocument/2006/relationships/image" Target="../media/image34.svg"/><Relationship Id="rId4" Type="http://schemas.openxmlformats.org/officeDocument/2006/relationships/image" Target="../media/image41.svg"/><Relationship Id="rId9" Type="http://schemas.openxmlformats.org/officeDocument/2006/relationships/image" Target="../media/image33.png"/></Relationships>
</file>

<file path=ppt/slideLayouts/_rels/slideLayout58.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27.png"/><Relationship Id="rId7" Type="http://schemas.openxmlformats.org/officeDocument/2006/relationships/image" Target="../media/image33.png"/><Relationship Id="rId12" Type="http://schemas.openxmlformats.org/officeDocument/2006/relationships/image" Target="../media/image42.svg"/><Relationship Id="rId2" Type="http://schemas.openxmlformats.org/officeDocument/2006/relationships/image" Target="../media/image26.png"/><Relationship Id="rId1" Type="http://schemas.openxmlformats.org/officeDocument/2006/relationships/slideMaster" Target="../slideMasters/slideMaster5.xml"/><Relationship Id="rId6" Type="http://schemas.openxmlformats.org/officeDocument/2006/relationships/image" Target="../media/image32.svg"/><Relationship Id="rId11" Type="http://schemas.openxmlformats.org/officeDocument/2006/relationships/image" Target="../media/image29.png"/><Relationship Id="rId5" Type="http://schemas.openxmlformats.org/officeDocument/2006/relationships/image" Target="../media/image31.png"/><Relationship Id="rId10" Type="http://schemas.openxmlformats.org/officeDocument/2006/relationships/image" Target="../media/image36.svg"/><Relationship Id="rId4" Type="http://schemas.openxmlformats.org/officeDocument/2006/relationships/image" Target="../media/image41.svg"/><Relationship Id="rId9" Type="http://schemas.openxmlformats.org/officeDocument/2006/relationships/image" Target="../media/image35.png"/></Relationships>
</file>

<file path=ppt/slideLayouts/_rels/slideLayout59.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27.png"/><Relationship Id="rId7" Type="http://schemas.openxmlformats.org/officeDocument/2006/relationships/image" Target="../media/image35.png"/><Relationship Id="rId12" Type="http://schemas.openxmlformats.org/officeDocument/2006/relationships/image" Target="../media/image38.svg"/><Relationship Id="rId2" Type="http://schemas.openxmlformats.org/officeDocument/2006/relationships/image" Target="../media/image26.png"/><Relationship Id="rId1" Type="http://schemas.openxmlformats.org/officeDocument/2006/relationships/slideMaster" Target="../slideMasters/slideMaster5.xml"/><Relationship Id="rId6" Type="http://schemas.openxmlformats.org/officeDocument/2006/relationships/image" Target="../media/image32.svg"/><Relationship Id="rId11" Type="http://schemas.openxmlformats.org/officeDocument/2006/relationships/image" Target="../media/image29.png"/><Relationship Id="rId5" Type="http://schemas.openxmlformats.org/officeDocument/2006/relationships/image" Target="../media/image31.png"/><Relationship Id="rId10" Type="http://schemas.openxmlformats.org/officeDocument/2006/relationships/image" Target="../media/image34.svg"/><Relationship Id="rId4" Type="http://schemas.openxmlformats.org/officeDocument/2006/relationships/image" Target="../media/image41.svg"/><Relationship Id="rId9" Type="http://schemas.openxmlformats.org/officeDocument/2006/relationships/image" Target="../media/image33.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27.png"/><Relationship Id="rId7" Type="http://schemas.openxmlformats.org/officeDocument/2006/relationships/image" Target="../media/image33.png"/><Relationship Id="rId12" Type="http://schemas.openxmlformats.org/officeDocument/2006/relationships/image" Target="../media/image43.svg"/><Relationship Id="rId2" Type="http://schemas.openxmlformats.org/officeDocument/2006/relationships/image" Target="../media/image26.png"/><Relationship Id="rId1" Type="http://schemas.openxmlformats.org/officeDocument/2006/relationships/slideMaster" Target="../slideMasters/slideMaster5.xml"/><Relationship Id="rId6" Type="http://schemas.openxmlformats.org/officeDocument/2006/relationships/image" Target="../media/image36.svg"/><Relationship Id="rId11" Type="http://schemas.openxmlformats.org/officeDocument/2006/relationships/image" Target="../media/image31.png"/><Relationship Id="rId5" Type="http://schemas.openxmlformats.org/officeDocument/2006/relationships/image" Target="../media/image35.png"/><Relationship Id="rId10" Type="http://schemas.openxmlformats.org/officeDocument/2006/relationships/image" Target="../media/image38.svg"/><Relationship Id="rId4" Type="http://schemas.openxmlformats.org/officeDocument/2006/relationships/image" Target="../media/image41.svg"/><Relationship Id="rId9" Type="http://schemas.openxmlformats.org/officeDocument/2006/relationships/image" Target="../media/image29.png"/></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8" Type="http://schemas.openxmlformats.org/officeDocument/2006/relationships/image" Target="../media/image53.svg"/><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image" Target="../media/image26.png"/><Relationship Id="rId1" Type="http://schemas.openxmlformats.org/officeDocument/2006/relationships/slideMaster" Target="../slideMasters/slideMaster5.xml"/><Relationship Id="rId6" Type="http://schemas.openxmlformats.org/officeDocument/2006/relationships/image" Target="../media/image51.svg"/><Relationship Id="rId5" Type="http://schemas.openxmlformats.org/officeDocument/2006/relationships/image" Target="../media/image50.png"/><Relationship Id="rId4" Type="http://schemas.openxmlformats.org/officeDocument/2006/relationships/image" Target="../media/image49.sv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1" name="Title 1">
            <a:extLst>
              <a:ext uri="{FF2B5EF4-FFF2-40B4-BE49-F238E27FC236}">
                <a16:creationId xmlns:a16="http://schemas.microsoft.com/office/drawing/2014/main" id="{63FED576-9CE0-F501-430E-8465DE1D8904}"/>
              </a:ext>
            </a:extLst>
          </p:cNvPr>
          <p:cNvSpPr>
            <a:spLocks noGrp="1"/>
          </p:cNvSpPr>
          <p:nvPr>
            <p:ph type="ctrTitle"/>
          </p:nvPr>
        </p:nvSpPr>
        <p:spPr>
          <a:xfrm>
            <a:off x="451945" y="3534100"/>
            <a:ext cx="11204027" cy="1563415"/>
          </a:xfrm>
        </p:spPr>
        <p:txBody>
          <a:bodyPr anchor="b">
            <a:normAutofit/>
          </a:bodyPr>
          <a:lstStyle>
            <a:lvl1pPr algn="ctr">
              <a:defRPr sz="4800"/>
            </a:lvl1pPr>
          </a:lstStyle>
          <a:p>
            <a:r>
              <a:rPr lang="en-US"/>
              <a:t>Click to edit Master title style</a:t>
            </a:r>
          </a:p>
        </p:txBody>
      </p:sp>
      <p:sp>
        <p:nvSpPr>
          <p:cNvPr id="32" name="Subtitle 2">
            <a:extLst>
              <a:ext uri="{FF2B5EF4-FFF2-40B4-BE49-F238E27FC236}">
                <a16:creationId xmlns:a16="http://schemas.microsoft.com/office/drawing/2014/main" id="{247421DA-49C7-1DA7-E6A2-27296D7B2E80}"/>
              </a:ext>
            </a:extLst>
          </p:cNvPr>
          <p:cNvSpPr>
            <a:spLocks noGrp="1"/>
          </p:cNvSpPr>
          <p:nvPr>
            <p:ph type="subTitle" idx="1"/>
          </p:nvPr>
        </p:nvSpPr>
        <p:spPr>
          <a:xfrm>
            <a:off x="1524000" y="5097516"/>
            <a:ext cx="9144000" cy="809297"/>
          </a:xfrm>
        </p:spPr>
        <p:txBody>
          <a:bodyPr/>
          <a:lstStyle>
            <a:lvl1pPr marL="0" indent="0" algn="ctr">
              <a:buNone/>
              <a:defRPr sz="2400" i="1">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33" name="Picture 32">
            <a:extLst>
              <a:ext uri="{FF2B5EF4-FFF2-40B4-BE49-F238E27FC236}">
                <a16:creationId xmlns:a16="http://schemas.microsoft.com/office/drawing/2014/main" id="{D012C94C-23BD-F3C1-D9B7-F7E0C640E7AF}"/>
              </a:ext>
            </a:extLst>
          </p:cNvPr>
          <p:cNvPicPr>
            <a:picLocks noChangeAspect="1"/>
          </p:cNvPicPr>
          <p:nvPr userDrawn="1"/>
        </p:nvPicPr>
        <p:blipFill>
          <a:blip r:embed="rId2"/>
          <a:stretch>
            <a:fillRect/>
          </a:stretch>
        </p:blipFill>
        <p:spPr>
          <a:xfrm>
            <a:off x="2846143" y="689126"/>
            <a:ext cx="6499713" cy="2844975"/>
          </a:xfrm>
          <a:prstGeom prst="rect">
            <a:avLst/>
          </a:prstGeom>
        </p:spPr>
      </p:pic>
    </p:spTree>
    <p:extLst>
      <p:ext uri="{BB962C8B-B14F-4D97-AF65-F5344CB8AC3E}">
        <p14:creationId xmlns:p14="http://schemas.microsoft.com/office/powerpoint/2010/main" val="41824016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resenter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3FD26-EFDA-2E40-8D1F-CABE04B6A85D}"/>
              </a:ext>
            </a:extLst>
          </p:cNvPr>
          <p:cNvSpPr>
            <a:spLocks noGrp="1"/>
          </p:cNvSpPr>
          <p:nvPr>
            <p:ph type="title"/>
          </p:nvPr>
        </p:nvSpPr>
        <p:spPr>
          <a:xfrm>
            <a:off x="268224" y="322262"/>
            <a:ext cx="7407166" cy="907098"/>
          </a:xfrm>
        </p:spPr>
        <p:txBody>
          <a:bodyPr anchor="b">
            <a:normAutofit/>
          </a:bodyPr>
          <a:lstStyle>
            <a:lvl1pPr algn="r">
              <a:defRPr sz="3600">
                <a:solidFill>
                  <a:schemeClr val="accent1"/>
                </a:solidFill>
              </a:defRPr>
            </a:lvl1pPr>
          </a:lstStyle>
          <a:p>
            <a:r>
              <a:rPr lang="en-US"/>
              <a:t>Click to edit Master title style</a:t>
            </a:r>
          </a:p>
        </p:txBody>
      </p:sp>
      <p:sp>
        <p:nvSpPr>
          <p:cNvPr id="3" name="Picture Placeholder 2">
            <a:extLst>
              <a:ext uri="{FF2B5EF4-FFF2-40B4-BE49-F238E27FC236}">
                <a16:creationId xmlns:a16="http://schemas.microsoft.com/office/drawing/2014/main" id="{AB55EB7C-D6EB-5045-AA6E-2E6412D64CAB}"/>
              </a:ext>
            </a:extLst>
          </p:cNvPr>
          <p:cNvSpPr>
            <a:spLocks noGrp="1"/>
          </p:cNvSpPr>
          <p:nvPr>
            <p:ph type="pic" idx="1"/>
          </p:nvPr>
        </p:nvSpPr>
        <p:spPr>
          <a:xfrm>
            <a:off x="7928324" y="322262"/>
            <a:ext cx="3948203" cy="4036378"/>
          </a:xfrm>
          <a:effectLst>
            <a:outerShdw blurRad="316295" dist="38100" dir="2700000" algn="tl" rotWithShape="0">
              <a:prstClr val="black">
                <a:alpha val="4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AFF88726-E261-564C-A8C8-ADE3498535D7}"/>
              </a:ext>
            </a:extLst>
          </p:cNvPr>
          <p:cNvSpPr>
            <a:spLocks noGrp="1"/>
          </p:cNvSpPr>
          <p:nvPr>
            <p:ph type="body" sz="half" idx="2"/>
          </p:nvPr>
        </p:nvSpPr>
        <p:spPr>
          <a:xfrm>
            <a:off x="268224" y="2255520"/>
            <a:ext cx="7407166" cy="3820160"/>
          </a:xfrm>
        </p:spPr>
        <p:txBody>
          <a:bodyPr>
            <a:normAutofit/>
          </a:bodyPr>
          <a:lstStyle>
            <a:lvl1pPr marL="0" indent="0" algn="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Slide Number Placeholder 5">
            <a:extLst>
              <a:ext uri="{FF2B5EF4-FFF2-40B4-BE49-F238E27FC236}">
                <a16:creationId xmlns:a16="http://schemas.microsoft.com/office/drawing/2014/main" id="{BBE83A78-6084-E34A-AFA9-A3776046C2F3}"/>
              </a:ext>
            </a:extLst>
          </p:cNvPr>
          <p:cNvSpPr>
            <a:spLocks noGrp="1"/>
          </p:cNvSpPr>
          <p:nvPr>
            <p:ph type="sldNum" sz="quarter" idx="12"/>
          </p:nvPr>
        </p:nvSpPr>
        <p:spPr>
          <a:xfrm>
            <a:off x="11101549" y="6442414"/>
            <a:ext cx="877617" cy="365125"/>
          </a:xfrm>
          <a:prstGeom prst="rect">
            <a:avLst/>
          </a:prstGeom>
        </p:spPr>
        <p:txBody>
          <a:bodyPr vert="horz" lIns="91440" tIns="45720" rIns="91440" bIns="45720" rtlCol="0" anchor="ctr"/>
          <a:lstStyle>
            <a:lvl1pPr algn="ctr">
              <a:defRPr sz="1600" b="1" i="0">
                <a:solidFill>
                  <a:schemeClr val="tx1"/>
                </a:solidFill>
                <a:latin typeface="Libre Franklin Black" pitchFamily="2" charset="77"/>
              </a:defRPr>
            </a:lvl1pPr>
          </a:lstStyle>
          <a:p>
            <a:fld id="{74743CB8-03B1-D240-A0C2-C770526C1FDB}" type="slidenum">
              <a:rPr lang="en-US" smtClean="0"/>
              <a:pPr/>
              <a:t>‹#›</a:t>
            </a:fld>
            <a:endParaRPr lang="en-US"/>
          </a:p>
        </p:txBody>
      </p:sp>
      <p:sp>
        <p:nvSpPr>
          <p:cNvPr id="12" name="Footer Placeholder 4">
            <a:extLst>
              <a:ext uri="{FF2B5EF4-FFF2-40B4-BE49-F238E27FC236}">
                <a16:creationId xmlns:a16="http://schemas.microsoft.com/office/drawing/2014/main" id="{0EC2878E-9CFE-D94E-9EE5-B9CCCEA47FAA}"/>
              </a:ext>
            </a:extLst>
          </p:cNvPr>
          <p:cNvSpPr>
            <a:spLocks noGrp="1"/>
          </p:cNvSpPr>
          <p:nvPr>
            <p:ph type="ftr" sz="quarter" idx="11"/>
          </p:nvPr>
        </p:nvSpPr>
        <p:spPr>
          <a:xfrm>
            <a:off x="4038600" y="6442414"/>
            <a:ext cx="6637284" cy="365125"/>
          </a:xfrm>
          <a:prstGeom prst="rect">
            <a:avLst/>
          </a:prstGeom>
        </p:spPr>
        <p:txBody>
          <a:bodyPr vert="horz" lIns="91440" tIns="45720" rIns="91440" bIns="45720" rtlCol="0" anchor="ctr"/>
          <a:lstStyle>
            <a:lvl1pPr algn="ctr">
              <a:defRPr sz="1100" b="0" i="1">
                <a:solidFill>
                  <a:schemeClr val="bg1"/>
                </a:solidFill>
                <a:latin typeface="Libre Franklin" pitchFamily="2" charset="77"/>
              </a:defRPr>
            </a:lvl1pPr>
          </a:lstStyle>
          <a:p>
            <a:endParaRPr lang="en-US"/>
          </a:p>
        </p:txBody>
      </p:sp>
      <p:sp>
        <p:nvSpPr>
          <p:cNvPr id="16" name="Date Placeholder 3">
            <a:extLst>
              <a:ext uri="{FF2B5EF4-FFF2-40B4-BE49-F238E27FC236}">
                <a16:creationId xmlns:a16="http://schemas.microsoft.com/office/drawing/2014/main" id="{952B849A-CA68-2D44-8094-B1F81224AF5B}"/>
              </a:ext>
            </a:extLst>
          </p:cNvPr>
          <p:cNvSpPr>
            <a:spLocks noGrp="1"/>
          </p:cNvSpPr>
          <p:nvPr>
            <p:ph type="dt" sz="half" idx="10"/>
          </p:nvPr>
        </p:nvSpPr>
        <p:spPr>
          <a:xfrm>
            <a:off x="2270234" y="6442414"/>
            <a:ext cx="1555533" cy="365125"/>
          </a:xfrm>
          <a:prstGeom prst="rect">
            <a:avLst/>
          </a:prstGeom>
        </p:spPr>
        <p:txBody>
          <a:bodyPr vert="horz" lIns="91440" tIns="45720" rIns="91440" bIns="45720" rtlCol="0" anchor="ctr"/>
          <a:lstStyle>
            <a:lvl1pPr algn="l">
              <a:defRPr sz="1100" b="0" i="0">
                <a:solidFill>
                  <a:schemeClr val="bg1"/>
                </a:solidFill>
                <a:latin typeface="Libre Franklin" pitchFamily="2" charset="77"/>
              </a:defRPr>
            </a:lvl1pPr>
          </a:lstStyle>
          <a:p>
            <a:fld id="{B74E8320-13D7-6A4E-8D7B-B2B25F0C70EA}" type="datetime1">
              <a:rPr lang="en-US" smtClean="0"/>
              <a:t>7/24/2025</a:t>
            </a:fld>
            <a:endParaRPr lang="en-US"/>
          </a:p>
        </p:txBody>
      </p:sp>
      <p:sp>
        <p:nvSpPr>
          <p:cNvPr id="7" name="Content Placeholder 6">
            <a:extLst>
              <a:ext uri="{FF2B5EF4-FFF2-40B4-BE49-F238E27FC236}">
                <a16:creationId xmlns:a16="http://schemas.microsoft.com/office/drawing/2014/main" id="{765293A5-EBC4-605D-AE90-ECD036E47188}"/>
              </a:ext>
            </a:extLst>
          </p:cNvPr>
          <p:cNvSpPr>
            <a:spLocks noGrp="1"/>
          </p:cNvSpPr>
          <p:nvPr>
            <p:ph sz="quarter" idx="13"/>
          </p:nvPr>
        </p:nvSpPr>
        <p:spPr>
          <a:xfrm>
            <a:off x="268224" y="1365504"/>
            <a:ext cx="7407166" cy="707135"/>
          </a:xfrm>
        </p:spPr>
        <p:txBody>
          <a:bodyPr>
            <a:normAutofit/>
          </a:bodyPr>
          <a:lstStyle>
            <a:lvl1pPr marL="0" indent="0" algn="r">
              <a:buNone/>
              <a:defRPr sz="2400" i="1">
                <a:solidFill>
                  <a:schemeClr val="accent2"/>
                </a:solidFill>
              </a:defRPr>
            </a:lvl1pPr>
            <a:lvl2pPr marL="457200" indent="0">
              <a:buNone/>
              <a:defRPr i="1">
                <a:solidFill>
                  <a:schemeClr val="accent2"/>
                </a:solidFill>
              </a:defRPr>
            </a:lvl2pPr>
            <a:lvl3pPr marL="914400" indent="0">
              <a:buNone/>
              <a:defRPr i="1">
                <a:solidFill>
                  <a:schemeClr val="accent2"/>
                </a:solidFill>
              </a:defRPr>
            </a:lvl3pPr>
            <a:lvl4pPr marL="1371600" indent="0">
              <a:buNone/>
              <a:defRPr i="1">
                <a:solidFill>
                  <a:schemeClr val="accent2"/>
                </a:solidFill>
              </a:defRPr>
            </a:lvl4pPr>
            <a:lvl5pPr marL="1828800" indent="0">
              <a:buNone/>
              <a:defRPr i="1">
                <a:solidFill>
                  <a:schemeClr val="accent2"/>
                </a:solidFill>
              </a:defRPr>
            </a:lvl5pPr>
          </a:lstStyle>
          <a:p>
            <a:pPr lvl="0"/>
            <a:r>
              <a:rPr lang="en-US"/>
              <a:t>Click to edit Master text styles</a:t>
            </a:r>
          </a:p>
        </p:txBody>
      </p:sp>
      <p:pic>
        <p:nvPicPr>
          <p:cNvPr id="6" name="Picture 5">
            <a:extLst>
              <a:ext uri="{FF2B5EF4-FFF2-40B4-BE49-F238E27FC236}">
                <a16:creationId xmlns:a16="http://schemas.microsoft.com/office/drawing/2014/main" id="{B38A9EF2-9E7E-50ED-BACD-62D9A884A165}"/>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7458" y="6419236"/>
            <a:ext cx="1052402" cy="411480"/>
          </a:xfrm>
          <a:prstGeom prst="rect">
            <a:avLst/>
          </a:prstGeom>
        </p:spPr>
      </p:pic>
    </p:spTree>
    <p:extLst>
      <p:ext uri="{BB962C8B-B14F-4D97-AF65-F5344CB8AC3E}">
        <p14:creationId xmlns:p14="http://schemas.microsoft.com/office/powerpoint/2010/main" val="34838184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29345E-7C93-9747-939A-732AC73EF6A8}"/>
              </a:ext>
            </a:extLst>
          </p:cNvPr>
          <p:cNvSpPr>
            <a:spLocks noGrp="1"/>
          </p:cNvSpPr>
          <p:nvPr>
            <p:ph type="title"/>
          </p:nvPr>
        </p:nvSpPr>
        <p:spPr>
          <a:xfrm>
            <a:off x="254000" y="254000"/>
            <a:ext cx="4162425" cy="18034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BA09F82-33C7-034A-9D40-3144197A5AFC}"/>
              </a:ext>
            </a:extLst>
          </p:cNvPr>
          <p:cNvSpPr>
            <a:spLocks noGrp="1"/>
          </p:cNvSpPr>
          <p:nvPr>
            <p:ph idx="1"/>
          </p:nvPr>
        </p:nvSpPr>
        <p:spPr>
          <a:xfrm>
            <a:off x="4689476" y="457201"/>
            <a:ext cx="7018335" cy="575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1F9D768-0FBB-2E4B-BBB7-84AD7F70CA9B}"/>
              </a:ext>
            </a:extLst>
          </p:cNvPr>
          <p:cNvSpPr>
            <a:spLocks noGrp="1"/>
          </p:cNvSpPr>
          <p:nvPr>
            <p:ph type="body" sz="half" idx="2"/>
          </p:nvPr>
        </p:nvSpPr>
        <p:spPr>
          <a:xfrm>
            <a:off x="254000" y="2159000"/>
            <a:ext cx="4162425" cy="404876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Slide Number Placeholder 5">
            <a:extLst>
              <a:ext uri="{FF2B5EF4-FFF2-40B4-BE49-F238E27FC236}">
                <a16:creationId xmlns:a16="http://schemas.microsoft.com/office/drawing/2014/main" id="{9BE52161-BF2A-9D4F-A8C7-8488EC4F3CA5}"/>
              </a:ext>
            </a:extLst>
          </p:cNvPr>
          <p:cNvSpPr>
            <a:spLocks noGrp="1"/>
          </p:cNvSpPr>
          <p:nvPr>
            <p:ph type="sldNum" sz="quarter" idx="12"/>
          </p:nvPr>
        </p:nvSpPr>
        <p:spPr>
          <a:xfrm>
            <a:off x="11101549" y="6442414"/>
            <a:ext cx="877617" cy="365125"/>
          </a:xfrm>
          <a:prstGeom prst="rect">
            <a:avLst/>
          </a:prstGeom>
        </p:spPr>
        <p:txBody>
          <a:bodyPr vert="horz" lIns="91440" tIns="45720" rIns="91440" bIns="45720" rtlCol="0" anchor="ctr"/>
          <a:lstStyle>
            <a:lvl1pPr algn="ctr">
              <a:defRPr sz="1600" b="1" i="0">
                <a:solidFill>
                  <a:schemeClr val="tx1"/>
                </a:solidFill>
                <a:latin typeface="Libre Franklin Black" pitchFamily="2" charset="77"/>
              </a:defRPr>
            </a:lvl1pPr>
          </a:lstStyle>
          <a:p>
            <a:fld id="{74743CB8-03B1-D240-A0C2-C770526C1FDB}" type="slidenum">
              <a:rPr lang="en-US" smtClean="0"/>
              <a:pPr/>
              <a:t>‹#›</a:t>
            </a:fld>
            <a:endParaRPr lang="en-US"/>
          </a:p>
        </p:txBody>
      </p:sp>
      <p:sp>
        <p:nvSpPr>
          <p:cNvPr id="12" name="Footer Placeholder 4">
            <a:extLst>
              <a:ext uri="{FF2B5EF4-FFF2-40B4-BE49-F238E27FC236}">
                <a16:creationId xmlns:a16="http://schemas.microsoft.com/office/drawing/2014/main" id="{700EC8E8-AAA1-6741-9D12-0E1B20ED5D0D}"/>
              </a:ext>
            </a:extLst>
          </p:cNvPr>
          <p:cNvSpPr>
            <a:spLocks noGrp="1"/>
          </p:cNvSpPr>
          <p:nvPr>
            <p:ph type="ftr" sz="quarter" idx="11"/>
          </p:nvPr>
        </p:nvSpPr>
        <p:spPr>
          <a:xfrm>
            <a:off x="4038600" y="6442414"/>
            <a:ext cx="6637284" cy="365125"/>
          </a:xfrm>
          <a:prstGeom prst="rect">
            <a:avLst/>
          </a:prstGeom>
        </p:spPr>
        <p:txBody>
          <a:bodyPr vert="horz" lIns="91440" tIns="45720" rIns="91440" bIns="45720" rtlCol="0" anchor="ctr"/>
          <a:lstStyle>
            <a:lvl1pPr algn="ctr">
              <a:defRPr sz="1100" b="0" i="1">
                <a:solidFill>
                  <a:schemeClr val="bg1"/>
                </a:solidFill>
                <a:latin typeface="Libre Franklin" pitchFamily="2" charset="77"/>
              </a:defRPr>
            </a:lvl1pPr>
          </a:lstStyle>
          <a:p>
            <a:endParaRPr lang="en-US"/>
          </a:p>
        </p:txBody>
      </p:sp>
      <p:sp>
        <p:nvSpPr>
          <p:cNvPr id="16" name="Date Placeholder 3">
            <a:extLst>
              <a:ext uri="{FF2B5EF4-FFF2-40B4-BE49-F238E27FC236}">
                <a16:creationId xmlns:a16="http://schemas.microsoft.com/office/drawing/2014/main" id="{69AB9F99-67B3-4645-9AA3-06427E3C9560}"/>
              </a:ext>
            </a:extLst>
          </p:cNvPr>
          <p:cNvSpPr>
            <a:spLocks noGrp="1"/>
          </p:cNvSpPr>
          <p:nvPr>
            <p:ph type="dt" sz="half" idx="10"/>
          </p:nvPr>
        </p:nvSpPr>
        <p:spPr>
          <a:xfrm>
            <a:off x="2270234" y="6442414"/>
            <a:ext cx="1555533" cy="365125"/>
          </a:xfrm>
          <a:prstGeom prst="rect">
            <a:avLst/>
          </a:prstGeom>
        </p:spPr>
        <p:txBody>
          <a:bodyPr vert="horz" lIns="91440" tIns="45720" rIns="91440" bIns="45720" rtlCol="0" anchor="ctr"/>
          <a:lstStyle>
            <a:lvl1pPr algn="l">
              <a:defRPr sz="1100" b="0" i="0">
                <a:solidFill>
                  <a:schemeClr val="bg1"/>
                </a:solidFill>
                <a:latin typeface="Libre Franklin" pitchFamily="2" charset="77"/>
              </a:defRPr>
            </a:lvl1pPr>
          </a:lstStyle>
          <a:p>
            <a:fld id="{1853F27E-A66C-0B41-B6F8-59DC47DF7EBD}" type="datetime1">
              <a:rPr lang="en-US" smtClean="0"/>
              <a:t>7/24/2025</a:t>
            </a:fld>
            <a:endParaRPr lang="en-US"/>
          </a:p>
        </p:txBody>
      </p:sp>
      <p:pic>
        <p:nvPicPr>
          <p:cNvPr id="6" name="Picture 5">
            <a:extLst>
              <a:ext uri="{FF2B5EF4-FFF2-40B4-BE49-F238E27FC236}">
                <a16:creationId xmlns:a16="http://schemas.microsoft.com/office/drawing/2014/main" id="{AD223B29-C849-FBBB-DE08-15EAB06EFC8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7458" y="6419236"/>
            <a:ext cx="1052402" cy="411480"/>
          </a:xfrm>
          <a:prstGeom prst="rect">
            <a:avLst/>
          </a:prstGeom>
        </p:spPr>
      </p:pic>
    </p:spTree>
    <p:extLst>
      <p:ext uri="{BB962C8B-B14F-4D97-AF65-F5344CB8AC3E}">
        <p14:creationId xmlns:p14="http://schemas.microsoft.com/office/powerpoint/2010/main" val="28785620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win chart">
    <p:bg>
      <p:bgPr>
        <a:solidFill>
          <a:schemeClr val="bg2"/>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57AD9E21-D871-134A-B86E-1B93F2482955}"/>
              </a:ext>
            </a:extLst>
          </p:cNvPr>
          <p:cNvSpPr>
            <a:spLocks noGrp="1"/>
          </p:cNvSpPr>
          <p:nvPr>
            <p:ph type="title"/>
          </p:nvPr>
        </p:nvSpPr>
        <p:spPr>
          <a:xfrm>
            <a:off x="212835" y="139927"/>
            <a:ext cx="11766331" cy="1325563"/>
          </a:xfrm>
        </p:spPr>
        <p:txBody>
          <a:bodyPr/>
          <a:lstStyle>
            <a:lvl1pPr>
              <a:defRPr b="1">
                <a:solidFill>
                  <a:schemeClr val="tx2"/>
                </a:solidFill>
              </a:defRPr>
            </a:lvl1pPr>
          </a:lstStyle>
          <a:p>
            <a:r>
              <a:rPr lang="en-US"/>
              <a:t>Click to edit Master title style</a:t>
            </a:r>
          </a:p>
        </p:txBody>
      </p:sp>
      <p:sp>
        <p:nvSpPr>
          <p:cNvPr id="7" name="Slide Number Placeholder 5">
            <a:extLst>
              <a:ext uri="{FF2B5EF4-FFF2-40B4-BE49-F238E27FC236}">
                <a16:creationId xmlns:a16="http://schemas.microsoft.com/office/drawing/2014/main" id="{3E22A8C2-6EE9-E148-99AE-A8F88B74E364}"/>
              </a:ext>
            </a:extLst>
          </p:cNvPr>
          <p:cNvSpPr>
            <a:spLocks noGrp="1"/>
          </p:cNvSpPr>
          <p:nvPr>
            <p:ph type="sldNum" sz="quarter" idx="4"/>
          </p:nvPr>
        </p:nvSpPr>
        <p:spPr>
          <a:xfrm>
            <a:off x="11101549" y="6442414"/>
            <a:ext cx="877617" cy="365125"/>
          </a:xfrm>
          <a:prstGeom prst="rect">
            <a:avLst/>
          </a:prstGeom>
        </p:spPr>
        <p:txBody>
          <a:bodyPr vert="horz" lIns="91440" tIns="45720" rIns="91440" bIns="45720" rtlCol="0" anchor="ctr"/>
          <a:lstStyle>
            <a:lvl1pPr algn="ctr">
              <a:defRPr sz="1600" b="1" i="0">
                <a:solidFill>
                  <a:schemeClr val="tx1"/>
                </a:solidFill>
                <a:latin typeface="Libre Franklin Black" pitchFamily="2" charset="77"/>
              </a:defRPr>
            </a:lvl1pPr>
          </a:lstStyle>
          <a:p>
            <a:fld id="{74743CB8-03B1-D240-A0C2-C770526C1FDB}" type="slidenum">
              <a:rPr lang="en-US" smtClean="0"/>
              <a:pPr/>
              <a:t>‹#›</a:t>
            </a:fld>
            <a:endParaRPr lang="en-US"/>
          </a:p>
        </p:txBody>
      </p:sp>
      <p:sp>
        <p:nvSpPr>
          <p:cNvPr id="8" name="Footer Placeholder 4">
            <a:extLst>
              <a:ext uri="{FF2B5EF4-FFF2-40B4-BE49-F238E27FC236}">
                <a16:creationId xmlns:a16="http://schemas.microsoft.com/office/drawing/2014/main" id="{0EA80699-1C09-B94C-A164-31EE20E12CC9}"/>
              </a:ext>
            </a:extLst>
          </p:cNvPr>
          <p:cNvSpPr>
            <a:spLocks noGrp="1"/>
          </p:cNvSpPr>
          <p:nvPr>
            <p:ph type="ftr" sz="quarter" idx="3"/>
          </p:nvPr>
        </p:nvSpPr>
        <p:spPr>
          <a:xfrm>
            <a:off x="4038600" y="6442414"/>
            <a:ext cx="6637284" cy="365125"/>
          </a:xfrm>
          <a:prstGeom prst="rect">
            <a:avLst/>
          </a:prstGeom>
        </p:spPr>
        <p:txBody>
          <a:bodyPr vert="horz" lIns="91440" tIns="45720" rIns="91440" bIns="45720" rtlCol="0" anchor="ctr"/>
          <a:lstStyle>
            <a:lvl1pPr algn="ctr">
              <a:defRPr sz="1100" b="0" i="1">
                <a:solidFill>
                  <a:schemeClr val="bg1"/>
                </a:solidFill>
                <a:latin typeface="Libre Franklin" pitchFamily="2" charset="77"/>
              </a:defRPr>
            </a:lvl1pPr>
          </a:lstStyle>
          <a:p>
            <a:endParaRPr lang="en-US"/>
          </a:p>
        </p:txBody>
      </p:sp>
      <p:sp>
        <p:nvSpPr>
          <p:cNvPr id="10" name="Date Placeholder 3">
            <a:extLst>
              <a:ext uri="{FF2B5EF4-FFF2-40B4-BE49-F238E27FC236}">
                <a16:creationId xmlns:a16="http://schemas.microsoft.com/office/drawing/2014/main" id="{3D5FC5C4-C47E-3745-8027-EA469FD9CB62}"/>
              </a:ext>
            </a:extLst>
          </p:cNvPr>
          <p:cNvSpPr>
            <a:spLocks noGrp="1"/>
          </p:cNvSpPr>
          <p:nvPr>
            <p:ph type="dt" sz="half" idx="2"/>
          </p:nvPr>
        </p:nvSpPr>
        <p:spPr>
          <a:xfrm>
            <a:off x="2270234" y="6442414"/>
            <a:ext cx="1555533" cy="365125"/>
          </a:xfrm>
          <a:prstGeom prst="rect">
            <a:avLst/>
          </a:prstGeom>
        </p:spPr>
        <p:txBody>
          <a:bodyPr vert="horz" lIns="91440" tIns="45720" rIns="91440" bIns="45720" rtlCol="0" anchor="ctr"/>
          <a:lstStyle>
            <a:lvl1pPr algn="l">
              <a:defRPr sz="1100" b="0" i="0">
                <a:solidFill>
                  <a:schemeClr val="bg1"/>
                </a:solidFill>
                <a:latin typeface="Libre Franklin" pitchFamily="2" charset="77"/>
              </a:defRPr>
            </a:lvl1pPr>
          </a:lstStyle>
          <a:p>
            <a:fld id="{6235696E-B5DB-724B-BE17-03A8F1EBC973}" type="datetime1">
              <a:rPr lang="en-US" smtClean="0"/>
              <a:t>7/24/2025</a:t>
            </a:fld>
            <a:endParaRPr lang="en-US"/>
          </a:p>
        </p:txBody>
      </p:sp>
      <p:sp>
        <p:nvSpPr>
          <p:cNvPr id="4" name="Chart Placeholder 3">
            <a:extLst>
              <a:ext uri="{FF2B5EF4-FFF2-40B4-BE49-F238E27FC236}">
                <a16:creationId xmlns:a16="http://schemas.microsoft.com/office/drawing/2014/main" id="{6A9B2BFE-2BF8-FF0F-2201-4A1787112865}"/>
              </a:ext>
            </a:extLst>
          </p:cNvPr>
          <p:cNvSpPr>
            <a:spLocks noGrp="1"/>
          </p:cNvSpPr>
          <p:nvPr>
            <p:ph type="chart" sz="quarter" idx="10"/>
          </p:nvPr>
        </p:nvSpPr>
        <p:spPr>
          <a:xfrm>
            <a:off x="779653" y="1664178"/>
            <a:ext cx="4879975" cy="4489450"/>
          </a:xfrm>
        </p:spPr>
        <p:txBody>
          <a:bodyPr/>
          <a:lstStyle/>
          <a:p>
            <a:r>
              <a:rPr lang="en-US"/>
              <a:t>Click icon to add chart</a:t>
            </a:r>
          </a:p>
        </p:txBody>
      </p:sp>
      <p:sp>
        <p:nvSpPr>
          <p:cNvPr id="5" name="Chart Placeholder 3">
            <a:extLst>
              <a:ext uri="{FF2B5EF4-FFF2-40B4-BE49-F238E27FC236}">
                <a16:creationId xmlns:a16="http://schemas.microsoft.com/office/drawing/2014/main" id="{1C32DA4A-94B5-D6A1-4C90-AE15D2FDA239}"/>
              </a:ext>
            </a:extLst>
          </p:cNvPr>
          <p:cNvSpPr>
            <a:spLocks noGrp="1"/>
          </p:cNvSpPr>
          <p:nvPr>
            <p:ph type="chart" sz="quarter" idx="11"/>
          </p:nvPr>
        </p:nvSpPr>
        <p:spPr>
          <a:xfrm>
            <a:off x="6362837" y="1664178"/>
            <a:ext cx="4879975" cy="4489450"/>
          </a:xfrm>
        </p:spPr>
        <p:txBody>
          <a:bodyPr/>
          <a:lstStyle/>
          <a:p>
            <a:r>
              <a:rPr lang="en-US"/>
              <a:t>Click icon to add chart</a:t>
            </a:r>
          </a:p>
        </p:txBody>
      </p:sp>
      <p:pic>
        <p:nvPicPr>
          <p:cNvPr id="6" name="Picture 5">
            <a:extLst>
              <a:ext uri="{FF2B5EF4-FFF2-40B4-BE49-F238E27FC236}">
                <a16:creationId xmlns:a16="http://schemas.microsoft.com/office/drawing/2014/main" id="{35ED83EC-43CC-05A1-2F18-D75745FF34D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7458" y="6419236"/>
            <a:ext cx="1052402" cy="411480"/>
          </a:xfrm>
          <a:prstGeom prst="rect">
            <a:avLst/>
          </a:prstGeom>
        </p:spPr>
      </p:pic>
    </p:spTree>
    <p:extLst>
      <p:ext uri="{BB962C8B-B14F-4D97-AF65-F5344CB8AC3E}">
        <p14:creationId xmlns:p14="http://schemas.microsoft.com/office/powerpoint/2010/main" val="15666277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White Background">
    <p:bg>
      <p:bgPr>
        <a:solidFill>
          <a:srgbClr val="FFFFFF"/>
        </a:solidFill>
        <a:effectLst/>
      </p:bgPr>
    </p:bg>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9EC3A268-492F-714B-9FCC-D66A4F61C395}"/>
              </a:ext>
            </a:extLst>
          </p:cNvPr>
          <p:cNvSpPr>
            <a:spLocks noGrp="1"/>
          </p:cNvSpPr>
          <p:nvPr>
            <p:ph type="sldNum" sz="quarter" idx="12"/>
          </p:nvPr>
        </p:nvSpPr>
        <p:spPr>
          <a:xfrm>
            <a:off x="11101549" y="6442414"/>
            <a:ext cx="877617" cy="365125"/>
          </a:xfrm>
          <a:prstGeom prst="rect">
            <a:avLst/>
          </a:prstGeom>
        </p:spPr>
        <p:txBody>
          <a:bodyPr vert="horz" lIns="91440" tIns="45720" rIns="91440" bIns="45720" rtlCol="0" anchor="ctr"/>
          <a:lstStyle>
            <a:lvl1pPr algn="ctr">
              <a:defRPr sz="1600" b="1" i="0">
                <a:solidFill>
                  <a:schemeClr val="tx1"/>
                </a:solidFill>
                <a:latin typeface="Libre Franklin Black" pitchFamily="2" charset="77"/>
              </a:defRPr>
            </a:lvl1pPr>
          </a:lstStyle>
          <a:p>
            <a:fld id="{74743CB8-03B1-D240-A0C2-C770526C1FDB}" type="slidenum">
              <a:rPr lang="en-US" smtClean="0"/>
              <a:pPr/>
              <a:t>‹#›</a:t>
            </a:fld>
            <a:endParaRPr lang="en-US"/>
          </a:p>
        </p:txBody>
      </p:sp>
      <p:sp>
        <p:nvSpPr>
          <p:cNvPr id="9" name="Footer Placeholder 4">
            <a:extLst>
              <a:ext uri="{FF2B5EF4-FFF2-40B4-BE49-F238E27FC236}">
                <a16:creationId xmlns:a16="http://schemas.microsoft.com/office/drawing/2014/main" id="{D10077A5-5D45-AA41-8582-FB8E729A7D50}"/>
              </a:ext>
            </a:extLst>
          </p:cNvPr>
          <p:cNvSpPr>
            <a:spLocks noGrp="1"/>
          </p:cNvSpPr>
          <p:nvPr>
            <p:ph type="ftr" sz="quarter" idx="11"/>
          </p:nvPr>
        </p:nvSpPr>
        <p:spPr>
          <a:xfrm>
            <a:off x="4038600" y="6442414"/>
            <a:ext cx="6637284" cy="365125"/>
          </a:xfrm>
          <a:prstGeom prst="rect">
            <a:avLst/>
          </a:prstGeom>
        </p:spPr>
        <p:txBody>
          <a:bodyPr vert="horz" lIns="91440" tIns="45720" rIns="91440" bIns="45720" rtlCol="0" anchor="ctr"/>
          <a:lstStyle>
            <a:lvl1pPr algn="ctr">
              <a:defRPr sz="1100" b="0" i="1">
                <a:solidFill>
                  <a:schemeClr val="bg1"/>
                </a:solidFill>
                <a:latin typeface="Libre Franklin" pitchFamily="2" charset="77"/>
              </a:defRPr>
            </a:lvl1pPr>
          </a:lstStyle>
          <a:p>
            <a:endParaRPr lang="en-US"/>
          </a:p>
        </p:txBody>
      </p:sp>
      <p:sp>
        <p:nvSpPr>
          <p:cNvPr id="13" name="Date Placeholder 3">
            <a:extLst>
              <a:ext uri="{FF2B5EF4-FFF2-40B4-BE49-F238E27FC236}">
                <a16:creationId xmlns:a16="http://schemas.microsoft.com/office/drawing/2014/main" id="{14BE2FA4-6D2B-EF4D-8FC6-E077781A6882}"/>
              </a:ext>
            </a:extLst>
          </p:cNvPr>
          <p:cNvSpPr>
            <a:spLocks noGrp="1"/>
          </p:cNvSpPr>
          <p:nvPr>
            <p:ph type="dt" sz="half" idx="10"/>
          </p:nvPr>
        </p:nvSpPr>
        <p:spPr>
          <a:xfrm>
            <a:off x="2270234" y="6442414"/>
            <a:ext cx="1555533" cy="365125"/>
          </a:xfrm>
          <a:prstGeom prst="rect">
            <a:avLst/>
          </a:prstGeom>
        </p:spPr>
        <p:txBody>
          <a:bodyPr vert="horz" lIns="91440" tIns="45720" rIns="91440" bIns="45720" rtlCol="0" anchor="ctr"/>
          <a:lstStyle>
            <a:lvl1pPr algn="l">
              <a:defRPr sz="1100" b="0" i="0">
                <a:solidFill>
                  <a:schemeClr val="bg1"/>
                </a:solidFill>
                <a:latin typeface="Libre Franklin" pitchFamily="2" charset="77"/>
              </a:defRPr>
            </a:lvl1pPr>
          </a:lstStyle>
          <a:p>
            <a:fld id="{E30C7BD1-1B55-7849-8980-12203D034D8D}" type="datetime1">
              <a:rPr lang="en-US" smtClean="0"/>
              <a:t>7/24/2025</a:t>
            </a:fld>
            <a:endParaRPr lang="en-US"/>
          </a:p>
        </p:txBody>
      </p:sp>
      <p:pic>
        <p:nvPicPr>
          <p:cNvPr id="3" name="Picture 2">
            <a:extLst>
              <a:ext uri="{FF2B5EF4-FFF2-40B4-BE49-F238E27FC236}">
                <a16:creationId xmlns:a16="http://schemas.microsoft.com/office/drawing/2014/main" id="{5595FD3F-2C5B-009A-0999-0C26675B9E70}"/>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7458" y="6419236"/>
            <a:ext cx="1052402" cy="411480"/>
          </a:xfrm>
          <a:prstGeom prst="rect">
            <a:avLst/>
          </a:prstGeom>
        </p:spPr>
      </p:pic>
    </p:spTree>
    <p:extLst>
      <p:ext uri="{BB962C8B-B14F-4D97-AF65-F5344CB8AC3E}">
        <p14:creationId xmlns:p14="http://schemas.microsoft.com/office/powerpoint/2010/main" val="32895208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atural Backdrop">
    <p:bg>
      <p:bgPr>
        <a:solidFill>
          <a:schemeClr val="bg2"/>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57AD9E21-D871-134A-B86E-1B93F2482955}"/>
              </a:ext>
            </a:extLst>
          </p:cNvPr>
          <p:cNvSpPr>
            <a:spLocks noGrp="1"/>
          </p:cNvSpPr>
          <p:nvPr>
            <p:ph type="title"/>
          </p:nvPr>
        </p:nvSpPr>
        <p:spPr>
          <a:xfrm>
            <a:off x="212835" y="139927"/>
            <a:ext cx="11766331" cy="1325563"/>
          </a:xfrm>
        </p:spPr>
        <p:txBody>
          <a:bodyPr/>
          <a:lstStyle>
            <a:lvl1pPr>
              <a:defRPr b="1">
                <a:solidFill>
                  <a:schemeClr val="tx2"/>
                </a:solidFill>
              </a:defRPr>
            </a:lvl1pPr>
          </a:lstStyle>
          <a:p>
            <a:r>
              <a:rPr lang="en-US"/>
              <a:t>Click to edit Master title style</a:t>
            </a:r>
          </a:p>
        </p:txBody>
      </p:sp>
      <p:sp>
        <p:nvSpPr>
          <p:cNvPr id="7" name="Slide Number Placeholder 5">
            <a:extLst>
              <a:ext uri="{FF2B5EF4-FFF2-40B4-BE49-F238E27FC236}">
                <a16:creationId xmlns:a16="http://schemas.microsoft.com/office/drawing/2014/main" id="{3E22A8C2-6EE9-E148-99AE-A8F88B74E364}"/>
              </a:ext>
            </a:extLst>
          </p:cNvPr>
          <p:cNvSpPr>
            <a:spLocks noGrp="1"/>
          </p:cNvSpPr>
          <p:nvPr>
            <p:ph type="sldNum" sz="quarter" idx="4"/>
          </p:nvPr>
        </p:nvSpPr>
        <p:spPr>
          <a:xfrm>
            <a:off x="11101549" y="6442414"/>
            <a:ext cx="877617" cy="365125"/>
          </a:xfrm>
          <a:prstGeom prst="rect">
            <a:avLst/>
          </a:prstGeom>
        </p:spPr>
        <p:txBody>
          <a:bodyPr vert="horz" lIns="91440" tIns="45720" rIns="91440" bIns="45720" rtlCol="0" anchor="ctr"/>
          <a:lstStyle>
            <a:lvl1pPr algn="ctr">
              <a:defRPr sz="1600" b="1" i="0">
                <a:solidFill>
                  <a:schemeClr val="tx1"/>
                </a:solidFill>
                <a:latin typeface="Libre Franklin Black" pitchFamily="2" charset="77"/>
              </a:defRPr>
            </a:lvl1pPr>
          </a:lstStyle>
          <a:p>
            <a:fld id="{74743CB8-03B1-D240-A0C2-C770526C1FDB}" type="slidenum">
              <a:rPr lang="en-US" smtClean="0"/>
              <a:pPr/>
              <a:t>‹#›</a:t>
            </a:fld>
            <a:endParaRPr lang="en-US"/>
          </a:p>
        </p:txBody>
      </p:sp>
      <p:sp>
        <p:nvSpPr>
          <p:cNvPr id="8" name="Footer Placeholder 4">
            <a:extLst>
              <a:ext uri="{FF2B5EF4-FFF2-40B4-BE49-F238E27FC236}">
                <a16:creationId xmlns:a16="http://schemas.microsoft.com/office/drawing/2014/main" id="{0EA80699-1C09-B94C-A164-31EE20E12CC9}"/>
              </a:ext>
            </a:extLst>
          </p:cNvPr>
          <p:cNvSpPr>
            <a:spLocks noGrp="1"/>
          </p:cNvSpPr>
          <p:nvPr>
            <p:ph type="ftr" sz="quarter" idx="3"/>
          </p:nvPr>
        </p:nvSpPr>
        <p:spPr>
          <a:xfrm>
            <a:off x="4038600" y="6442414"/>
            <a:ext cx="6637284" cy="365125"/>
          </a:xfrm>
          <a:prstGeom prst="rect">
            <a:avLst/>
          </a:prstGeom>
        </p:spPr>
        <p:txBody>
          <a:bodyPr vert="horz" lIns="91440" tIns="45720" rIns="91440" bIns="45720" rtlCol="0" anchor="ctr"/>
          <a:lstStyle>
            <a:lvl1pPr algn="ctr">
              <a:defRPr sz="1100" b="0" i="1">
                <a:solidFill>
                  <a:schemeClr val="tx1"/>
                </a:solidFill>
                <a:latin typeface="Libre Franklin" pitchFamily="2" charset="77"/>
              </a:defRPr>
            </a:lvl1pPr>
          </a:lstStyle>
          <a:p>
            <a:endParaRPr lang="en-US"/>
          </a:p>
        </p:txBody>
      </p:sp>
      <p:sp>
        <p:nvSpPr>
          <p:cNvPr id="10" name="Date Placeholder 3">
            <a:extLst>
              <a:ext uri="{FF2B5EF4-FFF2-40B4-BE49-F238E27FC236}">
                <a16:creationId xmlns:a16="http://schemas.microsoft.com/office/drawing/2014/main" id="{3D5FC5C4-C47E-3745-8027-EA469FD9CB62}"/>
              </a:ext>
            </a:extLst>
          </p:cNvPr>
          <p:cNvSpPr>
            <a:spLocks noGrp="1"/>
          </p:cNvSpPr>
          <p:nvPr>
            <p:ph type="dt" sz="half" idx="2"/>
          </p:nvPr>
        </p:nvSpPr>
        <p:spPr>
          <a:xfrm>
            <a:off x="2270234" y="6442414"/>
            <a:ext cx="1555533" cy="365125"/>
          </a:xfrm>
          <a:prstGeom prst="rect">
            <a:avLst/>
          </a:prstGeom>
        </p:spPr>
        <p:txBody>
          <a:bodyPr vert="horz" lIns="91440" tIns="45720" rIns="91440" bIns="45720" rtlCol="0" anchor="ctr"/>
          <a:lstStyle>
            <a:lvl1pPr algn="l">
              <a:defRPr sz="1100" b="0" i="0">
                <a:solidFill>
                  <a:schemeClr val="tx1"/>
                </a:solidFill>
                <a:latin typeface="Libre Franklin" pitchFamily="2" charset="77"/>
              </a:defRPr>
            </a:lvl1pPr>
          </a:lstStyle>
          <a:p>
            <a:fld id="{B57087B1-89C5-4C48-8AB8-A407B90CED65}" type="datetime1">
              <a:rPr lang="en-US" smtClean="0"/>
              <a:t>7/24/2025</a:t>
            </a:fld>
            <a:endParaRPr lang="en-US"/>
          </a:p>
        </p:txBody>
      </p:sp>
      <p:pic>
        <p:nvPicPr>
          <p:cNvPr id="2" name="Picture 1" descr="A close up of a logo&#10;&#10;Description automatically generated">
            <a:extLst>
              <a:ext uri="{FF2B5EF4-FFF2-40B4-BE49-F238E27FC236}">
                <a16:creationId xmlns:a16="http://schemas.microsoft.com/office/drawing/2014/main" id="{4DF488FC-6005-6F5A-8952-AD8B6491215F}"/>
              </a:ext>
            </a:extLst>
          </p:cNvPr>
          <p:cNvPicPr>
            <a:picLocks noChangeAspect="1"/>
          </p:cNvPicPr>
          <p:nvPr userDrawn="1"/>
        </p:nvPicPr>
        <p:blipFill>
          <a:blip r:embed="rId2" cstate="print">
            <a:alphaModFix/>
            <a:extLst>
              <a:ext uri="{28A0092B-C50C-407E-A947-70E740481C1C}">
                <a14:useLocalDpi xmlns:a14="http://schemas.microsoft.com/office/drawing/2010/main"/>
              </a:ext>
            </a:extLst>
          </a:blip>
          <a:stretch>
            <a:fillRect/>
          </a:stretch>
        </p:blipFill>
        <p:spPr>
          <a:xfrm>
            <a:off x="36000" y="6350400"/>
            <a:ext cx="1151986" cy="504653"/>
          </a:xfrm>
          <a:prstGeom prst="rect">
            <a:avLst/>
          </a:prstGeom>
        </p:spPr>
      </p:pic>
      <p:sp>
        <p:nvSpPr>
          <p:cNvPr id="3" name="Text Placeholder 2">
            <a:extLst>
              <a:ext uri="{FF2B5EF4-FFF2-40B4-BE49-F238E27FC236}">
                <a16:creationId xmlns:a16="http://schemas.microsoft.com/office/drawing/2014/main" id="{52DF55E6-D067-9082-6231-480DB699D97C}"/>
              </a:ext>
            </a:extLst>
          </p:cNvPr>
          <p:cNvSpPr>
            <a:spLocks noGrp="1"/>
          </p:cNvSpPr>
          <p:nvPr>
            <p:ph idx="1"/>
          </p:nvPr>
        </p:nvSpPr>
        <p:spPr>
          <a:xfrm>
            <a:off x="609599" y="1612900"/>
            <a:ext cx="11369565" cy="45640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094684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ue Backdrop">
    <p:bg>
      <p:bgPr>
        <a:solidFill>
          <a:schemeClr val="accent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204F30B-0DA1-8048-9762-833A2DA9306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4301" y="6406011"/>
            <a:ext cx="1026949" cy="401528"/>
          </a:xfrm>
          <a:prstGeom prst="rect">
            <a:avLst/>
          </a:prstGeom>
        </p:spPr>
      </p:pic>
      <p:sp>
        <p:nvSpPr>
          <p:cNvPr id="8" name="Slide Number Placeholder 5">
            <a:extLst>
              <a:ext uri="{FF2B5EF4-FFF2-40B4-BE49-F238E27FC236}">
                <a16:creationId xmlns:a16="http://schemas.microsoft.com/office/drawing/2014/main" id="{76322989-01C1-E94C-9222-7F9660B60F9A}"/>
              </a:ext>
            </a:extLst>
          </p:cNvPr>
          <p:cNvSpPr>
            <a:spLocks noGrp="1"/>
          </p:cNvSpPr>
          <p:nvPr>
            <p:ph type="sldNum" sz="quarter" idx="4"/>
          </p:nvPr>
        </p:nvSpPr>
        <p:spPr>
          <a:xfrm>
            <a:off x="11101549" y="6442414"/>
            <a:ext cx="877617" cy="365125"/>
          </a:xfrm>
          <a:prstGeom prst="rect">
            <a:avLst/>
          </a:prstGeom>
        </p:spPr>
        <p:txBody>
          <a:bodyPr vert="horz" lIns="91440" tIns="45720" rIns="91440" bIns="45720" rtlCol="0" anchor="ctr"/>
          <a:lstStyle>
            <a:lvl1pPr algn="ctr">
              <a:defRPr sz="1600" b="1" i="0">
                <a:solidFill>
                  <a:schemeClr val="bg2"/>
                </a:solidFill>
                <a:latin typeface="Libre Franklin Black" pitchFamily="2" charset="77"/>
              </a:defRPr>
            </a:lvl1pPr>
          </a:lstStyle>
          <a:p>
            <a:fld id="{74743CB8-03B1-D240-A0C2-C770526C1FDB}" type="slidenum">
              <a:rPr lang="en-US" smtClean="0"/>
              <a:pPr/>
              <a:t>‹#›</a:t>
            </a:fld>
            <a:endParaRPr lang="en-US"/>
          </a:p>
        </p:txBody>
      </p:sp>
      <p:sp>
        <p:nvSpPr>
          <p:cNvPr id="9" name="Footer Placeholder 4">
            <a:extLst>
              <a:ext uri="{FF2B5EF4-FFF2-40B4-BE49-F238E27FC236}">
                <a16:creationId xmlns:a16="http://schemas.microsoft.com/office/drawing/2014/main" id="{83DECC0B-5893-4E46-A296-49C6FA17E7E2}"/>
              </a:ext>
            </a:extLst>
          </p:cNvPr>
          <p:cNvSpPr>
            <a:spLocks noGrp="1"/>
          </p:cNvSpPr>
          <p:nvPr>
            <p:ph type="ftr" sz="quarter" idx="3"/>
          </p:nvPr>
        </p:nvSpPr>
        <p:spPr>
          <a:xfrm>
            <a:off x="4038600" y="6442414"/>
            <a:ext cx="6637284" cy="365125"/>
          </a:xfrm>
          <a:prstGeom prst="rect">
            <a:avLst/>
          </a:prstGeom>
        </p:spPr>
        <p:txBody>
          <a:bodyPr vert="horz" lIns="91440" tIns="45720" rIns="91440" bIns="45720" rtlCol="0" anchor="ctr"/>
          <a:lstStyle>
            <a:lvl1pPr algn="ctr">
              <a:defRPr sz="1100" b="0" i="1">
                <a:solidFill>
                  <a:schemeClr val="bg2"/>
                </a:solidFill>
                <a:latin typeface="Libre Franklin" pitchFamily="2" charset="77"/>
              </a:defRPr>
            </a:lvl1pPr>
          </a:lstStyle>
          <a:p>
            <a:endParaRPr lang="en-US"/>
          </a:p>
        </p:txBody>
      </p:sp>
      <p:sp>
        <p:nvSpPr>
          <p:cNvPr id="10" name="Date Placeholder 3">
            <a:extLst>
              <a:ext uri="{FF2B5EF4-FFF2-40B4-BE49-F238E27FC236}">
                <a16:creationId xmlns:a16="http://schemas.microsoft.com/office/drawing/2014/main" id="{BA7EA2F3-9A7E-CB43-9899-EC3CD8E08003}"/>
              </a:ext>
            </a:extLst>
          </p:cNvPr>
          <p:cNvSpPr>
            <a:spLocks noGrp="1"/>
          </p:cNvSpPr>
          <p:nvPr>
            <p:ph type="dt" sz="half" idx="2"/>
          </p:nvPr>
        </p:nvSpPr>
        <p:spPr>
          <a:xfrm>
            <a:off x="2270234" y="6442414"/>
            <a:ext cx="1555533" cy="365125"/>
          </a:xfrm>
          <a:prstGeom prst="rect">
            <a:avLst/>
          </a:prstGeom>
        </p:spPr>
        <p:txBody>
          <a:bodyPr vert="horz" lIns="91440" tIns="45720" rIns="91440" bIns="45720" rtlCol="0" anchor="ctr"/>
          <a:lstStyle>
            <a:lvl1pPr algn="l">
              <a:defRPr sz="1100" b="0" i="0">
                <a:solidFill>
                  <a:schemeClr val="bg2"/>
                </a:solidFill>
                <a:latin typeface="Libre Franklin" pitchFamily="2" charset="77"/>
              </a:defRPr>
            </a:lvl1pPr>
          </a:lstStyle>
          <a:p>
            <a:fld id="{0F6667D3-13BA-644A-A70F-EAA1B31CA4D2}" type="datetime1">
              <a:rPr lang="en-US" smtClean="0"/>
              <a:t>7/24/2025</a:t>
            </a:fld>
            <a:endParaRPr lang="en-US"/>
          </a:p>
        </p:txBody>
      </p:sp>
      <p:sp>
        <p:nvSpPr>
          <p:cNvPr id="2" name="Text Placeholder 2">
            <a:extLst>
              <a:ext uri="{FF2B5EF4-FFF2-40B4-BE49-F238E27FC236}">
                <a16:creationId xmlns:a16="http://schemas.microsoft.com/office/drawing/2014/main" id="{44F3EB92-AC85-6DDC-0AEE-9C4E820DC31D}"/>
              </a:ext>
            </a:extLst>
          </p:cNvPr>
          <p:cNvSpPr>
            <a:spLocks noGrp="1"/>
          </p:cNvSpPr>
          <p:nvPr>
            <p:ph idx="1"/>
          </p:nvPr>
        </p:nvSpPr>
        <p:spPr>
          <a:xfrm>
            <a:off x="609599" y="1612900"/>
            <a:ext cx="11369565" cy="4564063"/>
          </a:xfrm>
          <a:prstGeom prst="rect">
            <a:avLst/>
          </a:prstGeom>
        </p:spPr>
        <p:txBody>
          <a:bodyPr vert="horz" lIns="91440" tIns="45720" rIns="91440" bIns="45720" rtlCol="0">
            <a:norm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1">
            <a:extLst>
              <a:ext uri="{FF2B5EF4-FFF2-40B4-BE49-F238E27FC236}">
                <a16:creationId xmlns:a16="http://schemas.microsoft.com/office/drawing/2014/main" id="{6DF8976B-9112-3F21-FFF5-7EB7EE460738}"/>
              </a:ext>
            </a:extLst>
          </p:cNvPr>
          <p:cNvSpPr>
            <a:spLocks noGrp="1"/>
          </p:cNvSpPr>
          <p:nvPr>
            <p:ph type="title"/>
          </p:nvPr>
        </p:nvSpPr>
        <p:spPr>
          <a:xfrm>
            <a:off x="207578" y="136525"/>
            <a:ext cx="11771587" cy="1325563"/>
          </a:xfrm>
        </p:spPr>
        <p:txBody>
          <a:bodyPr/>
          <a:lstStyle>
            <a:lvl1pPr>
              <a:defRPr b="1">
                <a:solidFill>
                  <a:schemeClr val="accent2"/>
                </a:solidFill>
              </a:defRPr>
            </a:lvl1pPr>
          </a:lstStyle>
          <a:p>
            <a:r>
              <a:rPr lang="en-US"/>
              <a:t>Click to edit Master title style</a:t>
            </a:r>
          </a:p>
        </p:txBody>
      </p:sp>
    </p:spTree>
    <p:extLst>
      <p:ext uri="{BB962C8B-B14F-4D97-AF65-F5344CB8AC3E}">
        <p14:creationId xmlns:p14="http://schemas.microsoft.com/office/powerpoint/2010/main" val="3526540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ight Blue backdrop">
    <p:bg>
      <p:bgPr>
        <a:solidFill>
          <a:schemeClr val="accent3"/>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585D29A-C5C0-A444-81D5-062ED544558E}"/>
              </a:ext>
            </a:extLst>
          </p:cNvPr>
          <p:cNvSpPr>
            <a:spLocks noGrp="1"/>
          </p:cNvSpPr>
          <p:nvPr>
            <p:ph type="title"/>
          </p:nvPr>
        </p:nvSpPr>
        <p:spPr>
          <a:xfrm>
            <a:off x="207578" y="136525"/>
            <a:ext cx="11771587" cy="1325563"/>
          </a:xfrm>
        </p:spPr>
        <p:txBody>
          <a:bodyPr/>
          <a:lstStyle>
            <a:lvl1pPr>
              <a:defRPr b="1">
                <a:solidFill>
                  <a:schemeClr val="tx2"/>
                </a:solidFill>
              </a:defRPr>
            </a:lvl1pPr>
          </a:lstStyle>
          <a:p>
            <a:r>
              <a:rPr lang="en-US"/>
              <a:t>Click to edit Master title style</a:t>
            </a:r>
          </a:p>
        </p:txBody>
      </p:sp>
      <p:sp>
        <p:nvSpPr>
          <p:cNvPr id="8" name="Slide Number Placeholder 5">
            <a:extLst>
              <a:ext uri="{FF2B5EF4-FFF2-40B4-BE49-F238E27FC236}">
                <a16:creationId xmlns:a16="http://schemas.microsoft.com/office/drawing/2014/main" id="{9ADDF9DC-B88E-D14A-BD70-9F551E139937}"/>
              </a:ext>
            </a:extLst>
          </p:cNvPr>
          <p:cNvSpPr>
            <a:spLocks noGrp="1"/>
          </p:cNvSpPr>
          <p:nvPr>
            <p:ph type="sldNum" sz="quarter" idx="4"/>
          </p:nvPr>
        </p:nvSpPr>
        <p:spPr>
          <a:xfrm>
            <a:off x="11101549" y="6442414"/>
            <a:ext cx="877617" cy="365125"/>
          </a:xfrm>
          <a:prstGeom prst="rect">
            <a:avLst/>
          </a:prstGeom>
        </p:spPr>
        <p:txBody>
          <a:bodyPr vert="horz" lIns="91440" tIns="45720" rIns="91440" bIns="45720" rtlCol="0" anchor="ctr"/>
          <a:lstStyle>
            <a:lvl1pPr algn="ctr">
              <a:defRPr sz="1600" b="0" i="0">
                <a:solidFill>
                  <a:schemeClr val="bg2"/>
                </a:solidFill>
                <a:latin typeface="Libre Franklin Black" pitchFamily="2" charset="77"/>
              </a:defRPr>
            </a:lvl1pPr>
          </a:lstStyle>
          <a:p>
            <a:fld id="{74743CB8-03B1-D240-A0C2-C770526C1FDB}" type="slidenum">
              <a:rPr lang="en-US" smtClean="0"/>
              <a:pPr/>
              <a:t>‹#›</a:t>
            </a:fld>
            <a:endParaRPr lang="en-US"/>
          </a:p>
        </p:txBody>
      </p:sp>
      <p:sp>
        <p:nvSpPr>
          <p:cNvPr id="9" name="Footer Placeholder 4">
            <a:extLst>
              <a:ext uri="{FF2B5EF4-FFF2-40B4-BE49-F238E27FC236}">
                <a16:creationId xmlns:a16="http://schemas.microsoft.com/office/drawing/2014/main" id="{4E6E35F7-1176-574C-84DB-0892D649246A}"/>
              </a:ext>
            </a:extLst>
          </p:cNvPr>
          <p:cNvSpPr>
            <a:spLocks noGrp="1"/>
          </p:cNvSpPr>
          <p:nvPr>
            <p:ph type="ftr" sz="quarter" idx="3"/>
          </p:nvPr>
        </p:nvSpPr>
        <p:spPr>
          <a:xfrm>
            <a:off x="4038600" y="6442414"/>
            <a:ext cx="6637284" cy="365125"/>
          </a:xfrm>
          <a:prstGeom prst="rect">
            <a:avLst/>
          </a:prstGeom>
        </p:spPr>
        <p:txBody>
          <a:bodyPr vert="horz" lIns="91440" tIns="45720" rIns="91440" bIns="45720" rtlCol="0" anchor="ctr"/>
          <a:lstStyle>
            <a:lvl1pPr algn="ctr">
              <a:defRPr sz="1100" b="0" i="1">
                <a:solidFill>
                  <a:schemeClr val="bg2"/>
                </a:solidFill>
                <a:latin typeface="Libre Franklin" pitchFamily="2" charset="77"/>
              </a:defRPr>
            </a:lvl1pPr>
          </a:lstStyle>
          <a:p>
            <a:endParaRPr lang="en-US"/>
          </a:p>
        </p:txBody>
      </p:sp>
      <p:sp>
        <p:nvSpPr>
          <p:cNvPr id="10" name="Date Placeholder 3">
            <a:extLst>
              <a:ext uri="{FF2B5EF4-FFF2-40B4-BE49-F238E27FC236}">
                <a16:creationId xmlns:a16="http://schemas.microsoft.com/office/drawing/2014/main" id="{41F6C6C9-06FC-D94C-BD7C-6BC30F431B6F}"/>
              </a:ext>
            </a:extLst>
          </p:cNvPr>
          <p:cNvSpPr>
            <a:spLocks noGrp="1"/>
          </p:cNvSpPr>
          <p:nvPr>
            <p:ph type="dt" sz="half" idx="2"/>
          </p:nvPr>
        </p:nvSpPr>
        <p:spPr>
          <a:xfrm>
            <a:off x="2270234" y="6442414"/>
            <a:ext cx="1555533" cy="365125"/>
          </a:xfrm>
          <a:prstGeom prst="rect">
            <a:avLst/>
          </a:prstGeom>
        </p:spPr>
        <p:txBody>
          <a:bodyPr vert="horz" lIns="91440" tIns="45720" rIns="91440" bIns="45720" rtlCol="0" anchor="ctr"/>
          <a:lstStyle>
            <a:lvl1pPr algn="l">
              <a:defRPr sz="1100" b="0" i="0">
                <a:solidFill>
                  <a:schemeClr val="bg2"/>
                </a:solidFill>
                <a:latin typeface="Libre Franklin" pitchFamily="2" charset="77"/>
              </a:defRPr>
            </a:lvl1pPr>
          </a:lstStyle>
          <a:p>
            <a:fld id="{AF05C9C5-01E9-0944-852B-46FC7EC73E84}" type="datetime1">
              <a:rPr lang="en-US" smtClean="0"/>
              <a:t>7/24/2025</a:t>
            </a:fld>
            <a:endParaRPr lang="en-US"/>
          </a:p>
        </p:txBody>
      </p:sp>
      <p:pic>
        <p:nvPicPr>
          <p:cNvPr id="2" name="Picture 1">
            <a:extLst>
              <a:ext uri="{FF2B5EF4-FFF2-40B4-BE49-F238E27FC236}">
                <a16:creationId xmlns:a16="http://schemas.microsoft.com/office/drawing/2014/main" id="{71D0725D-E369-5C71-909F-D12C0B7FE5B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4301" y="6406011"/>
            <a:ext cx="1026949" cy="401528"/>
          </a:xfrm>
          <a:prstGeom prst="rect">
            <a:avLst/>
          </a:prstGeom>
        </p:spPr>
      </p:pic>
      <p:sp>
        <p:nvSpPr>
          <p:cNvPr id="3" name="Text Placeholder 2">
            <a:extLst>
              <a:ext uri="{FF2B5EF4-FFF2-40B4-BE49-F238E27FC236}">
                <a16:creationId xmlns:a16="http://schemas.microsoft.com/office/drawing/2014/main" id="{41ACF60B-785B-C567-EB11-E86432397FA2}"/>
              </a:ext>
            </a:extLst>
          </p:cNvPr>
          <p:cNvSpPr>
            <a:spLocks noGrp="1"/>
          </p:cNvSpPr>
          <p:nvPr>
            <p:ph idx="1"/>
          </p:nvPr>
        </p:nvSpPr>
        <p:spPr>
          <a:xfrm>
            <a:off x="609599" y="1612900"/>
            <a:ext cx="11369565" cy="4564063"/>
          </a:xfrm>
          <a:prstGeom prst="rect">
            <a:avLst/>
          </a:prstGeom>
        </p:spPr>
        <p:txBody>
          <a:bodyPr vert="horz" lIns="91440" tIns="45720" rIns="91440" bIns="45720" rtlCol="0">
            <a:norm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221387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Green backdrop">
    <p:bg>
      <p:bgPr>
        <a:solidFill>
          <a:schemeClr val="accent4"/>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824D45D8-AF5E-4647-BB24-7DA76FD1DA98}"/>
              </a:ext>
            </a:extLst>
          </p:cNvPr>
          <p:cNvSpPr>
            <a:spLocks noGrp="1"/>
          </p:cNvSpPr>
          <p:nvPr>
            <p:ph type="title"/>
          </p:nvPr>
        </p:nvSpPr>
        <p:spPr>
          <a:xfrm>
            <a:off x="207578" y="136525"/>
            <a:ext cx="11771587" cy="1325563"/>
          </a:xfrm>
        </p:spPr>
        <p:txBody>
          <a:bodyPr/>
          <a:lstStyle>
            <a:lvl1pPr>
              <a:defRPr b="1">
                <a:solidFill>
                  <a:schemeClr val="accent1"/>
                </a:solidFill>
              </a:defRPr>
            </a:lvl1pPr>
          </a:lstStyle>
          <a:p>
            <a:r>
              <a:rPr lang="en-US"/>
              <a:t>Click to edit Master title style</a:t>
            </a:r>
          </a:p>
        </p:txBody>
      </p:sp>
      <p:sp>
        <p:nvSpPr>
          <p:cNvPr id="8" name="Slide Number Placeholder 5">
            <a:extLst>
              <a:ext uri="{FF2B5EF4-FFF2-40B4-BE49-F238E27FC236}">
                <a16:creationId xmlns:a16="http://schemas.microsoft.com/office/drawing/2014/main" id="{DB35865D-8650-C84E-862C-28682A267625}"/>
              </a:ext>
            </a:extLst>
          </p:cNvPr>
          <p:cNvSpPr>
            <a:spLocks noGrp="1"/>
          </p:cNvSpPr>
          <p:nvPr>
            <p:ph type="sldNum" sz="quarter" idx="4"/>
          </p:nvPr>
        </p:nvSpPr>
        <p:spPr>
          <a:xfrm>
            <a:off x="11101549" y="6442414"/>
            <a:ext cx="877617" cy="365125"/>
          </a:xfrm>
          <a:prstGeom prst="rect">
            <a:avLst/>
          </a:prstGeom>
        </p:spPr>
        <p:txBody>
          <a:bodyPr vert="horz" lIns="91440" tIns="45720" rIns="91440" bIns="45720" rtlCol="0" anchor="ctr"/>
          <a:lstStyle>
            <a:lvl1pPr algn="ctr">
              <a:defRPr sz="1600" b="1" i="0">
                <a:solidFill>
                  <a:schemeClr val="bg2"/>
                </a:solidFill>
                <a:latin typeface="Libre Franklin Black" pitchFamily="2" charset="77"/>
              </a:defRPr>
            </a:lvl1pPr>
          </a:lstStyle>
          <a:p>
            <a:fld id="{74743CB8-03B1-D240-A0C2-C770526C1FDB}" type="slidenum">
              <a:rPr lang="en-US" smtClean="0"/>
              <a:pPr/>
              <a:t>‹#›</a:t>
            </a:fld>
            <a:endParaRPr lang="en-US"/>
          </a:p>
        </p:txBody>
      </p:sp>
      <p:sp>
        <p:nvSpPr>
          <p:cNvPr id="9" name="Footer Placeholder 4">
            <a:extLst>
              <a:ext uri="{FF2B5EF4-FFF2-40B4-BE49-F238E27FC236}">
                <a16:creationId xmlns:a16="http://schemas.microsoft.com/office/drawing/2014/main" id="{33256A77-03CE-0942-A7F7-A681684C1B91}"/>
              </a:ext>
            </a:extLst>
          </p:cNvPr>
          <p:cNvSpPr>
            <a:spLocks noGrp="1"/>
          </p:cNvSpPr>
          <p:nvPr>
            <p:ph type="ftr" sz="quarter" idx="3"/>
          </p:nvPr>
        </p:nvSpPr>
        <p:spPr>
          <a:xfrm>
            <a:off x="4038600" y="6442414"/>
            <a:ext cx="6637284" cy="365125"/>
          </a:xfrm>
          <a:prstGeom prst="rect">
            <a:avLst/>
          </a:prstGeom>
        </p:spPr>
        <p:txBody>
          <a:bodyPr vert="horz" lIns="91440" tIns="45720" rIns="91440" bIns="45720" rtlCol="0" anchor="ctr"/>
          <a:lstStyle>
            <a:lvl1pPr algn="ctr">
              <a:defRPr sz="1100" b="0" i="1">
                <a:solidFill>
                  <a:schemeClr val="bg2"/>
                </a:solidFill>
                <a:latin typeface="Libre Franklin" pitchFamily="2" charset="77"/>
              </a:defRPr>
            </a:lvl1pPr>
          </a:lstStyle>
          <a:p>
            <a:endParaRPr lang="en-US"/>
          </a:p>
        </p:txBody>
      </p:sp>
      <p:sp>
        <p:nvSpPr>
          <p:cNvPr id="10" name="Date Placeholder 3">
            <a:extLst>
              <a:ext uri="{FF2B5EF4-FFF2-40B4-BE49-F238E27FC236}">
                <a16:creationId xmlns:a16="http://schemas.microsoft.com/office/drawing/2014/main" id="{F2E5C234-1CE0-1749-A3A0-277EF274E01B}"/>
              </a:ext>
            </a:extLst>
          </p:cNvPr>
          <p:cNvSpPr>
            <a:spLocks noGrp="1"/>
          </p:cNvSpPr>
          <p:nvPr>
            <p:ph type="dt" sz="half" idx="2"/>
          </p:nvPr>
        </p:nvSpPr>
        <p:spPr>
          <a:xfrm>
            <a:off x="2270234" y="6442414"/>
            <a:ext cx="1555533" cy="365125"/>
          </a:xfrm>
          <a:prstGeom prst="rect">
            <a:avLst/>
          </a:prstGeom>
        </p:spPr>
        <p:txBody>
          <a:bodyPr vert="horz" lIns="91440" tIns="45720" rIns="91440" bIns="45720" rtlCol="0" anchor="ctr"/>
          <a:lstStyle>
            <a:lvl1pPr algn="l">
              <a:defRPr sz="1100" b="0" i="0">
                <a:solidFill>
                  <a:schemeClr val="bg2"/>
                </a:solidFill>
                <a:latin typeface="Libre Franklin" pitchFamily="2" charset="77"/>
              </a:defRPr>
            </a:lvl1pPr>
          </a:lstStyle>
          <a:p>
            <a:fld id="{B0262A67-A95A-C445-B46F-37CAC45543B8}" type="datetime1">
              <a:rPr lang="en-US" smtClean="0"/>
              <a:t>7/24/2025</a:t>
            </a:fld>
            <a:endParaRPr lang="en-US"/>
          </a:p>
        </p:txBody>
      </p:sp>
      <p:pic>
        <p:nvPicPr>
          <p:cNvPr id="2" name="Picture 1">
            <a:extLst>
              <a:ext uri="{FF2B5EF4-FFF2-40B4-BE49-F238E27FC236}">
                <a16:creationId xmlns:a16="http://schemas.microsoft.com/office/drawing/2014/main" id="{303867CA-40CF-CF21-FB09-7D37309C4C92}"/>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4301" y="6406011"/>
            <a:ext cx="1026949" cy="401528"/>
          </a:xfrm>
          <a:prstGeom prst="rect">
            <a:avLst/>
          </a:prstGeom>
        </p:spPr>
      </p:pic>
      <p:sp>
        <p:nvSpPr>
          <p:cNvPr id="3" name="Text Placeholder 2">
            <a:extLst>
              <a:ext uri="{FF2B5EF4-FFF2-40B4-BE49-F238E27FC236}">
                <a16:creationId xmlns:a16="http://schemas.microsoft.com/office/drawing/2014/main" id="{27FA5B33-B07C-3A9A-5A95-A7B9A5D737C1}"/>
              </a:ext>
            </a:extLst>
          </p:cNvPr>
          <p:cNvSpPr>
            <a:spLocks noGrp="1"/>
          </p:cNvSpPr>
          <p:nvPr>
            <p:ph idx="1"/>
          </p:nvPr>
        </p:nvSpPr>
        <p:spPr>
          <a:xfrm>
            <a:off x="609599" y="1612900"/>
            <a:ext cx="11369565" cy="4564063"/>
          </a:xfrm>
          <a:prstGeom prst="rect">
            <a:avLst/>
          </a:prstGeom>
        </p:spPr>
        <p:txBody>
          <a:bodyPr vert="horz" lIns="91440" tIns="45720" rIns="91440" bIns="45720" rtlCol="0">
            <a:norm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097843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Orange Backdrop">
    <p:bg>
      <p:bgPr>
        <a:solidFill>
          <a:schemeClr val="accent2"/>
        </a:solidFill>
        <a:effectLst/>
      </p:bgPr>
    </p:bg>
    <p:spTree>
      <p:nvGrpSpPr>
        <p:cNvPr id="1" name=""/>
        <p:cNvGrpSpPr/>
        <p:nvPr/>
      </p:nvGrpSpPr>
      <p:grpSpPr>
        <a:xfrm>
          <a:off x="0" y="0"/>
          <a:ext cx="0" cy="0"/>
          <a:chOff x="0" y="0"/>
          <a:chExt cx="0" cy="0"/>
        </a:xfrm>
      </p:grpSpPr>
      <p:pic>
        <p:nvPicPr>
          <p:cNvPr id="6" name="Picture 5" descr="A close up of a logo&#10;&#10;Description automatically generated">
            <a:extLst>
              <a:ext uri="{FF2B5EF4-FFF2-40B4-BE49-F238E27FC236}">
                <a16:creationId xmlns:a16="http://schemas.microsoft.com/office/drawing/2014/main" id="{DD1B1BB8-DB9D-0F41-9138-BD11EFE63D37}"/>
              </a:ext>
            </a:extLst>
          </p:cNvPr>
          <p:cNvPicPr>
            <a:picLocks noChangeAspect="1"/>
          </p:cNvPicPr>
          <p:nvPr userDrawn="1"/>
        </p:nvPicPr>
        <p:blipFill>
          <a:blip r:embed="rId2" cstate="print">
            <a:alphaModFix/>
            <a:extLst>
              <a:ext uri="{28A0092B-C50C-407E-A947-70E740481C1C}">
                <a14:useLocalDpi xmlns:a14="http://schemas.microsoft.com/office/drawing/2010/main"/>
              </a:ext>
            </a:extLst>
          </a:blip>
          <a:stretch>
            <a:fillRect/>
          </a:stretch>
        </p:blipFill>
        <p:spPr>
          <a:xfrm>
            <a:off x="36000" y="6350400"/>
            <a:ext cx="1151986" cy="504653"/>
          </a:xfrm>
          <a:prstGeom prst="rect">
            <a:avLst/>
          </a:prstGeom>
        </p:spPr>
      </p:pic>
      <p:sp>
        <p:nvSpPr>
          <p:cNvPr id="9" name="Title 1">
            <a:extLst>
              <a:ext uri="{FF2B5EF4-FFF2-40B4-BE49-F238E27FC236}">
                <a16:creationId xmlns:a16="http://schemas.microsoft.com/office/drawing/2014/main" id="{53BB8D5E-9C61-D04D-92AC-1778BD1FDDCE}"/>
              </a:ext>
            </a:extLst>
          </p:cNvPr>
          <p:cNvSpPr>
            <a:spLocks noGrp="1"/>
          </p:cNvSpPr>
          <p:nvPr>
            <p:ph type="title"/>
          </p:nvPr>
        </p:nvSpPr>
        <p:spPr>
          <a:xfrm>
            <a:off x="212835" y="139927"/>
            <a:ext cx="11766331" cy="1325563"/>
          </a:xfrm>
        </p:spPr>
        <p:txBody>
          <a:bodyPr/>
          <a:lstStyle>
            <a:lvl1pPr>
              <a:defRPr b="1">
                <a:solidFill>
                  <a:schemeClr val="tx1"/>
                </a:solidFill>
              </a:defRPr>
            </a:lvl1pPr>
          </a:lstStyle>
          <a:p>
            <a:r>
              <a:rPr lang="en-US"/>
              <a:t>Click to edit Master title style</a:t>
            </a:r>
          </a:p>
        </p:txBody>
      </p:sp>
      <p:sp>
        <p:nvSpPr>
          <p:cNvPr id="7" name="Slide Number Placeholder 5">
            <a:extLst>
              <a:ext uri="{FF2B5EF4-FFF2-40B4-BE49-F238E27FC236}">
                <a16:creationId xmlns:a16="http://schemas.microsoft.com/office/drawing/2014/main" id="{D09BE48A-C01E-5642-AB1A-89B288240D43}"/>
              </a:ext>
            </a:extLst>
          </p:cNvPr>
          <p:cNvSpPr>
            <a:spLocks noGrp="1"/>
          </p:cNvSpPr>
          <p:nvPr>
            <p:ph type="sldNum" sz="quarter" idx="4"/>
          </p:nvPr>
        </p:nvSpPr>
        <p:spPr>
          <a:xfrm>
            <a:off x="11101549" y="6442414"/>
            <a:ext cx="877617" cy="365125"/>
          </a:xfrm>
          <a:prstGeom prst="rect">
            <a:avLst/>
          </a:prstGeom>
        </p:spPr>
        <p:txBody>
          <a:bodyPr vert="horz" lIns="91440" tIns="45720" rIns="91440" bIns="45720" rtlCol="0" anchor="ctr"/>
          <a:lstStyle>
            <a:lvl1pPr algn="ctr">
              <a:defRPr sz="1600" b="1" i="0">
                <a:solidFill>
                  <a:schemeClr val="tx1"/>
                </a:solidFill>
                <a:latin typeface="Libre Franklin Black" pitchFamily="2" charset="77"/>
              </a:defRPr>
            </a:lvl1pPr>
          </a:lstStyle>
          <a:p>
            <a:fld id="{74743CB8-03B1-D240-A0C2-C770526C1FDB}" type="slidenum">
              <a:rPr lang="en-US" smtClean="0"/>
              <a:pPr/>
              <a:t>‹#›</a:t>
            </a:fld>
            <a:endParaRPr lang="en-US"/>
          </a:p>
        </p:txBody>
      </p:sp>
      <p:sp>
        <p:nvSpPr>
          <p:cNvPr id="8" name="Footer Placeholder 4">
            <a:extLst>
              <a:ext uri="{FF2B5EF4-FFF2-40B4-BE49-F238E27FC236}">
                <a16:creationId xmlns:a16="http://schemas.microsoft.com/office/drawing/2014/main" id="{7797EE07-432B-F246-A19B-7E6F210FFDDE}"/>
              </a:ext>
            </a:extLst>
          </p:cNvPr>
          <p:cNvSpPr>
            <a:spLocks noGrp="1"/>
          </p:cNvSpPr>
          <p:nvPr>
            <p:ph type="ftr" sz="quarter" idx="3"/>
          </p:nvPr>
        </p:nvSpPr>
        <p:spPr>
          <a:xfrm>
            <a:off x="4038600" y="6442414"/>
            <a:ext cx="6637284" cy="365125"/>
          </a:xfrm>
          <a:prstGeom prst="rect">
            <a:avLst/>
          </a:prstGeom>
        </p:spPr>
        <p:txBody>
          <a:bodyPr vert="horz" lIns="91440" tIns="45720" rIns="91440" bIns="45720" rtlCol="0" anchor="ctr"/>
          <a:lstStyle>
            <a:lvl1pPr algn="ctr">
              <a:defRPr sz="1100" b="0" i="1">
                <a:solidFill>
                  <a:schemeClr val="tx1"/>
                </a:solidFill>
                <a:latin typeface="Libre Franklin" pitchFamily="2" charset="77"/>
              </a:defRPr>
            </a:lvl1pPr>
          </a:lstStyle>
          <a:p>
            <a:endParaRPr lang="en-US"/>
          </a:p>
        </p:txBody>
      </p:sp>
      <p:sp>
        <p:nvSpPr>
          <p:cNvPr id="10" name="Date Placeholder 3">
            <a:extLst>
              <a:ext uri="{FF2B5EF4-FFF2-40B4-BE49-F238E27FC236}">
                <a16:creationId xmlns:a16="http://schemas.microsoft.com/office/drawing/2014/main" id="{BB8513CE-634F-9B47-8669-61648C8445B0}"/>
              </a:ext>
            </a:extLst>
          </p:cNvPr>
          <p:cNvSpPr>
            <a:spLocks noGrp="1"/>
          </p:cNvSpPr>
          <p:nvPr>
            <p:ph type="dt" sz="half" idx="2"/>
          </p:nvPr>
        </p:nvSpPr>
        <p:spPr>
          <a:xfrm>
            <a:off x="2270234" y="6442414"/>
            <a:ext cx="1555533" cy="365125"/>
          </a:xfrm>
          <a:prstGeom prst="rect">
            <a:avLst/>
          </a:prstGeom>
        </p:spPr>
        <p:txBody>
          <a:bodyPr vert="horz" lIns="91440" tIns="45720" rIns="91440" bIns="45720" rtlCol="0" anchor="ctr"/>
          <a:lstStyle>
            <a:lvl1pPr algn="l">
              <a:defRPr sz="1100" b="0" i="0">
                <a:solidFill>
                  <a:schemeClr val="tx1"/>
                </a:solidFill>
                <a:latin typeface="Libre Franklin" pitchFamily="2" charset="77"/>
              </a:defRPr>
            </a:lvl1pPr>
          </a:lstStyle>
          <a:p>
            <a:fld id="{89655031-04CB-4E47-A3F2-6D368CDBB47A}" type="datetime1">
              <a:rPr lang="en-US" smtClean="0"/>
              <a:t>7/24/2025</a:t>
            </a:fld>
            <a:endParaRPr lang="en-US"/>
          </a:p>
        </p:txBody>
      </p:sp>
      <p:sp>
        <p:nvSpPr>
          <p:cNvPr id="2" name="Text Placeholder 2">
            <a:extLst>
              <a:ext uri="{FF2B5EF4-FFF2-40B4-BE49-F238E27FC236}">
                <a16:creationId xmlns:a16="http://schemas.microsoft.com/office/drawing/2014/main" id="{8E21AE4B-BE1E-4E80-4365-9FDA2AD14448}"/>
              </a:ext>
            </a:extLst>
          </p:cNvPr>
          <p:cNvSpPr>
            <a:spLocks noGrp="1"/>
          </p:cNvSpPr>
          <p:nvPr>
            <p:ph idx="1"/>
          </p:nvPr>
        </p:nvSpPr>
        <p:spPr>
          <a:xfrm>
            <a:off x="609599" y="1612900"/>
            <a:ext cx="11369565" cy="4564063"/>
          </a:xfrm>
          <a:prstGeom prst="rect">
            <a:avLst/>
          </a:prstGeom>
        </p:spPr>
        <p:txBody>
          <a:bodyPr vert="horz" lIns="91440" tIns="45720" rIns="91440" bIns="45720" rtlCol="0">
            <a:norm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720729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arbon Backdrop">
    <p:bg>
      <p:bgPr>
        <a:solidFill>
          <a:schemeClr val="tx1">
            <a:alpha val="93000"/>
          </a:schemeClr>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824D45D8-AF5E-4647-BB24-7DA76FD1DA98}"/>
              </a:ext>
            </a:extLst>
          </p:cNvPr>
          <p:cNvSpPr>
            <a:spLocks noGrp="1"/>
          </p:cNvSpPr>
          <p:nvPr>
            <p:ph type="title"/>
          </p:nvPr>
        </p:nvSpPr>
        <p:spPr>
          <a:xfrm>
            <a:off x="207578" y="136525"/>
            <a:ext cx="11771587" cy="1325563"/>
          </a:xfrm>
        </p:spPr>
        <p:txBody>
          <a:bodyPr/>
          <a:lstStyle>
            <a:lvl1pPr>
              <a:defRPr b="1">
                <a:solidFill>
                  <a:schemeClr val="accent2"/>
                </a:solidFill>
              </a:defRPr>
            </a:lvl1pPr>
          </a:lstStyle>
          <a:p>
            <a:r>
              <a:rPr lang="en-US"/>
              <a:t>Click to edit Master title style</a:t>
            </a:r>
          </a:p>
        </p:txBody>
      </p:sp>
      <p:sp>
        <p:nvSpPr>
          <p:cNvPr id="8" name="Slide Number Placeholder 5">
            <a:extLst>
              <a:ext uri="{FF2B5EF4-FFF2-40B4-BE49-F238E27FC236}">
                <a16:creationId xmlns:a16="http://schemas.microsoft.com/office/drawing/2014/main" id="{8DD9888C-9DE5-9249-8A08-C2D5A5A34F26}"/>
              </a:ext>
            </a:extLst>
          </p:cNvPr>
          <p:cNvSpPr>
            <a:spLocks noGrp="1"/>
          </p:cNvSpPr>
          <p:nvPr>
            <p:ph type="sldNum" sz="quarter" idx="4"/>
          </p:nvPr>
        </p:nvSpPr>
        <p:spPr>
          <a:xfrm>
            <a:off x="11101549" y="6442414"/>
            <a:ext cx="877617" cy="365125"/>
          </a:xfrm>
          <a:prstGeom prst="rect">
            <a:avLst/>
          </a:prstGeom>
        </p:spPr>
        <p:txBody>
          <a:bodyPr vert="horz" lIns="91440" tIns="45720" rIns="91440" bIns="45720" rtlCol="0" anchor="ctr"/>
          <a:lstStyle>
            <a:lvl1pPr algn="ctr">
              <a:defRPr sz="1600" b="1" i="0">
                <a:solidFill>
                  <a:schemeClr val="bg2"/>
                </a:solidFill>
                <a:latin typeface="Libre Franklin Black" pitchFamily="2" charset="77"/>
              </a:defRPr>
            </a:lvl1pPr>
          </a:lstStyle>
          <a:p>
            <a:fld id="{74743CB8-03B1-D240-A0C2-C770526C1FDB}" type="slidenum">
              <a:rPr lang="en-US" smtClean="0"/>
              <a:pPr/>
              <a:t>‹#›</a:t>
            </a:fld>
            <a:endParaRPr lang="en-US"/>
          </a:p>
        </p:txBody>
      </p:sp>
      <p:sp>
        <p:nvSpPr>
          <p:cNvPr id="9" name="Footer Placeholder 4">
            <a:extLst>
              <a:ext uri="{FF2B5EF4-FFF2-40B4-BE49-F238E27FC236}">
                <a16:creationId xmlns:a16="http://schemas.microsoft.com/office/drawing/2014/main" id="{33B30CAC-E896-754E-9ECB-54201D8EBEA1}"/>
              </a:ext>
            </a:extLst>
          </p:cNvPr>
          <p:cNvSpPr>
            <a:spLocks noGrp="1"/>
          </p:cNvSpPr>
          <p:nvPr>
            <p:ph type="ftr" sz="quarter" idx="3"/>
          </p:nvPr>
        </p:nvSpPr>
        <p:spPr>
          <a:xfrm>
            <a:off x="4038600" y="6442414"/>
            <a:ext cx="6637284" cy="365125"/>
          </a:xfrm>
          <a:prstGeom prst="rect">
            <a:avLst/>
          </a:prstGeom>
        </p:spPr>
        <p:txBody>
          <a:bodyPr vert="horz" lIns="91440" tIns="45720" rIns="91440" bIns="45720" rtlCol="0" anchor="ctr"/>
          <a:lstStyle>
            <a:lvl1pPr algn="ctr">
              <a:defRPr sz="1100" b="0" i="1">
                <a:solidFill>
                  <a:schemeClr val="bg2"/>
                </a:solidFill>
                <a:latin typeface="Libre Franklin" pitchFamily="2" charset="77"/>
              </a:defRPr>
            </a:lvl1pPr>
          </a:lstStyle>
          <a:p>
            <a:endParaRPr lang="en-US"/>
          </a:p>
        </p:txBody>
      </p:sp>
      <p:sp>
        <p:nvSpPr>
          <p:cNvPr id="10" name="Date Placeholder 3">
            <a:extLst>
              <a:ext uri="{FF2B5EF4-FFF2-40B4-BE49-F238E27FC236}">
                <a16:creationId xmlns:a16="http://schemas.microsoft.com/office/drawing/2014/main" id="{7C284100-BD53-ED4E-8E01-EC5EE0F03EE5}"/>
              </a:ext>
            </a:extLst>
          </p:cNvPr>
          <p:cNvSpPr>
            <a:spLocks noGrp="1"/>
          </p:cNvSpPr>
          <p:nvPr>
            <p:ph type="dt" sz="half" idx="2"/>
          </p:nvPr>
        </p:nvSpPr>
        <p:spPr>
          <a:xfrm>
            <a:off x="2270234" y="6442414"/>
            <a:ext cx="1555533" cy="365125"/>
          </a:xfrm>
          <a:prstGeom prst="rect">
            <a:avLst/>
          </a:prstGeom>
        </p:spPr>
        <p:txBody>
          <a:bodyPr vert="horz" lIns="91440" tIns="45720" rIns="91440" bIns="45720" rtlCol="0" anchor="ctr"/>
          <a:lstStyle>
            <a:lvl1pPr algn="l">
              <a:defRPr sz="1100" b="0" i="0">
                <a:solidFill>
                  <a:schemeClr val="bg2"/>
                </a:solidFill>
                <a:latin typeface="Libre Franklin" pitchFamily="2" charset="77"/>
              </a:defRPr>
            </a:lvl1pPr>
          </a:lstStyle>
          <a:p>
            <a:fld id="{CA2064BA-3E40-5F45-A4E3-7121DCF04726}" type="datetime1">
              <a:rPr lang="en-US" smtClean="0"/>
              <a:t>7/24/2025</a:t>
            </a:fld>
            <a:endParaRPr lang="en-US"/>
          </a:p>
        </p:txBody>
      </p:sp>
      <p:pic>
        <p:nvPicPr>
          <p:cNvPr id="2" name="Picture 1">
            <a:extLst>
              <a:ext uri="{FF2B5EF4-FFF2-40B4-BE49-F238E27FC236}">
                <a16:creationId xmlns:a16="http://schemas.microsoft.com/office/drawing/2014/main" id="{574F7913-A99A-7138-9F73-720C861B1E2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4301" y="6406011"/>
            <a:ext cx="1026949" cy="401528"/>
          </a:xfrm>
          <a:prstGeom prst="rect">
            <a:avLst/>
          </a:prstGeom>
        </p:spPr>
      </p:pic>
      <p:sp>
        <p:nvSpPr>
          <p:cNvPr id="3" name="Text Placeholder 2">
            <a:extLst>
              <a:ext uri="{FF2B5EF4-FFF2-40B4-BE49-F238E27FC236}">
                <a16:creationId xmlns:a16="http://schemas.microsoft.com/office/drawing/2014/main" id="{77DD4158-7112-9704-FA82-E419741555D4}"/>
              </a:ext>
            </a:extLst>
          </p:cNvPr>
          <p:cNvSpPr>
            <a:spLocks noGrp="1"/>
          </p:cNvSpPr>
          <p:nvPr>
            <p:ph idx="1"/>
          </p:nvPr>
        </p:nvSpPr>
        <p:spPr>
          <a:xfrm>
            <a:off x="609599" y="1612900"/>
            <a:ext cx="11369565" cy="4564063"/>
          </a:xfrm>
          <a:prstGeom prst="rect">
            <a:avLst/>
          </a:prstGeom>
        </p:spPr>
        <p:txBody>
          <a:bodyPr vert="horz" lIns="91440" tIns="45720" rIns="91440" bIns="45720" rtlCol="0">
            <a:norm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666802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B453A-423A-3249-A001-C2D6E9FFDF8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DDA2B21-2698-CA4A-8F1A-F4CD65EAA96E}"/>
              </a:ext>
            </a:extLst>
          </p:cNvPr>
          <p:cNvSpPr>
            <a:spLocks noGrp="1"/>
          </p:cNvSpPr>
          <p:nvPr>
            <p:ph idx="1"/>
          </p:nvPr>
        </p:nvSpPr>
        <p:spPr>
          <a:xfrm>
            <a:off x="591671" y="1629675"/>
            <a:ext cx="11387494" cy="4645152"/>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Slide Number Placeholder 5">
            <a:extLst>
              <a:ext uri="{FF2B5EF4-FFF2-40B4-BE49-F238E27FC236}">
                <a16:creationId xmlns:a16="http://schemas.microsoft.com/office/drawing/2014/main" id="{4D103FF9-8030-0441-9E6D-03B14ABF9BDA}"/>
              </a:ext>
            </a:extLst>
          </p:cNvPr>
          <p:cNvSpPr>
            <a:spLocks noGrp="1"/>
          </p:cNvSpPr>
          <p:nvPr>
            <p:ph type="sldNum" sz="quarter" idx="12"/>
          </p:nvPr>
        </p:nvSpPr>
        <p:spPr>
          <a:xfrm>
            <a:off x="11101549" y="6442414"/>
            <a:ext cx="877617" cy="365125"/>
          </a:xfrm>
          <a:prstGeom prst="rect">
            <a:avLst/>
          </a:prstGeom>
        </p:spPr>
        <p:txBody>
          <a:bodyPr vert="horz" lIns="91440" tIns="45720" rIns="91440" bIns="45720" rtlCol="0" anchor="ctr"/>
          <a:lstStyle>
            <a:lvl1pPr algn="ctr">
              <a:defRPr sz="1600" b="1" i="0">
                <a:solidFill>
                  <a:schemeClr val="tx1"/>
                </a:solidFill>
                <a:latin typeface="Libre Franklin Black" pitchFamily="2" charset="77"/>
              </a:defRPr>
            </a:lvl1pPr>
          </a:lstStyle>
          <a:p>
            <a:fld id="{74743CB8-03B1-D240-A0C2-C770526C1FDB}" type="slidenum">
              <a:rPr lang="en-US" smtClean="0"/>
              <a:pPr/>
              <a:t>‹#›</a:t>
            </a:fld>
            <a:endParaRPr lang="en-US"/>
          </a:p>
        </p:txBody>
      </p:sp>
      <p:sp>
        <p:nvSpPr>
          <p:cNvPr id="12" name="Footer Placeholder 4">
            <a:extLst>
              <a:ext uri="{FF2B5EF4-FFF2-40B4-BE49-F238E27FC236}">
                <a16:creationId xmlns:a16="http://schemas.microsoft.com/office/drawing/2014/main" id="{5DEFF256-0A1A-E646-A221-886DD067C9A9}"/>
              </a:ext>
            </a:extLst>
          </p:cNvPr>
          <p:cNvSpPr>
            <a:spLocks noGrp="1"/>
          </p:cNvSpPr>
          <p:nvPr>
            <p:ph type="ftr" sz="quarter" idx="11"/>
          </p:nvPr>
        </p:nvSpPr>
        <p:spPr>
          <a:xfrm>
            <a:off x="4038600" y="6442414"/>
            <a:ext cx="6637284" cy="365125"/>
          </a:xfrm>
          <a:prstGeom prst="rect">
            <a:avLst/>
          </a:prstGeom>
        </p:spPr>
        <p:txBody>
          <a:bodyPr vert="horz" lIns="91440" tIns="45720" rIns="91440" bIns="45720" rtlCol="0" anchor="ctr"/>
          <a:lstStyle>
            <a:lvl1pPr algn="ctr">
              <a:defRPr sz="1100" b="0" i="1">
                <a:solidFill>
                  <a:schemeClr val="bg1"/>
                </a:solidFill>
                <a:latin typeface="Libre Franklin" pitchFamily="2" charset="77"/>
              </a:defRPr>
            </a:lvl1pPr>
          </a:lstStyle>
          <a:p>
            <a:endParaRPr lang="en-US"/>
          </a:p>
        </p:txBody>
      </p:sp>
      <p:sp>
        <p:nvSpPr>
          <p:cNvPr id="11" name="Date Placeholder 3">
            <a:extLst>
              <a:ext uri="{FF2B5EF4-FFF2-40B4-BE49-F238E27FC236}">
                <a16:creationId xmlns:a16="http://schemas.microsoft.com/office/drawing/2014/main" id="{51976A10-74B4-7043-8A99-2BB9B3D840C4}"/>
              </a:ext>
            </a:extLst>
          </p:cNvPr>
          <p:cNvSpPr>
            <a:spLocks noGrp="1"/>
          </p:cNvSpPr>
          <p:nvPr>
            <p:ph type="dt" sz="half" idx="10"/>
          </p:nvPr>
        </p:nvSpPr>
        <p:spPr>
          <a:xfrm>
            <a:off x="2270234" y="6442414"/>
            <a:ext cx="1555533" cy="365125"/>
          </a:xfrm>
          <a:prstGeom prst="rect">
            <a:avLst/>
          </a:prstGeom>
        </p:spPr>
        <p:txBody>
          <a:bodyPr vert="horz" lIns="91440" tIns="45720" rIns="91440" bIns="45720" rtlCol="0" anchor="ctr"/>
          <a:lstStyle>
            <a:lvl1pPr algn="l">
              <a:defRPr sz="1100" b="0" i="0">
                <a:solidFill>
                  <a:schemeClr val="bg1"/>
                </a:solidFill>
                <a:latin typeface="Libre Franklin" pitchFamily="2" charset="77"/>
              </a:defRPr>
            </a:lvl1pPr>
          </a:lstStyle>
          <a:p>
            <a:fld id="{B077188F-4E01-1D4B-842A-A925306D5A05}" type="datetime1">
              <a:rPr lang="en-US" smtClean="0"/>
              <a:t>7/24/2025</a:t>
            </a:fld>
            <a:endParaRPr lang="en-US"/>
          </a:p>
        </p:txBody>
      </p:sp>
      <p:pic>
        <p:nvPicPr>
          <p:cNvPr id="4" name="Picture 3">
            <a:extLst>
              <a:ext uri="{FF2B5EF4-FFF2-40B4-BE49-F238E27FC236}">
                <a16:creationId xmlns:a16="http://schemas.microsoft.com/office/drawing/2014/main" id="{6D104208-BF51-5780-6852-A03709D9CC9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7458" y="6419236"/>
            <a:ext cx="1052402" cy="411480"/>
          </a:xfrm>
          <a:prstGeom prst="rect">
            <a:avLst/>
          </a:prstGeom>
        </p:spPr>
      </p:pic>
    </p:spTree>
    <p:extLst>
      <p:ext uri="{BB962C8B-B14F-4D97-AF65-F5344CB8AC3E}">
        <p14:creationId xmlns:p14="http://schemas.microsoft.com/office/powerpoint/2010/main" val="22659374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eature, Blue sidebar">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6E9D033-5E4A-B665-F0E4-FD119255FF85}"/>
              </a:ext>
            </a:extLst>
          </p:cNvPr>
          <p:cNvSpPr/>
          <p:nvPr userDrawn="1"/>
        </p:nvSpPr>
        <p:spPr>
          <a:xfrm>
            <a:off x="0" y="0"/>
            <a:ext cx="126187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4204F30B-0DA1-8048-9762-833A2DA9306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4301" y="6406011"/>
            <a:ext cx="1026949" cy="401528"/>
          </a:xfrm>
          <a:prstGeom prst="rect">
            <a:avLst/>
          </a:prstGeom>
        </p:spPr>
      </p:pic>
      <p:sp>
        <p:nvSpPr>
          <p:cNvPr id="7" name="Title 1">
            <a:extLst>
              <a:ext uri="{FF2B5EF4-FFF2-40B4-BE49-F238E27FC236}">
                <a16:creationId xmlns:a16="http://schemas.microsoft.com/office/drawing/2014/main" id="{70796A5D-90F4-1446-819B-05F02DE8D1BE}"/>
              </a:ext>
            </a:extLst>
          </p:cNvPr>
          <p:cNvSpPr>
            <a:spLocks noGrp="1"/>
          </p:cNvSpPr>
          <p:nvPr>
            <p:ph type="title"/>
          </p:nvPr>
        </p:nvSpPr>
        <p:spPr>
          <a:xfrm rot="16200000">
            <a:off x="-2426308" y="2713221"/>
            <a:ext cx="6124207" cy="1008660"/>
          </a:xfrm>
        </p:spPr>
        <p:txBody>
          <a:bodyPr/>
          <a:lstStyle>
            <a:lvl1pPr algn="ctr">
              <a:defRPr b="1">
                <a:solidFill>
                  <a:schemeClr val="accent2"/>
                </a:solidFill>
              </a:defRPr>
            </a:lvl1pPr>
          </a:lstStyle>
          <a:p>
            <a:r>
              <a:rPr lang="en-US"/>
              <a:t>Click to edit Master title style</a:t>
            </a:r>
          </a:p>
        </p:txBody>
      </p:sp>
      <p:sp>
        <p:nvSpPr>
          <p:cNvPr id="8" name="Slide Number Placeholder 5">
            <a:extLst>
              <a:ext uri="{FF2B5EF4-FFF2-40B4-BE49-F238E27FC236}">
                <a16:creationId xmlns:a16="http://schemas.microsoft.com/office/drawing/2014/main" id="{76322989-01C1-E94C-9222-7F9660B60F9A}"/>
              </a:ext>
            </a:extLst>
          </p:cNvPr>
          <p:cNvSpPr>
            <a:spLocks noGrp="1"/>
          </p:cNvSpPr>
          <p:nvPr>
            <p:ph type="sldNum" sz="quarter" idx="4"/>
          </p:nvPr>
        </p:nvSpPr>
        <p:spPr>
          <a:xfrm>
            <a:off x="11101549" y="6442414"/>
            <a:ext cx="877617" cy="365125"/>
          </a:xfrm>
          <a:prstGeom prst="rect">
            <a:avLst/>
          </a:prstGeom>
        </p:spPr>
        <p:txBody>
          <a:bodyPr vert="horz" lIns="91440" tIns="45720" rIns="91440" bIns="45720" rtlCol="0" anchor="ctr"/>
          <a:lstStyle>
            <a:lvl1pPr algn="ctr">
              <a:defRPr sz="1600" b="1" i="0">
                <a:solidFill>
                  <a:schemeClr val="tx1"/>
                </a:solidFill>
                <a:latin typeface="Libre Franklin Black" pitchFamily="2" charset="77"/>
              </a:defRPr>
            </a:lvl1pPr>
          </a:lstStyle>
          <a:p>
            <a:fld id="{74743CB8-03B1-D240-A0C2-C770526C1FDB}" type="slidenum">
              <a:rPr lang="en-US" smtClean="0"/>
              <a:pPr/>
              <a:t>‹#›</a:t>
            </a:fld>
            <a:endParaRPr lang="en-US"/>
          </a:p>
        </p:txBody>
      </p:sp>
      <p:sp>
        <p:nvSpPr>
          <p:cNvPr id="9" name="Footer Placeholder 4">
            <a:extLst>
              <a:ext uri="{FF2B5EF4-FFF2-40B4-BE49-F238E27FC236}">
                <a16:creationId xmlns:a16="http://schemas.microsoft.com/office/drawing/2014/main" id="{83DECC0B-5893-4E46-A296-49C6FA17E7E2}"/>
              </a:ext>
            </a:extLst>
          </p:cNvPr>
          <p:cNvSpPr>
            <a:spLocks noGrp="1"/>
          </p:cNvSpPr>
          <p:nvPr>
            <p:ph type="ftr" sz="quarter" idx="3"/>
          </p:nvPr>
        </p:nvSpPr>
        <p:spPr>
          <a:xfrm>
            <a:off x="4038600" y="6442414"/>
            <a:ext cx="6637284" cy="365125"/>
          </a:xfrm>
          <a:prstGeom prst="rect">
            <a:avLst/>
          </a:prstGeom>
        </p:spPr>
        <p:txBody>
          <a:bodyPr vert="horz" lIns="91440" tIns="45720" rIns="91440" bIns="45720" rtlCol="0" anchor="ctr"/>
          <a:lstStyle>
            <a:lvl1pPr algn="ctr">
              <a:defRPr sz="1100" b="0" i="1">
                <a:solidFill>
                  <a:schemeClr val="tx1"/>
                </a:solidFill>
                <a:latin typeface="Libre Franklin" pitchFamily="2" charset="77"/>
              </a:defRPr>
            </a:lvl1pPr>
          </a:lstStyle>
          <a:p>
            <a:endParaRPr lang="en-US"/>
          </a:p>
        </p:txBody>
      </p:sp>
      <p:sp>
        <p:nvSpPr>
          <p:cNvPr id="10" name="Date Placeholder 3">
            <a:extLst>
              <a:ext uri="{FF2B5EF4-FFF2-40B4-BE49-F238E27FC236}">
                <a16:creationId xmlns:a16="http://schemas.microsoft.com/office/drawing/2014/main" id="{BA7EA2F3-9A7E-CB43-9899-EC3CD8E08003}"/>
              </a:ext>
            </a:extLst>
          </p:cNvPr>
          <p:cNvSpPr>
            <a:spLocks noGrp="1"/>
          </p:cNvSpPr>
          <p:nvPr>
            <p:ph type="dt" sz="half" idx="2"/>
          </p:nvPr>
        </p:nvSpPr>
        <p:spPr>
          <a:xfrm>
            <a:off x="2270234" y="6442414"/>
            <a:ext cx="1555533" cy="365125"/>
          </a:xfrm>
          <a:prstGeom prst="rect">
            <a:avLst/>
          </a:prstGeom>
        </p:spPr>
        <p:txBody>
          <a:bodyPr vert="horz" lIns="91440" tIns="45720" rIns="91440" bIns="45720" rtlCol="0" anchor="ctr"/>
          <a:lstStyle>
            <a:lvl1pPr algn="l">
              <a:defRPr sz="1100" b="0" i="0">
                <a:solidFill>
                  <a:schemeClr val="tx1"/>
                </a:solidFill>
                <a:latin typeface="Libre Franklin" pitchFamily="2" charset="77"/>
              </a:defRPr>
            </a:lvl1pPr>
          </a:lstStyle>
          <a:p>
            <a:fld id="{FEBFDD36-92EC-224F-9528-05E57BA25072}" type="datetime1">
              <a:rPr lang="en-US" smtClean="0"/>
              <a:t>7/24/2025</a:t>
            </a:fld>
            <a:endParaRPr lang="en-US"/>
          </a:p>
        </p:txBody>
      </p:sp>
      <p:sp>
        <p:nvSpPr>
          <p:cNvPr id="2" name="Content Placeholder 2">
            <a:extLst>
              <a:ext uri="{FF2B5EF4-FFF2-40B4-BE49-F238E27FC236}">
                <a16:creationId xmlns:a16="http://schemas.microsoft.com/office/drawing/2014/main" id="{03C0F96E-2D76-183F-062B-8C51FBC5168C}"/>
              </a:ext>
            </a:extLst>
          </p:cNvPr>
          <p:cNvSpPr>
            <a:spLocks noGrp="1"/>
          </p:cNvSpPr>
          <p:nvPr>
            <p:ph idx="1"/>
          </p:nvPr>
        </p:nvSpPr>
        <p:spPr>
          <a:xfrm>
            <a:off x="1651380" y="395785"/>
            <a:ext cx="10140286" cy="5883870"/>
          </a:xfrm>
          <a:solidFill>
            <a:schemeClr val="bg1"/>
          </a:solidFill>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458040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eature, Orange sidebar">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6E9D033-5E4A-B665-F0E4-FD119255FF85}"/>
              </a:ext>
            </a:extLst>
          </p:cNvPr>
          <p:cNvSpPr/>
          <p:nvPr userDrawn="1"/>
        </p:nvSpPr>
        <p:spPr>
          <a:xfrm>
            <a:off x="0" y="0"/>
            <a:ext cx="126187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4204F30B-0DA1-8048-9762-833A2DA9306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4301" y="6406011"/>
            <a:ext cx="1026949" cy="401528"/>
          </a:xfrm>
          <a:prstGeom prst="rect">
            <a:avLst/>
          </a:prstGeom>
        </p:spPr>
      </p:pic>
      <p:sp>
        <p:nvSpPr>
          <p:cNvPr id="7" name="Title 1">
            <a:extLst>
              <a:ext uri="{FF2B5EF4-FFF2-40B4-BE49-F238E27FC236}">
                <a16:creationId xmlns:a16="http://schemas.microsoft.com/office/drawing/2014/main" id="{70796A5D-90F4-1446-819B-05F02DE8D1BE}"/>
              </a:ext>
            </a:extLst>
          </p:cNvPr>
          <p:cNvSpPr>
            <a:spLocks noGrp="1"/>
          </p:cNvSpPr>
          <p:nvPr>
            <p:ph type="title"/>
          </p:nvPr>
        </p:nvSpPr>
        <p:spPr>
          <a:xfrm rot="16200000">
            <a:off x="-2426308" y="2713221"/>
            <a:ext cx="6124207" cy="1008660"/>
          </a:xfrm>
        </p:spPr>
        <p:txBody>
          <a:bodyPr/>
          <a:lstStyle>
            <a:lvl1pPr algn="ctr">
              <a:defRPr b="1">
                <a:solidFill>
                  <a:schemeClr val="tx2"/>
                </a:solidFill>
              </a:defRPr>
            </a:lvl1pPr>
          </a:lstStyle>
          <a:p>
            <a:r>
              <a:rPr lang="en-US"/>
              <a:t>Click to edit Master title style</a:t>
            </a:r>
          </a:p>
        </p:txBody>
      </p:sp>
      <p:sp>
        <p:nvSpPr>
          <p:cNvPr id="8" name="Slide Number Placeholder 5">
            <a:extLst>
              <a:ext uri="{FF2B5EF4-FFF2-40B4-BE49-F238E27FC236}">
                <a16:creationId xmlns:a16="http://schemas.microsoft.com/office/drawing/2014/main" id="{76322989-01C1-E94C-9222-7F9660B60F9A}"/>
              </a:ext>
            </a:extLst>
          </p:cNvPr>
          <p:cNvSpPr>
            <a:spLocks noGrp="1"/>
          </p:cNvSpPr>
          <p:nvPr>
            <p:ph type="sldNum" sz="quarter" idx="4"/>
          </p:nvPr>
        </p:nvSpPr>
        <p:spPr>
          <a:xfrm>
            <a:off x="11101549" y="6442414"/>
            <a:ext cx="877617" cy="365125"/>
          </a:xfrm>
          <a:prstGeom prst="rect">
            <a:avLst/>
          </a:prstGeom>
        </p:spPr>
        <p:txBody>
          <a:bodyPr vert="horz" lIns="91440" tIns="45720" rIns="91440" bIns="45720" rtlCol="0" anchor="ctr"/>
          <a:lstStyle>
            <a:lvl1pPr algn="ctr">
              <a:defRPr sz="1600" b="0" i="0">
                <a:solidFill>
                  <a:schemeClr val="tx1"/>
                </a:solidFill>
                <a:latin typeface="Libre Franklin Black" pitchFamily="2" charset="77"/>
              </a:defRPr>
            </a:lvl1pPr>
          </a:lstStyle>
          <a:p>
            <a:fld id="{74743CB8-03B1-D240-A0C2-C770526C1FDB}" type="slidenum">
              <a:rPr lang="en-US" smtClean="0"/>
              <a:pPr/>
              <a:t>‹#›</a:t>
            </a:fld>
            <a:endParaRPr lang="en-US"/>
          </a:p>
        </p:txBody>
      </p:sp>
      <p:sp>
        <p:nvSpPr>
          <p:cNvPr id="9" name="Footer Placeholder 4">
            <a:extLst>
              <a:ext uri="{FF2B5EF4-FFF2-40B4-BE49-F238E27FC236}">
                <a16:creationId xmlns:a16="http://schemas.microsoft.com/office/drawing/2014/main" id="{83DECC0B-5893-4E46-A296-49C6FA17E7E2}"/>
              </a:ext>
            </a:extLst>
          </p:cNvPr>
          <p:cNvSpPr>
            <a:spLocks noGrp="1"/>
          </p:cNvSpPr>
          <p:nvPr>
            <p:ph type="ftr" sz="quarter" idx="3"/>
          </p:nvPr>
        </p:nvSpPr>
        <p:spPr>
          <a:xfrm>
            <a:off x="4038600" y="6442414"/>
            <a:ext cx="6637284" cy="365125"/>
          </a:xfrm>
          <a:prstGeom prst="rect">
            <a:avLst/>
          </a:prstGeom>
        </p:spPr>
        <p:txBody>
          <a:bodyPr vert="horz" lIns="91440" tIns="45720" rIns="91440" bIns="45720" rtlCol="0" anchor="ctr"/>
          <a:lstStyle>
            <a:lvl1pPr algn="ctr">
              <a:defRPr sz="1100" b="0" i="1">
                <a:solidFill>
                  <a:schemeClr val="tx1"/>
                </a:solidFill>
                <a:latin typeface="Libre Franklin" pitchFamily="2" charset="77"/>
              </a:defRPr>
            </a:lvl1pPr>
          </a:lstStyle>
          <a:p>
            <a:endParaRPr lang="en-US"/>
          </a:p>
        </p:txBody>
      </p:sp>
      <p:sp>
        <p:nvSpPr>
          <p:cNvPr id="10" name="Date Placeholder 3">
            <a:extLst>
              <a:ext uri="{FF2B5EF4-FFF2-40B4-BE49-F238E27FC236}">
                <a16:creationId xmlns:a16="http://schemas.microsoft.com/office/drawing/2014/main" id="{BA7EA2F3-9A7E-CB43-9899-EC3CD8E08003}"/>
              </a:ext>
            </a:extLst>
          </p:cNvPr>
          <p:cNvSpPr>
            <a:spLocks noGrp="1"/>
          </p:cNvSpPr>
          <p:nvPr>
            <p:ph type="dt" sz="half" idx="2"/>
          </p:nvPr>
        </p:nvSpPr>
        <p:spPr>
          <a:xfrm>
            <a:off x="2270234" y="6442414"/>
            <a:ext cx="1555533" cy="365125"/>
          </a:xfrm>
          <a:prstGeom prst="rect">
            <a:avLst/>
          </a:prstGeom>
        </p:spPr>
        <p:txBody>
          <a:bodyPr vert="horz" lIns="91440" tIns="45720" rIns="91440" bIns="45720" rtlCol="0" anchor="ctr"/>
          <a:lstStyle>
            <a:lvl1pPr algn="l">
              <a:defRPr sz="1100" b="0" i="0">
                <a:solidFill>
                  <a:schemeClr val="tx1"/>
                </a:solidFill>
                <a:latin typeface="Libre Franklin" pitchFamily="2" charset="77"/>
              </a:defRPr>
            </a:lvl1pPr>
          </a:lstStyle>
          <a:p>
            <a:fld id="{B645692F-50A9-1A49-A9A7-EE5FD031884C}" type="datetime1">
              <a:rPr lang="en-US" smtClean="0"/>
              <a:t>7/24/2025</a:t>
            </a:fld>
            <a:endParaRPr lang="en-US"/>
          </a:p>
        </p:txBody>
      </p:sp>
      <p:sp>
        <p:nvSpPr>
          <p:cNvPr id="2" name="Content Placeholder 2">
            <a:extLst>
              <a:ext uri="{FF2B5EF4-FFF2-40B4-BE49-F238E27FC236}">
                <a16:creationId xmlns:a16="http://schemas.microsoft.com/office/drawing/2014/main" id="{03C0F96E-2D76-183F-062B-8C51FBC5168C}"/>
              </a:ext>
            </a:extLst>
          </p:cNvPr>
          <p:cNvSpPr>
            <a:spLocks noGrp="1"/>
          </p:cNvSpPr>
          <p:nvPr>
            <p:ph idx="1"/>
          </p:nvPr>
        </p:nvSpPr>
        <p:spPr>
          <a:xfrm>
            <a:off x="1651380" y="395785"/>
            <a:ext cx="10140286" cy="5883870"/>
          </a:xfrm>
          <a:solidFill>
            <a:schemeClr val="bg1"/>
          </a:solidFill>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660458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eature, Green sidebar">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6E9D033-5E4A-B665-F0E4-FD119255FF85}"/>
              </a:ext>
            </a:extLst>
          </p:cNvPr>
          <p:cNvSpPr/>
          <p:nvPr userDrawn="1"/>
        </p:nvSpPr>
        <p:spPr>
          <a:xfrm>
            <a:off x="0" y="0"/>
            <a:ext cx="1261872"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4204F30B-0DA1-8048-9762-833A2DA9306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4301" y="6406011"/>
            <a:ext cx="1026949" cy="401528"/>
          </a:xfrm>
          <a:prstGeom prst="rect">
            <a:avLst/>
          </a:prstGeom>
        </p:spPr>
      </p:pic>
      <p:sp>
        <p:nvSpPr>
          <p:cNvPr id="7" name="Title 1">
            <a:extLst>
              <a:ext uri="{FF2B5EF4-FFF2-40B4-BE49-F238E27FC236}">
                <a16:creationId xmlns:a16="http://schemas.microsoft.com/office/drawing/2014/main" id="{70796A5D-90F4-1446-819B-05F02DE8D1BE}"/>
              </a:ext>
            </a:extLst>
          </p:cNvPr>
          <p:cNvSpPr>
            <a:spLocks noGrp="1"/>
          </p:cNvSpPr>
          <p:nvPr>
            <p:ph type="title"/>
          </p:nvPr>
        </p:nvSpPr>
        <p:spPr>
          <a:xfrm rot="16200000">
            <a:off x="-2426308" y="2713221"/>
            <a:ext cx="6124207" cy="1008660"/>
          </a:xfrm>
        </p:spPr>
        <p:txBody>
          <a:bodyPr/>
          <a:lstStyle>
            <a:lvl1pPr algn="ctr">
              <a:defRPr b="1">
                <a:solidFill>
                  <a:schemeClr val="tx2"/>
                </a:solidFill>
              </a:defRPr>
            </a:lvl1pPr>
          </a:lstStyle>
          <a:p>
            <a:r>
              <a:rPr lang="en-US"/>
              <a:t>Click to edit Master title style</a:t>
            </a:r>
          </a:p>
        </p:txBody>
      </p:sp>
      <p:sp>
        <p:nvSpPr>
          <p:cNvPr id="8" name="Slide Number Placeholder 5">
            <a:extLst>
              <a:ext uri="{FF2B5EF4-FFF2-40B4-BE49-F238E27FC236}">
                <a16:creationId xmlns:a16="http://schemas.microsoft.com/office/drawing/2014/main" id="{76322989-01C1-E94C-9222-7F9660B60F9A}"/>
              </a:ext>
            </a:extLst>
          </p:cNvPr>
          <p:cNvSpPr>
            <a:spLocks noGrp="1"/>
          </p:cNvSpPr>
          <p:nvPr>
            <p:ph type="sldNum" sz="quarter" idx="4"/>
          </p:nvPr>
        </p:nvSpPr>
        <p:spPr>
          <a:xfrm>
            <a:off x="11101549" y="6442414"/>
            <a:ext cx="877617" cy="365125"/>
          </a:xfrm>
          <a:prstGeom prst="rect">
            <a:avLst/>
          </a:prstGeom>
        </p:spPr>
        <p:txBody>
          <a:bodyPr vert="horz" lIns="91440" tIns="45720" rIns="91440" bIns="45720" rtlCol="0" anchor="ctr"/>
          <a:lstStyle>
            <a:lvl1pPr algn="ctr">
              <a:defRPr sz="1600" b="0" i="0">
                <a:solidFill>
                  <a:schemeClr val="tx1"/>
                </a:solidFill>
                <a:latin typeface="Libre Franklin Black" pitchFamily="2" charset="77"/>
              </a:defRPr>
            </a:lvl1pPr>
          </a:lstStyle>
          <a:p>
            <a:fld id="{74743CB8-03B1-D240-A0C2-C770526C1FDB}" type="slidenum">
              <a:rPr lang="en-US" smtClean="0"/>
              <a:pPr/>
              <a:t>‹#›</a:t>
            </a:fld>
            <a:endParaRPr lang="en-US"/>
          </a:p>
        </p:txBody>
      </p:sp>
      <p:sp>
        <p:nvSpPr>
          <p:cNvPr id="9" name="Footer Placeholder 4">
            <a:extLst>
              <a:ext uri="{FF2B5EF4-FFF2-40B4-BE49-F238E27FC236}">
                <a16:creationId xmlns:a16="http://schemas.microsoft.com/office/drawing/2014/main" id="{83DECC0B-5893-4E46-A296-49C6FA17E7E2}"/>
              </a:ext>
            </a:extLst>
          </p:cNvPr>
          <p:cNvSpPr>
            <a:spLocks noGrp="1"/>
          </p:cNvSpPr>
          <p:nvPr>
            <p:ph type="ftr" sz="quarter" idx="3"/>
          </p:nvPr>
        </p:nvSpPr>
        <p:spPr>
          <a:xfrm>
            <a:off x="4038600" y="6442414"/>
            <a:ext cx="6637284" cy="365125"/>
          </a:xfrm>
          <a:prstGeom prst="rect">
            <a:avLst/>
          </a:prstGeom>
        </p:spPr>
        <p:txBody>
          <a:bodyPr vert="horz" lIns="91440" tIns="45720" rIns="91440" bIns="45720" rtlCol="0" anchor="ctr"/>
          <a:lstStyle>
            <a:lvl1pPr algn="ctr">
              <a:defRPr sz="1100" b="0" i="1">
                <a:solidFill>
                  <a:schemeClr val="tx1"/>
                </a:solidFill>
                <a:latin typeface="Libre Franklin" pitchFamily="2" charset="77"/>
              </a:defRPr>
            </a:lvl1pPr>
          </a:lstStyle>
          <a:p>
            <a:endParaRPr lang="en-US"/>
          </a:p>
        </p:txBody>
      </p:sp>
      <p:sp>
        <p:nvSpPr>
          <p:cNvPr id="10" name="Date Placeholder 3">
            <a:extLst>
              <a:ext uri="{FF2B5EF4-FFF2-40B4-BE49-F238E27FC236}">
                <a16:creationId xmlns:a16="http://schemas.microsoft.com/office/drawing/2014/main" id="{BA7EA2F3-9A7E-CB43-9899-EC3CD8E08003}"/>
              </a:ext>
            </a:extLst>
          </p:cNvPr>
          <p:cNvSpPr>
            <a:spLocks noGrp="1"/>
          </p:cNvSpPr>
          <p:nvPr>
            <p:ph type="dt" sz="half" idx="2"/>
          </p:nvPr>
        </p:nvSpPr>
        <p:spPr>
          <a:xfrm>
            <a:off x="2270234" y="6442414"/>
            <a:ext cx="1555533" cy="365125"/>
          </a:xfrm>
          <a:prstGeom prst="rect">
            <a:avLst/>
          </a:prstGeom>
        </p:spPr>
        <p:txBody>
          <a:bodyPr vert="horz" lIns="91440" tIns="45720" rIns="91440" bIns="45720" rtlCol="0" anchor="ctr"/>
          <a:lstStyle>
            <a:lvl1pPr algn="l">
              <a:defRPr sz="1100" b="0" i="0">
                <a:solidFill>
                  <a:schemeClr val="tx1"/>
                </a:solidFill>
                <a:latin typeface="Libre Franklin" pitchFamily="2" charset="77"/>
              </a:defRPr>
            </a:lvl1pPr>
          </a:lstStyle>
          <a:p>
            <a:fld id="{B645692F-50A9-1A49-A9A7-EE5FD031884C}" type="datetime1">
              <a:rPr lang="en-US" smtClean="0"/>
              <a:t>7/24/2025</a:t>
            </a:fld>
            <a:endParaRPr lang="en-US"/>
          </a:p>
        </p:txBody>
      </p:sp>
      <p:sp>
        <p:nvSpPr>
          <p:cNvPr id="2" name="Content Placeholder 2">
            <a:extLst>
              <a:ext uri="{FF2B5EF4-FFF2-40B4-BE49-F238E27FC236}">
                <a16:creationId xmlns:a16="http://schemas.microsoft.com/office/drawing/2014/main" id="{03C0F96E-2D76-183F-062B-8C51FBC5168C}"/>
              </a:ext>
            </a:extLst>
          </p:cNvPr>
          <p:cNvSpPr>
            <a:spLocks noGrp="1"/>
          </p:cNvSpPr>
          <p:nvPr>
            <p:ph idx="1"/>
          </p:nvPr>
        </p:nvSpPr>
        <p:spPr>
          <a:xfrm>
            <a:off x="1651380" y="395785"/>
            <a:ext cx="10140286" cy="5883870"/>
          </a:xfrm>
          <a:solidFill>
            <a:schemeClr val="bg1"/>
          </a:solidFill>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998516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Natural background">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9E31659C-C7AE-2A42-A4FF-74E9DD8AF785}"/>
              </a:ext>
            </a:extLst>
          </p:cNvPr>
          <p:cNvSpPr>
            <a:spLocks noGrp="1"/>
          </p:cNvSpPr>
          <p:nvPr>
            <p:ph type="sldNum" sz="quarter" idx="12"/>
          </p:nvPr>
        </p:nvSpPr>
        <p:spPr>
          <a:xfrm>
            <a:off x="11101549" y="6442414"/>
            <a:ext cx="877617" cy="365125"/>
          </a:xfrm>
          <a:prstGeom prst="rect">
            <a:avLst/>
          </a:prstGeom>
        </p:spPr>
        <p:txBody>
          <a:bodyPr vert="horz" lIns="91440" tIns="45720" rIns="91440" bIns="45720" rtlCol="0" anchor="ctr"/>
          <a:lstStyle>
            <a:lvl1pPr algn="ctr">
              <a:defRPr sz="1600" b="1" i="0">
                <a:solidFill>
                  <a:schemeClr val="tx1"/>
                </a:solidFill>
                <a:latin typeface="Libre Franklin Black" pitchFamily="2" charset="77"/>
              </a:defRPr>
            </a:lvl1pPr>
          </a:lstStyle>
          <a:p>
            <a:fld id="{74743CB8-03B1-D240-A0C2-C770526C1FDB}" type="slidenum">
              <a:rPr lang="en-US" smtClean="0"/>
              <a:pPr/>
              <a:t>‹#›</a:t>
            </a:fld>
            <a:endParaRPr lang="en-US"/>
          </a:p>
        </p:txBody>
      </p:sp>
      <p:sp>
        <p:nvSpPr>
          <p:cNvPr id="9" name="Footer Placeholder 4">
            <a:extLst>
              <a:ext uri="{FF2B5EF4-FFF2-40B4-BE49-F238E27FC236}">
                <a16:creationId xmlns:a16="http://schemas.microsoft.com/office/drawing/2014/main" id="{159D6D2F-9D37-A947-8010-9BB2FA5F228A}"/>
              </a:ext>
            </a:extLst>
          </p:cNvPr>
          <p:cNvSpPr>
            <a:spLocks noGrp="1"/>
          </p:cNvSpPr>
          <p:nvPr>
            <p:ph type="ftr" sz="quarter" idx="11"/>
          </p:nvPr>
        </p:nvSpPr>
        <p:spPr>
          <a:xfrm>
            <a:off x="4038600" y="6442414"/>
            <a:ext cx="6637284" cy="365125"/>
          </a:xfrm>
          <a:prstGeom prst="rect">
            <a:avLst/>
          </a:prstGeom>
        </p:spPr>
        <p:txBody>
          <a:bodyPr vert="horz" lIns="91440" tIns="45720" rIns="91440" bIns="45720" rtlCol="0" anchor="ctr"/>
          <a:lstStyle>
            <a:lvl1pPr algn="ctr">
              <a:defRPr sz="1100" b="0" i="1">
                <a:solidFill>
                  <a:schemeClr val="tx1"/>
                </a:solidFill>
                <a:latin typeface="Libre Franklin" pitchFamily="2" charset="77"/>
              </a:defRPr>
            </a:lvl1pPr>
          </a:lstStyle>
          <a:p>
            <a:endParaRPr lang="en-US"/>
          </a:p>
        </p:txBody>
      </p:sp>
      <p:sp>
        <p:nvSpPr>
          <p:cNvPr id="13" name="Date Placeholder 3">
            <a:extLst>
              <a:ext uri="{FF2B5EF4-FFF2-40B4-BE49-F238E27FC236}">
                <a16:creationId xmlns:a16="http://schemas.microsoft.com/office/drawing/2014/main" id="{014BF3EE-35C3-1647-B2B9-DA3175F3FF86}"/>
              </a:ext>
            </a:extLst>
          </p:cNvPr>
          <p:cNvSpPr>
            <a:spLocks noGrp="1"/>
          </p:cNvSpPr>
          <p:nvPr>
            <p:ph type="dt" sz="half" idx="10"/>
          </p:nvPr>
        </p:nvSpPr>
        <p:spPr>
          <a:xfrm>
            <a:off x="2270234" y="6442414"/>
            <a:ext cx="1555533" cy="365125"/>
          </a:xfrm>
          <a:prstGeom prst="rect">
            <a:avLst/>
          </a:prstGeom>
        </p:spPr>
        <p:txBody>
          <a:bodyPr vert="horz" lIns="91440" tIns="45720" rIns="91440" bIns="45720" rtlCol="0" anchor="ctr"/>
          <a:lstStyle>
            <a:lvl1pPr algn="l">
              <a:defRPr sz="1100" b="0" i="0">
                <a:solidFill>
                  <a:schemeClr val="tx1"/>
                </a:solidFill>
                <a:latin typeface="Libre Franklin" pitchFamily="2" charset="77"/>
              </a:defRPr>
            </a:lvl1pPr>
          </a:lstStyle>
          <a:p>
            <a:fld id="{FD91BF93-D36E-2E4C-B22D-795FD6CF4C38}" type="datetime1">
              <a:rPr lang="en-US" smtClean="0"/>
              <a:pPr/>
              <a:t>7/24/2025</a:t>
            </a:fld>
            <a:endParaRPr lang="en-US"/>
          </a:p>
        </p:txBody>
      </p:sp>
      <p:pic>
        <p:nvPicPr>
          <p:cNvPr id="2" name="Picture 1" descr="A close up of a logo&#10;&#10;Description automatically generated">
            <a:extLst>
              <a:ext uri="{FF2B5EF4-FFF2-40B4-BE49-F238E27FC236}">
                <a16:creationId xmlns:a16="http://schemas.microsoft.com/office/drawing/2014/main" id="{20FFC107-F544-419F-A7F9-C0384284D308}"/>
              </a:ext>
            </a:extLst>
          </p:cNvPr>
          <p:cNvPicPr>
            <a:picLocks noChangeAspect="1"/>
          </p:cNvPicPr>
          <p:nvPr userDrawn="1"/>
        </p:nvPicPr>
        <p:blipFill>
          <a:blip r:embed="rId2" cstate="print">
            <a:alphaModFix/>
            <a:extLst>
              <a:ext uri="{28A0092B-C50C-407E-A947-70E740481C1C}">
                <a14:useLocalDpi xmlns:a14="http://schemas.microsoft.com/office/drawing/2010/main"/>
              </a:ext>
            </a:extLst>
          </a:blip>
          <a:stretch>
            <a:fillRect/>
          </a:stretch>
        </p:blipFill>
        <p:spPr>
          <a:xfrm>
            <a:off x="36000" y="6350400"/>
            <a:ext cx="1151986" cy="504653"/>
          </a:xfrm>
          <a:prstGeom prst="rect">
            <a:avLst/>
          </a:prstGeom>
        </p:spPr>
      </p:pic>
    </p:spTree>
    <p:extLst>
      <p:ext uri="{BB962C8B-B14F-4D97-AF65-F5344CB8AC3E}">
        <p14:creationId xmlns:p14="http://schemas.microsoft.com/office/powerpoint/2010/main" val="2500135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itle Scre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8" descr="Text&#10;&#10;Description automatically generated">
            <a:extLst>
              <a:ext uri="{FF2B5EF4-FFF2-40B4-BE49-F238E27FC236}">
                <a16:creationId xmlns:a16="http://schemas.microsoft.com/office/drawing/2014/main" id="{EC2D4922-579E-612F-262A-63ECF61B62CC}"/>
              </a:ext>
            </a:extLst>
          </p:cNvPr>
          <p:cNvPicPr>
            <a:picLocks noChangeAspect="1"/>
          </p:cNvPicPr>
          <p:nvPr userDrawn="1"/>
        </p:nvPicPr>
        <p:blipFill>
          <a:blip r:embed="rId3"/>
          <a:stretch>
            <a:fillRect/>
          </a:stretch>
        </p:blipFill>
        <p:spPr>
          <a:xfrm>
            <a:off x="3596916" y="1776829"/>
            <a:ext cx="5399805" cy="2111275"/>
          </a:xfrm>
          <a:prstGeom prst="rect">
            <a:avLst/>
          </a:prstGeom>
        </p:spPr>
      </p:pic>
      <p:sp>
        <p:nvSpPr>
          <p:cNvPr id="4" name="Text Placeholder 15">
            <a:extLst>
              <a:ext uri="{FF2B5EF4-FFF2-40B4-BE49-F238E27FC236}">
                <a16:creationId xmlns:a16="http://schemas.microsoft.com/office/drawing/2014/main" id="{A51F0AF9-71FB-43F3-9084-09855012D085}"/>
              </a:ext>
            </a:extLst>
          </p:cNvPr>
          <p:cNvSpPr>
            <a:spLocks noGrp="1"/>
          </p:cNvSpPr>
          <p:nvPr>
            <p:ph type="body" sz="quarter" idx="11"/>
          </p:nvPr>
        </p:nvSpPr>
        <p:spPr>
          <a:xfrm>
            <a:off x="3023162" y="4837541"/>
            <a:ext cx="6659419" cy="506620"/>
          </a:xfrm>
          <a:solidFill>
            <a:schemeClr val="bg2"/>
          </a:solidFill>
          <a:effectLst>
            <a:outerShdw blurRad="177800" dist="38100" dir="2700000" algn="tl" rotWithShape="0">
              <a:prstClr val="black">
                <a:alpha val="40000"/>
              </a:prstClr>
            </a:outerShdw>
          </a:effectLst>
        </p:spPr>
        <p:txBody>
          <a:bodyPr anchor="b">
            <a:normAutofit/>
          </a:bodyPr>
          <a:lstStyle>
            <a:lvl1pPr marL="0" indent="0" algn="ctr">
              <a:buNone/>
              <a:defRPr sz="2400" i="1">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a:t>
            </a:r>
          </a:p>
        </p:txBody>
      </p:sp>
      <p:sp>
        <p:nvSpPr>
          <p:cNvPr id="13" name="Text Placeholder 13">
            <a:extLst>
              <a:ext uri="{FF2B5EF4-FFF2-40B4-BE49-F238E27FC236}">
                <a16:creationId xmlns:a16="http://schemas.microsoft.com/office/drawing/2014/main" id="{0A7236C1-429C-78C1-A6C1-70DB7A14C31B}"/>
              </a:ext>
            </a:extLst>
          </p:cNvPr>
          <p:cNvSpPr>
            <a:spLocks noGrp="1"/>
          </p:cNvSpPr>
          <p:nvPr>
            <p:ph type="body" sz="quarter" idx="10"/>
          </p:nvPr>
        </p:nvSpPr>
        <p:spPr>
          <a:xfrm>
            <a:off x="1813416" y="4061041"/>
            <a:ext cx="9078912" cy="804863"/>
          </a:xfrm>
          <a:solidFill>
            <a:schemeClr val="tx1"/>
          </a:solidFill>
          <a:effectLst>
            <a:outerShdw blurRad="177800" dist="38100" dir="2700000" algn="tl" rotWithShape="0">
              <a:prstClr val="black">
                <a:alpha val="40000"/>
              </a:prstClr>
            </a:outerShdw>
          </a:effectLst>
        </p:spPr>
        <p:txBody>
          <a:bodyPr anchor="ctr">
            <a:normAutofit/>
          </a:bodyPr>
          <a:lstStyle>
            <a:lvl1pPr marL="0" indent="0" algn="ctr">
              <a:buNone/>
              <a:defRPr sz="3600" b="1" i="0">
                <a:solidFill>
                  <a:schemeClr val="accent2"/>
                </a:solidFill>
                <a:latin typeface="Libre Franklin" pitchFamily="2" charset="77"/>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Tree>
    <p:extLst>
      <p:ext uri="{BB962C8B-B14F-4D97-AF65-F5344CB8AC3E}">
        <p14:creationId xmlns:p14="http://schemas.microsoft.com/office/powerpoint/2010/main" val="428673115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itle Scre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8" descr="Text&#10;&#10;Description automatically generated">
            <a:extLst>
              <a:ext uri="{FF2B5EF4-FFF2-40B4-BE49-F238E27FC236}">
                <a16:creationId xmlns:a16="http://schemas.microsoft.com/office/drawing/2014/main" id="{EC2D4922-579E-612F-262A-63ECF61B62CC}"/>
              </a:ext>
            </a:extLst>
          </p:cNvPr>
          <p:cNvPicPr>
            <a:picLocks noChangeAspect="1"/>
          </p:cNvPicPr>
          <p:nvPr userDrawn="1"/>
        </p:nvPicPr>
        <p:blipFill>
          <a:blip r:embed="rId3"/>
          <a:stretch>
            <a:fillRect/>
          </a:stretch>
        </p:blipFill>
        <p:spPr>
          <a:xfrm>
            <a:off x="3596916" y="1776829"/>
            <a:ext cx="5399805" cy="2111275"/>
          </a:xfrm>
          <a:prstGeom prst="rect">
            <a:avLst/>
          </a:prstGeom>
        </p:spPr>
      </p:pic>
      <p:sp>
        <p:nvSpPr>
          <p:cNvPr id="4" name="Text Placeholder 15">
            <a:extLst>
              <a:ext uri="{FF2B5EF4-FFF2-40B4-BE49-F238E27FC236}">
                <a16:creationId xmlns:a16="http://schemas.microsoft.com/office/drawing/2014/main" id="{A51F0AF9-71FB-43F3-9084-09855012D085}"/>
              </a:ext>
            </a:extLst>
          </p:cNvPr>
          <p:cNvSpPr>
            <a:spLocks noGrp="1"/>
          </p:cNvSpPr>
          <p:nvPr>
            <p:ph type="body" sz="quarter" idx="11"/>
          </p:nvPr>
        </p:nvSpPr>
        <p:spPr>
          <a:xfrm>
            <a:off x="3023162" y="4837541"/>
            <a:ext cx="6659419" cy="506620"/>
          </a:xfrm>
          <a:solidFill>
            <a:schemeClr val="bg2"/>
          </a:solidFill>
          <a:effectLst>
            <a:outerShdw blurRad="177800" dist="38100" dir="2700000" algn="tl" rotWithShape="0">
              <a:prstClr val="black">
                <a:alpha val="40000"/>
              </a:prstClr>
            </a:outerShdw>
          </a:effectLst>
        </p:spPr>
        <p:txBody>
          <a:bodyPr anchor="b">
            <a:normAutofit/>
          </a:bodyPr>
          <a:lstStyle>
            <a:lvl1pPr marL="0" indent="0" algn="ctr">
              <a:buNone/>
              <a:defRPr sz="2400" i="1">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a:t>
            </a:r>
          </a:p>
        </p:txBody>
      </p:sp>
      <p:sp>
        <p:nvSpPr>
          <p:cNvPr id="13" name="Text Placeholder 13">
            <a:extLst>
              <a:ext uri="{FF2B5EF4-FFF2-40B4-BE49-F238E27FC236}">
                <a16:creationId xmlns:a16="http://schemas.microsoft.com/office/drawing/2014/main" id="{0A7236C1-429C-78C1-A6C1-70DB7A14C31B}"/>
              </a:ext>
            </a:extLst>
          </p:cNvPr>
          <p:cNvSpPr>
            <a:spLocks noGrp="1"/>
          </p:cNvSpPr>
          <p:nvPr>
            <p:ph type="body" sz="quarter" idx="10"/>
          </p:nvPr>
        </p:nvSpPr>
        <p:spPr>
          <a:xfrm>
            <a:off x="1813416" y="4061041"/>
            <a:ext cx="9078912" cy="804863"/>
          </a:xfrm>
          <a:solidFill>
            <a:schemeClr val="tx1"/>
          </a:solidFill>
          <a:effectLst>
            <a:outerShdw blurRad="177800" dist="38100" dir="2700000" algn="tl" rotWithShape="0">
              <a:prstClr val="black">
                <a:alpha val="40000"/>
              </a:prstClr>
            </a:outerShdw>
          </a:effectLst>
        </p:spPr>
        <p:txBody>
          <a:bodyPr anchor="ctr">
            <a:normAutofit/>
          </a:bodyPr>
          <a:lstStyle>
            <a:lvl1pPr marL="0" indent="0" algn="ctr">
              <a:buNone/>
              <a:defRPr sz="3600" b="1" i="0">
                <a:solidFill>
                  <a:schemeClr val="accent2"/>
                </a:solidFill>
                <a:latin typeface="Libre Franklin" pitchFamily="2" charset="77"/>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Tree>
    <p:extLst>
      <p:ext uri="{BB962C8B-B14F-4D97-AF65-F5344CB8AC3E}">
        <p14:creationId xmlns:p14="http://schemas.microsoft.com/office/powerpoint/2010/main" val="13198862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itle Screen with Date Box">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8" descr="Text&#10;&#10;Description automatically generated">
            <a:extLst>
              <a:ext uri="{FF2B5EF4-FFF2-40B4-BE49-F238E27FC236}">
                <a16:creationId xmlns:a16="http://schemas.microsoft.com/office/drawing/2014/main" id="{EC2D4922-579E-612F-262A-63ECF61B62CC}"/>
              </a:ext>
            </a:extLst>
          </p:cNvPr>
          <p:cNvPicPr>
            <a:picLocks noChangeAspect="1"/>
          </p:cNvPicPr>
          <p:nvPr userDrawn="1"/>
        </p:nvPicPr>
        <p:blipFill>
          <a:blip r:embed="rId3"/>
          <a:stretch>
            <a:fillRect/>
          </a:stretch>
        </p:blipFill>
        <p:spPr>
          <a:xfrm>
            <a:off x="3596916" y="1776829"/>
            <a:ext cx="5399805" cy="2111275"/>
          </a:xfrm>
          <a:prstGeom prst="rect">
            <a:avLst/>
          </a:prstGeom>
        </p:spPr>
      </p:pic>
      <p:sp>
        <p:nvSpPr>
          <p:cNvPr id="11" name="Text Placeholder 15">
            <a:extLst>
              <a:ext uri="{FF2B5EF4-FFF2-40B4-BE49-F238E27FC236}">
                <a16:creationId xmlns:a16="http://schemas.microsoft.com/office/drawing/2014/main" id="{76E791CA-EA78-01F5-E03B-B2ADA98687B6}"/>
              </a:ext>
            </a:extLst>
          </p:cNvPr>
          <p:cNvSpPr>
            <a:spLocks noGrp="1"/>
          </p:cNvSpPr>
          <p:nvPr>
            <p:ph type="body" sz="quarter" idx="11"/>
          </p:nvPr>
        </p:nvSpPr>
        <p:spPr>
          <a:xfrm>
            <a:off x="3023162" y="4837541"/>
            <a:ext cx="6659419" cy="506620"/>
          </a:xfrm>
          <a:solidFill>
            <a:schemeClr val="bg2"/>
          </a:solidFill>
          <a:effectLst>
            <a:outerShdw blurRad="177800" dist="38100" dir="2700000" algn="tl" rotWithShape="0">
              <a:prstClr val="black">
                <a:alpha val="40000"/>
              </a:prstClr>
            </a:outerShdw>
          </a:effectLst>
        </p:spPr>
        <p:txBody>
          <a:bodyPr anchor="b">
            <a:normAutofit/>
          </a:bodyPr>
          <a:lstStyle>
            <a:lvl1pPr marL="0" indent="0" algn="ctr">
              <a:buNone/>
              <a:defRPr sz="2400" i="1">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a:t>
            </a:r>
          </a:p>
        </p:txBody>
      </p:sp>
      <p:sp>
        <p:nvSpPr>
          <p:cNvPr id="13" name="Text Placeholder 13">
            <a:extLst>
              <a:ext uri="{FF2B5EF4-FFF2-40B4-BE49-F238E27FC236}">
                <a16:creationId xmlns:a16="http://schemas.microsoft.com/office/drawing/2014/main" id="{0A7236C1-429C-78C1-A6C1-70DB7A14C31B}"/>
              </a:ext>
            </a:extLst>
          </p:cNvPr>
          <p:cNvSpPr>
            <a:spLocks noGrp="1"/>
          </p:cNvSpPr>
          <p:nvPr>
            <p:ph type="body" sz="quarter" idx="10"/>
          </p:nvPr>
        </p:nvSpPr>
        <p:spPr>
          <a:xfrm>
            <a:off x="1813416" y="4061041"/>
            <a:ext cx="9078912" cy="804863"/>
          </a:xfrm>
          <a:solidFill>
            <a:schemeClr val="tx1"/>
          </a:solidFill>
          <a:effectLst>
            <a:outerShdw blurRad="177800" dist="38100" dir="2700000" algn="tl" rotWithShape="0">
              <a:prstClr val="black">
                <a:alpha val="40000"/>
              </a:prstClr>
            </a:outerShdw>
          </a:effectLst>
        </p:spPr>
        <p:txBody>
          <a:bodyPr anchor="ctr">
            <a:normAutofit/>
          </a:bodyPr>
          <a:lstStyle>
            <a:lvl1pPr marL="0" indent="0" algn="ctr">
              <a:buNone/>
              <a:defRPr sz="3600" b="1" i="0">
                <a:solidFill>
                  <a:schemeClr val="accent2"/>
                </a:solidFill>
                <a:latin typeface="Libre Franklin" pitchFamily="2" charset="77"/>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2" name="Text Placeholder 15">
            <a:extLst>
              <a:ext uri="{FF2B5EF4-FFF2-40B4-BE49-F238E27FC236}">
                <a16:creationId xmlns:a16="http://schemas.microsoft.com/office/drawing/2014/main" id="{06E8B5D7-FE40-B141-BC5C-86F242238B8A}"/>
              </a:ext>
            </a:extLst>
          </p:cNvPr>
          <p:cNvSpPr>
            <a:spLocks noGrp="1"/>
          </p:cNvSpPr>
          <p:nvPr>
            <p:ph type="body" sz="quarter" idx="12"/>
          </p:nvPr>
        </p:nvSpPr>
        <p:spPr>
          <a:xfrm>
            <a:off x="4628492" y="5907991"/>
            <a:ext cx="3448758" cy="506620"/>
          </a:xfrm>
          <a:solidFill>
            <a:schemeClr val="tx2"/>
          </a:solidFill>
          <a:effectLst>
            <a:outerShdw blurRad="177800" dist="38100" dir="2700000" algn="tl" rotWithShape="0">
              <a:prstClr val="black">
                <a:alpha val="40000"/>
              </a:prstClr>
            </a:outerShdw>
          </a:effectLst>
        </p:spPr>
        <p:txBody>
          <a:bodyPr anchor="ctr">
            <a:normAutofit/>
          </a:bodyPr>
          <a:lstStyle>
            <a:lvl1pPr marL="0" indent="0" algn="ctr">
              <a:buNone/>
              <a:defRPr sz="1800" i="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a:t>
            </a:r>
          </a:p>
        </p:txBody>
      </p:sp>
    </p:spTree>
    <p:extLst>
      <p:ext uri="{BB962C8B-B14F-4D97-AF65-F5344CB8AC3E}">
        <p14:creationId xmlns:p14="http://schemas.microsoft.com/office/powerpoint/2010/main" val="230062419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ock - Primary">
    <p:bg>
      <p:bgPr>
        <a:solidFill>
          <a:schemeClr val="accent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204F30B-0DA1-8048-9762-833A2DA9306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4301" y="6406011"/>
            <a:ext cx="1026949" cy="401528"/>
          </a:xfrm>
          <a:prstGeom prst="rect">
            <a:avLst/>
          </a:prstGeom>
        </p:spPr>
      </p:pic>
      <p:sp>
        <p:nvSpPr>
          <p:cNvPr id="8" name="Slide Number Placeholder 5">
            <a:extLst>
              <a:ext uri="{FF2B5EF4-FFF2-40B4-BE49-F238E27FC236}">
                <a16:creationId xmlns:a16="http://schemas.microsoft.com/office/drawing/2014/main" id="{76322989-01C1-E94C-9222-7F9660B60F9A}"/>
              </a:ext>
            </a:extLst>
          </p:cNvPr>
          <p:cNvSpPr>
            <a:spLocks noGrp="1"/>
          </p:cNvSpPr>
          <p:nvPr>
            <p:ph type="sldNum" sz="quarter" idx="4"/>
          </p:nvPr>
        </p:nvSpPr>
        <p:spPr>
          <a:xfrm>
            <a:off x="11101549" y="6442414"/>
            <a:ext cx="877617" cy="365125"/>
          </a:xfrm>
          <a:prstGeom prst="rect">
            <a:avLst/>
          </a:prstGeom>
        </p:spPr>
        <p:txBody>
          <a:bodyPr vert="horz" lIns="91440" tIns="45720" rIns="91440" bIns="45720" rtlCol="0" anchor="ctr"/>
          <a:lstStyle>
            <a:lvl1pPr algn="ctr">
              <a:defRPr sz="1600" b="1" i="0">
                <a:solidFill>
                  <a:schemeClr val="bg2"/>
                </a:solidFill>
                <a:latin typeface="Libre Franklin Black" pitchFamily="2" charset="77"/>
              </a:defRPr>
            </a:lvl1pPr>
          </a:lstStyle>
          <a:p>
            <a:fld id="{74743CB8-03B1-D240-A0C2-C770526C1FDB}" type="slidenum">
              <a:rPr lang="en-US" smtClean="0"/>
              <a:pPr/>
              <a:t>‹#›</a:t>
            </a:fld>
            <a:endParaRPr lang="en-US"/>
          </a:p>
        </p:txBody>
      </p:sp>
      <p:sp>
        <p:nvSpPr>
          <p:cNvPr id="3" name="Rectangle 2">
            <a:extLst>
              <a:ext uri="{FF2B5EF4-FFF2-40B4-BE49-F238E27FC236}">
                <a16:creationId xmlns:a16="http://schemas.microsoft.com/office/drawing/2014/main" id="{93D423BE-5D1D-7FC5-BA8D-25A19C9DDF55}"/>
              </a:ext>
            </a:extLst>
          </p:cNvPr>
          <p:cNvSpPr/>
          <p:nvPr userDrawn="1"/>
        </p:nvSpPr>
        <p:spPr>
          <a:xfrm>
            <a:off x="7457662" y="0"/>
            <a:ext cx="4734338"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70796A5D-90F4-1446-819B-05F02DE8D1BE}"/>
              </a:ext>
            </a:extLst>
          </p:cNvPr>
          <p:cNvSpPr>
            <a:spLocks noGrp="1"/>
          </p:cNvSpPr>
          <p:nvPr>
            <p:ph type="title"/>
          </p:nvPr>
        </p:nvSpPr>
        <p:spPr>
          <a:xfrm>
            <a:off x="7530486" y="142806"/>
            <a:ext cx="4535649" cy="6572388"/>
          </a:xfrm>
        </p:spPr>
        <p:txBody>
          <a:bodyPr>
            <a:noAutofit/>
          </a:bodyPr>
          <a:lstStyle>
            <a:lvl1pPr algn="l">
              <a:defRPr sz="12000" b="1">
                <a:solidFill>
                  <a:schemeClr val="tx2"/>
                </a:solidFill>
              </a:defRPr>
            </a:lvl1pPr>
          </a:lstStyle>
          <a:p>
            <a:r>
              <a:rPr lang="en-US"/>
              <a:t>Click to edit Master title style</a:t>
            </a:r>
          </a:p>
        </p:txBody>
      </p:sp>
      <p:sp>
        <p:nvSpPr>
          <p:cNvPr id="4" name="Text Placeholder 3">
            <a:extLst>
              <a:ext uri="{FF2B5EF4-FFF2-40B4-BE49-F238E27FC236}">
                <a16:creationId xmlns:a16="http://schemas.microsoft.com/office/drawing/2014/main" id="{65295CA6-9047-7348-0A9E-BE7D558C0076}"/>
              </a:ext>
            </a:extLst>
          </p:cNvPr>
          <p:cNvSpPr>
            <a:spLocks noGrp="1"/>
          </p:cNvSpPr>
          <p:nvPr>
            <p:ph type="body" sz="quarter" idx="10" hasCustomPrompt="1"/>
          </p:nvPr>
        </p:nvSpPr>
        <p:spPr>
          <a:xfrm>
            <a:off x="355600" y="142875"/>
            <a:ext cx="6978650" cy="6572319"/>
          </a:xfrm>
        </p:spPr>
        <p:txBody>
          <a:bodyPr anchor="ctr">
            <a:noAutofit/>
          </a:bodyPr>
          <a:lstStyle>
            <a:lvl1pPr marL="0" indent="0" algn="r">
              <a:buNone/>
              <a:defRPr sz="12000" b="1">
                <a:solidFill>
                  <a:schemeClr val="accent2"/>
                </a:solidFill>
                <a:latin typeface="Libre Franklin" pitchFamily="2" charset="77"/>
              </a:defRPr>
            </a:lvl1pPr>
          </a:lstStyle>
          <a:p>
            <a:r>
              <a:rPr lang="en-US"/>
              <a:t>Click to edit Master title style</a:t>
            </a:r>
          </a:p>
        </p:txBody>
      </p:sp>
    </p:spTree>
    <p:extLst>
      <p:ext uri="{BB962C8B-B14F-4D97-AF65-F5344CB8AC3E}">
        <p14:creationId xmlns:p14="http://schemas.microsoft.com/office/powerpoint/2010/main" val="27157672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ock - Orange">
    <p:bg>
      <p:bgPr>
        <a:solidFill>
          <a:schemeClr val="accent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204F30B-0DA1-8048-9762-833A2DA9306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4301" y="6406011"/>
            <a:ext cx="1026949" cy="401528"/>
          </a:xfrm>
          <a:prstGeom prst="rect">
            <a:avLst/>
          </a:prstGeom>
        </p:spPr>
      </p:pic>
      <p:sp>
        <p:nvSpPr>
          <p:cNvPr id="8" name="Slide Number Placeholder 5">
            <a:extLst>
              <a:ext uri="{FF2B5EF4-FFF2-40B4-BE49-F238E27FC236}">
                <a16:creationId xmlns:a16="http://schemas.microsoft.com/office/drawing/2014/main" id="{76322989-01C1-E94C-9222-7F9660B60F9A}"/>
              </a:ext>
            </a:extLst>
          </p:cNvPr>
          <p:cNvSpPr>
            <a:spLocks noGrp="1"/>
          </p:cNvSpPr>
          <p:nvPr>
            <p:ph type="sldNum" sz="quarter" idx="4"/>
          </p:nvPr>
        </p:nvSpPr>
        <p:spPr>
          <a:xfrm>
            <a:off x="11101549" y="6442414"/>
            <a:ext cx="877617" cy="365125"/>
          </a:xfrm>
          <a:prstGeom prst="rect">
            <a:avLst/>
          </a:prstGeom>
        </p:spPr>
        <p:txBody>
          <a:bodyPr vert="horz" lIns="91440" tIns="45720" rIns="91440" bIns="45720" rtlCol="0" anchor="ctr"/>
          <a:lstStyle>
            <a:lvl1pPr algn="ctr">
              <a:defRPr sz="1600" b="1" i="0">
                <a:solidFill>
                  <a:schemeClr val="bg2"/>
                </a:solidFill>
                <a:latin typeface="Libre Franklin Black" pitchFamily="2" charset="77"/>
              </a:defRPr>
            </a:lvl1pPr>
          </a:lstStyle>
          <a:p>
            <a:fld id="{74743CB8-03B1-D240-A0C2-C770526C1FDB}" type="slidenum">
              <a:rPr lang="en-US" smtClean="0"/>
              <a:pPr/>
              <a:t>‹#›</a:t>
            </a:fld>
            <a:endParaRPr lang="en-US"/>
          </a:p>
        </p:txBody>
      </p:sp>
      <p:sp>
        <p:nvSpPr>
          <p:cNvPr id="3" name="Rectangle 2">
            <a:extLst>
              <a:ext uri="{FF2B5EF4-FFF2-40B4-BE49-F238E27FC236}">
                <a16:creationId xmlns:a16="http://schemas.microsoft.com/office/drawing/2014/main" id="{93D423BE-5D1D-7FC5-BA8D-25A19C9DDF55}"/>
              </a:ext>
            </a:extLst>
          </p:cNvPr>
          <p:cNvSpPr/>
          <p:nvPr userDrawn="1"/>
        </p:nvSpPr>
        <p:spPr>
          <a:xfrm>
            <a:off x="7457662" y="0"/>
            <a:ext cx="4734338"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70796A5D-90F4-1446-819B-05F02DE8D1BE}"/>
              </a:ext>
            </a:extLst>
          </p:cNvPr>
          <p:cNvSpPr>
            <a:spLocks noGrp="1"/>
          </p:cNvSpPr>
          <p:nvPr>
            <p:ph type="title"/>
          </p:nvPr>
        </p:nvSpPr>
        <p:spPr>
          <a:xfrm>
            <a:off x="7530486" y="142806"/>
            <a:ext cx="4535649" cy="6572388"/>
          </a:xfrm>
        </p:spPr>
        <p:txBody>
          <a:bodyPr>
            <a:noAutofit/>
          </a:bodyPr>
          <a:lstStyle>
            <a:lvl1pPr algn="l">
              <a:defRPr sz="12000" b="1">
                <a:solidFill>
                  <a:schemeClr val="tx2"/>
                </a:solidFill>
              </a:defRPr>
            </a:lvl1pPr>
          </a:lstStyle>
          <a:p>
            <a:r>
              <a:rPr lang="en-US"/>
              <a:t>Click to edit Master title style</a:t>
            </a:r>
          </a:p>
        </p:txBody>
      </p:sp>
      <p:sp>
        <p:nvSpPr>
          <p:cNvPr id="4" name="Text Placeholder 3">
            <a:extLst>
              <a:ext uri="{FF2B5EF4-FFF2-40B4-BE49-F238E27FC236}">
                <a16:creationId xmlns:a16="http://schemas.microsoft.com/office/drawing/2014/main" id="{65295CA6-9047-7348-0A9E-BE7D558C0076}"/>
              </a:ext>
            </a:extLst>
          </p:cNvPr>
          <p:cNvSpPr>
            <a:spLocks noGrp="1"/>
          </p:cNvSpPr>
          <p:nvPr>
            <p:ph type="body" sz="quarter" idx="10" hasCustomPrompt="1"/>
          </p:nvPr>
        </p:nvSpPr>
        <p:spPr>
          <a:xfrm>
            <a:off x="355600" y="142875"/>
            <a:ext cx="6978650" cy="6572319"/>
          </a:xfrm>
        </p:spPr>
        <p:txBody>
          <a:bodyPr anchor="ctr">
            <a:noAutofit/>
          </a:bodyPr>
          <a:lstStyle>
            <a:lvl1pPr marL="0" indent="0" algn="r">
              <a:buNone/>
              <a:defRPr sz="12000" b="1">
                <a:solidFill>
                  <a:schemeClr val="accent2"/>
                </a:solidFill>
                <a:latin typeface="Libre Franklin" pitchFamily="2" charset="77"/>
              </a:defRPr>
            </a:lvl1pPr>
          </a:lstStyle>
          <a:p>
            <a:r>
              <a:rPr lang="en-US"/>
              <a:t>Click to edit Master title style</a:t>
            </a:r>
          </a:p>
        </p:txBody>
      </p:sp>
    </p:spTree>
    <p:extLst>
      <p:ext uri="{BB962C8B-B14F-4D97-AF65-F5344CB8AC3E}">
        <p14:creationId xmlns:p14="http://schemas.microsoft.com/office/powerpoint/2010/main" val="213469213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ock - Blue">
    <p:bg>
      <p:bgPr>
        <a:solidFill>
          <a:schemeClr val="accent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204F30B-0DA1-8048-9762-833A2DA9306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4301" y="6406011"/>
            <a:ext cx="1026949" cy="401528"/>
          </a:xfrm>
          <a:prstGeom prst="rect">
            <a:avLst/>
          </a:prstGeom>
        </p:spPr>
      </p:pic>
      <p:sp>
        <p:nvSpPr>
          <p:cNvPr id="8" name="Slide Number Placeholder 5">
            <a:extLst>
              <a:ext uri="{FF2B5EF4-FFF2-40B4-BE49-F238E27FC236}">
                <a16:creationId xmlns:a16="http://schemas.microsoft.com/office/drawing/2014/main" id="{76322989-01C1-E94C-9222-7F9660B60F9A}"/>
              </a:ext>
            </a:extLst>
          </p:cNvPr>
          <p:cNvSpPr>
            <a:spLocks noGrp="1"/>
          </p:cNvSpPr>
          <p:nvPr>
            <p:ph type="sldNum" sz="quarter" idx="4"/>
          </p:nvPr>
        </p:nvSpPr>
        <p:spPr>
          <a:xfrm>
            <a:off x="11101549" y="6442414"/>
            <a:ext cx="877617" cy="365125"/>
          </a:xfrm>
          <a:prstGeom prst="rect">
            <a:avLst/>
          </a:prstGeom>
        </p:spPr>
        <p:txBody>
          <a:bodyPr vert="horz" lIns="91440" tIns="45720" rIns="91440" bIns="45720" rtlCol="0" anchor="ctr"/>
          <a:lstStyle>
            <a:lvl1pPr algn="ctr">
              <a:defRPr sz="1600" b="1" i="0">
                <a:solidFill>
                  <a:schemeClr val="bg2"/>
                </a:solidFill>
                <a:latin typeface="Libre Franklin Black" pitchFamily="2" charset="77"/>
              </a:defRPr>
            </a:lvl1pPr>
          </a:lstStyle>
          <a:p>
            <a:fld id="{74743CB8-03B1-D240-A0C2-C770526C1FDB}" type="slidenum">
              <a:rPr lang="en-US" smtClean="0"/>
              <a:pPr/>
              <a:t>‹#›</a:t>
            </a:fld>
            <a:endParaRPr lang="en-US"/>
          </a:p>
        </p:txBody>
      </p:sp>
      <p:sp>
        <p:nvSpPr>
          <p:cNvPr id="3" name="Rectangle 2">
            <a:extLst>
              <a:ext uri="{FF2B5EF4-FFF2-40B4-BE49-F238E27FC236}">
                <a16:creationId xmlns:a16="http://schemas.microsoft.com/office/drawing/2014/main" id="{93D423BE-5D1D-7FC5-BA8D-25A19C9DDF55}"/>
              </a:ext>
            </a:extLst>
          </p:cNvPr>
          <p:cNvSpPr/>
          <p:nvPr userDrawn="1"/>
        </p:nvSpPr>
        <p:spPr>
          <a:xfrm>
            <a:off x="7457662" y="0"/>
            <a:ext cx="4734338"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70796A5D-90F4-1446-819B-05F02DE8D1BE}"/>
              </a:ext>
            </a:extLst>
          </p:cNvPr>
          <p:cNvSpPr>
            <a:spLocks noGrp="1"/>
          </p:cNvSpPr>
          <p:nvPr>
            <p:ph type="title"/>
          </p:nvPr>
        </p:nvSpPr>
        <p:spPr>
          <a:xfrm>
            <a:off x="7530486" y="142806"/>
            <a:ext cx="4535649" cy="6572388"/>
          </a:xfrm>
        </p:spPr>
        <p:txBody>
          <a:bodyPr>
            <a:noAutofit/>
          </a:bodyPr>
          <a:lstStyle>
            <a:lvl1pPr algn="l">
              <a:defRPr sz="12000" b="1">
                <a:solidFill>
                  <a:schemeClr val="tx2"/>
                </a:solidFill>
              </a:defRPr>
            </a:lvl1pPr>
          </a:lstStyle>
          <a:p>
            <a:r>
              <a:rPr lang="en-US"/>
              <a:t>Click to edit Master title style</a:t>
            </a:r>
          </a:p>
        </p:txBody>
      </p:sp>
      <p:sp>
        <p:nvSpPr>
          <p:cNvPr id="4" name="Text Placeholder 3">
            <a:extLst>
              <a:ext uri="{FF2B5EF4-FFF2-40B4-BE49-F238E27FC236}">
                <a16:creationId xmlns:a16="http://schemas.microsoft.com/office/drawing/2014/main" id="{65295CA6-9047-7348-0A9E-BE7D558C0076}"/>
              </a:ext>
            </a:extLst>
          </p:cNvPr>
          <p:cNvSpPr>
            <a:spLocks noGrp="1"/>
          </p:cNvSpPr>
          <p:nvPr>
            <p:ph type="body" sz="quarter" idx="10" hasCustomPrompt="1"/>
          </p:nvPr>
        </p:nvSpPr>
        <p:spPr>
          <a:xfrm>
            <a:off x="355600" y="142875"/>
            <a:ext cx="6978650" cy="6572319"/>
          </a:xfrm>
        </p:spPr>
        <p:txBody>
          <a:bodyPr anchor="ctr">
            <a:noAutofit/>
          </a:bodyPr>
          <a:lstStyle>
            <a:lvl1pPr marL="0" indent="0" algn="r">
              <a:buNone/>
              <a:defRPr sz="12000" b="1">
                <a:solidFill>
                  <a:schemeClr val="accent3"/>
                </a:solidFill>
                <a:latin typeface="Libre Franklin" pitchFamily="2" charset="77"/>
              </a:defRPr>
            </a:lvl1pPr>
          </a:lstStyle>
          <a:p>
            <a:r>
              <a:rPr lang="en-US"/>
              <a:t>Click to edit Master title style</a:t>
            </a:r>
          </a:p>
        </p:txBody>
      </p:sp>
    </p:spTree>
    <p:extLst>
      <p:ext uri="{BB962C8B-B14F-4D97-AF65-F5344CB8AC3E}">
        <p14:creationId xmlns:p14="http://schemas.microsoft.com/office/powerpoint/2010/main" val="5891916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BE256F-DEAC-F04E-B3F6-50836FD7A24C}"/>
              </a:ext>
            </a:extLst>
          </p:cNvPr>
          <p:cNvSpPr>
            <a:spLocks noGrp="1"/>
          </p:cNvSpPr>
          <p:nvPr>
            <p:ph type="title"/>
          </p:nvPr>
        </p:nvSpPr>
        <p:spPr>
          <a:xfrm>
            <a:off x="831850" y="2627592"/>
            <a:ext cx="10515600" cy="1439917"/>
          </a:xfrm>
        </p:spPr>
        <p:txBody>
          <a:bodyPr anchor="b">
            <a:normAutofit/>
          </a:bodyPr>
          <a:lstStyle>
            <a:lvl1pPr algn="ctr">
              <a:defRPr sz="4800">
                <a:solidFill>
                  <a:schemeClr val="tx2"/>
                </a:solidFill>
              </a:defRPr>
            </a:lvl1pPr>
          </a:lstStyle>
          <a:p>
            <a:r>
              <a:rPr lang="en-US"/>
              <a:t>Click to edit Master title style</a:t>
            </a:r>
          </a:p>
        </p:txBody>
      </p:sp>
      <p:sp>
        <p:nvSpPr>
          <p:cNvPr id="3" name="Text Placeholder 2">
            <a:extLst>
              <a:ext uri="{FF2B5EF4-FFF2-40B4-BE49-F238E27FC236}">
                <a16:creationId xmlns:a16="http://schemas.microsoft.com/office/drawing/2014/main" id="{E3AFE09E-DFE5-BA43-BB73-79322A98DFAD}"/>
              </a:ext>
            </a:extLst>
          </p:cNvPr>
          <p:cNvSpPr>
            <a:spLocks noGrp="1"/>
          </p:cNvSpPr>
          <p:nvPr>
            <p:ph type="body" idx="1"/>
          </p:nvPr>
        </p:nvSpPr>
        <p:spPr>
          <a:xfrm>
            <a:off x="831850" y="4066366"/>
            <a:ext cx="10515600" cy="930214"/>
          </a:xfrm>
        </p:spPr>
        <p:txBody>
          <a:bodyPr/>
          <a:lstStyle>
            <a:lvl1pPr marL="0" indent="0" algn="ctr">
              <a:buNone/>
              <a:defRPr sz="2400" i="1">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8" name="Picture 7">
            <a:extLst>
              <a:ext uri="{FF2B5EF4-FFF2-40B4-BE49-F238E27FC236}">
                <a16:creationId xmlns:a16="http://schemas.microsoft.com/office/drawing/2014/main" id="{BA9C7A3E-35BC-B445-84F4-FCA6EC96C6B9}"/>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219088" y="66391"/>
            <a:ext cx="3800837" cy="1663656"/>
          </a:xfrm>
          <a:prstGeom prst="rect">
            <a:avLst/>
          </a:prstGeom>
        </p:spPr>
      </p:pic>
    </p:spTree>
    <p:extLst>
      <p:ext uri="{BB962C8B-B14F-4D97-AF65-F5344CB8AC3E}">
        <p14:creationId xmlns:p14="http://schemas.microsoft.com/office/powerpoint/2010/main" val="16722683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ock - Green">
    <p:bg>
      <p:bgPr>
        <a:solidFill>
          <a:schemeClr val="accent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204F30B-0DA1-8048-9762-833A2DA9306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4301" y="6406011"/>
            <a:ext cx="1026949" cy="401528"/>
          </a:xfrm>
          <a:prstGeom prst="rect">
            <a:avLst/>
          </a:prstGeom>
        </p:spPr>
      </p:pic>
      <p:sp>
        <p:nvSpPr>
          <p:cNvPr id="8" name="Slide Number Placeholder 5">
            <a:extLst>
              <a:ext uri="{FF2B5EF4-FFF2-40B4-BE49-F238E27FC236}">
                <a16:creationId xmlns:a16="http://schemas.microsoft.com/office/drawing/2014/main" id="{76322989-01C1-E94C-9222-7F9660B60F9A}"/>
              </a:ext>
            </a:extLst>
          </p:cNvPr>
          <p:cNvSpPr>
            <a:spLocks noGrp="1"/>
          </p:cNvSpPr>
          <p:nvPr>
            <p:ph type="sldNum" sz="quarter" idx="4"/>
          </p:nvPr>
        </p:nvSpPr>
        <p:spPr>
          <a:xfrm>
            <a:off x="11101549" y="6442414"/>
            <a:ext cx="877617" cy="365125"/>
          </a:xfrm>
          <a:prstGeom prst="rect">
            <a:avLst/>
          </a:prstGeom>
        </p:spPr>
        <p:txBody>
          <a:bodyPr vert="horz" lIns="91440" tIns="45720" rIns="91440" bIns="45720" rtlCol="0" anchor="ctr"/>
          <a:lstStyle>
            <a:lvl1pPr algn="ctr">
              <a:defRPr sz="1600" b="1" i="0">
                <a:solidFill>
                  <a:schemeClr val="bg2"/>
                </a:solidFill>
                <a:latin typeface="Libre Franklin Black" pitchFamily="2" charset="77"/>
              </a:defRPr>
            </a:lvl1pPr>
          </a:lstStyle>
          <a:p>
            <a:fld id="{74743CB8-03B1-D240-A0C2-C770526C1FDB}" type="slidenum">
              <a:rPr lang="en-US" smtClean="0"/>
              <a:pPr/>
              <a:t>‹#›</a:t>
            </a:fld>
            <a:endParaRPr lang="en-US"/>
          </a:p>
        </p:txBody>
      </p:sp>
      <p:sp>
        <p:nvSpPr>
          <p:cNvPr id="3" name="Rectangle 2">
            <a:extLst>
              <a:ext uri="{FF2B5EF4-FFF2-40B4-BE49-F238E27FC236}">
                <a16:creationId xmlns:a16="http://schemas.microsoft.com/office/drawing/2014/main" id="{93D423BE-5D1D-7FC5-BA8D-25A19C9DDF55}"/>
              </a:ext>
            </a:extLst>
          </p:cNvPr>
          <p:cNvSpPr/>
          <p:nvPr userDrawn="1"/>
        </p:nvSpPr>
        <p:spPr>
          <a:xfrm>
            <a:off x="7457662" y="0"/>
            <a:ext cx="473433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70796A5D-90F4-1446-819B-05F02DE8D1BE}"/>
              </a:ext>
            </a:extLst>
          </p:cNvPr>
          <p:cNvSpPr>
            <a:spLocks noGrp="1"/>
          </p:cNvSpPr>
          <p:nvPr>
            <p:ph type="title"/>
          </p:nvPr>
        </p:nvSpPr>
        <p:spPr>
          <a:xfrm>
            <a:off x="7530486" y="142806"/>
            <a:ext cx="4535649" cy="6572388"/>
          </a:xfrm>
        </p:spPr>
        <p:txBody>
          <a:bodyPr>
            <a:noAutofit/>
          </a:bodyPr>
          <a:lstStyle>
            <a:lvl1pPr algn="l">
              <a:defRPr sz="12000" b="1">
                <a:solidFill>
                  <a:schemeClr val="tx2"/>
                </a:solidFill>
              </a:defRPr>
            </a:lvl1pPr>
          </a:lstStyle>
          <a:p>
            <a:r>
              <a:rPr lang="en-US"/>
              <a:t>Click to edit Master title style</a:t>
            </a:r>
          </a:p>
        </p:txBody>
      </p:sp>
      <p:sp>
        <p:nvSpPr>
          <p:cNvPr id="4" name="Text Placeholder 3">
            <a:extLst>
              <a:ext uri="{FF2B5EF4-FFF2-40B4-BE49-F238E27FC236}">
                <a16:creationId xmlns:a16="http://schemas.microsoft.com/office/drawing/2014/main" id="{65295CA6-9047-7348-0A9E-BE7D558C0076}"/>
              </a:ext>
            </a:extLst>
          </p:cNvPr>
          <p:cNvSpPr>
            <a:spLocks noGrp="1"/>
          </p:cNvSpPr>
          <p:nvPr>
            <p:ph type="body" sz="quarter" idx="10" hasCustomPrompt="1"/>
          </p:nvPr>
        </p:nvSpPr>
        <p:spPr>
          <a:xfrm>
            <a:off x="355600" y="142875"/>
            <a:ext cx="6978650" cy="6572319"/>
          </a:xfrm>
        </p:spPr>
        <p:txBody>
          <a:bodyPr anchor="ctr">
            <a:noAutofit/>
          </a:bodyPr>
          <a:lstStyle>
            <a:lvl1pPr marL="0" indent="0" algn="r">
              <a:buNone/>
              <a:defRPr sz="12000" b="1">
                <a:solidFill>
                  <a:schemeClr val="accent4"/>
                </a:solidFill>
                <a:latin typeface="Libre Franklin" pitchFamily="2" charset="77"/>
              </a:defRPr>
            </a:lvl1pPr>
          </a:lstStyle>
          <a:p>
            <a:r>
              <a:rPr lang="en-US"/>
              <a:t>Click to edit Master title style</a:t>
            </a:r>
          </a:p>
        </p:txBody>
      </p:sp>
    </p:spTree>
    <p:extLst>
      <p:ext uri="{BB962C8B-B14F-4D97-AF65-F5344CB8AC3E}">
        <p14:creationId xmlns:p14="http://schemas.microsoft.com/office/powerpoint/2010/main" val="227076169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Natural background">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9E31659C-C7AE-2A42-A4FF-74E9DD8AF785}"/>
              </a:ext>
            </a:extLst>
          </p:cNvPr>
          <p:cNvSpPr>
            <a:spLocks noGrp="1"/>
          </p:cNvSpPr>
          <p:nvPr>
            <p:ph type="sldNum" sz="quarter" idx="12"/>
          </p:nvPr>
        </p:nvSpPr>
        <p:spPr>
          <a:xfrm>
            <a:off x="11101549" y="6442414"/>
            <a:ext cx="877617" cy="365125"/>
          </a:xfrm>
          <a:prstGeom prst="rect">
            <a:avLst/>
          </a:prstGeom>
        </p:spPr>
        <p:txBody>
          <a:bodyPr vert="horz" lIns="91440" tIns="45720" rIns="91440" bIns="45720" rtlCol="0" anchor="ctr"/>
          <a:lstStyle>
            <a:lvl1pPr algn="ctr">
              <a:defRPr sz="1600" b="1" i="0">
                <a:solidFill>
                  <a:schemeClr val="tx1"/>
                </a:solidFill>
                <a:latin typeface="Libre Franklin Black" pitchFamily="2" charset="77"/>
              </a:defRPr>
            </a:lvl1pPr>
          </a:lstStyle>
          <a:p>
            <a:fld id="{74743CB8-03B1-D240-A0C2-C770526C1FDB}" type="slidenum">
              <a:rPr lang="en-US" smtClean="0"/>
              <a:pPr/>
              <a:t>‹#›</a:t>
            </a:fld>
            <a:endParaRPr lang="en-US"/>
          </a:p>
        </p:txBody>
      </p:sp>
      <p:sp>
        <p:nvSpPr>
          <p:cNvPr id="9" name="Footer Placeholder 4">
            <a:extLst>
              <a:ext uri="{FF2B5EF4-FFF2-40B4-BE49-F238E27FC236}">
                <a16:creationId xmlns:a16="http://schemas.microsoft.com/office/drawing/2014/main" id="{159D6D2F-9D37-A947-8010-9BB2FA5F228A}"/>
              </a:ext>
            </a:extLst>
          </p:cNvPr>
          <p:cNvSpPr>
            <a:spLocks noGrp="1"/>
          </p:cNvSpPr>
          <p:nvPr>
            <p:ph type="ftr" sz="quarter" idx="11"/>
          </p:nvPr>
        </p:nvSpPr>
        <p:spPr>
          <a:xfrm>
            <a:off x="4038600" y="6442414"/>
            <a:ext cx="6637284" cy="365125"/>
          </a:xfrm>
          <a:prstGeom prst="rect">
            <a:avLst/>
          </a:prstGeom>
        </p:spPr>
        <p:txBody>
          <a:bodyPr vert="horz" lIns="91440" tIns="45720" rIns="91440" bIns="45720" rtlCol="0" anchor="ctr"/>
          <a:lstStyle>
            <a:lvl1pPr algn="ctr">
              <a:defRPr sz="1100" b="0" i="1">
                <a:solidFill>
                  <a:schemeClr val="tx1"/>
                </a:solidFill>
                <a:latin typeface="Libre Franklin" pitchFamily="2" charset="77"/>
              </a:defRPr>
            </a:lvl1pPr>
          </a:lstStyle>
          <a:p>
            <a:endParaRPr lang="en-US"/>
          </a:p>
        </p:txBody>
      </p:sp>
      <p:sp>
        <p:nvSpPr>
          <p:cNvPr id="13" name="Date Placeholder 3">
            <a:extLst>
              <a:ext uri="{FF2B5EF4-FFF2-40B4-BE49-F238E27FC236}">
                <a16:creationId xmlns:a16="http://schemas.microsoft.com/office/drawing/2014/main" id="{014BF3EE-35C3-1647-B2B9-DA3175F3FF86}"/>
              </a:ext>
            </a:extLst>
          </p:cNvPr>
          <p:cNvSpPr>
            <a:spLocks noGrp="1"/>
          </p:cNvSpPr>
          <p:nvPr>
            <p:ph type="dt" sz="half" idx="10"/>
          </p:nvPr>
        </p:nvSpPr>
        <p:spPr>
          <a:xfrm>
            <a:off x="2270234" y="6442414"/>
            <a:ext cx="1555533" cy="365125"/>
          </a:xfrm>
          <a:prstGeom prst="rect">
            <a:avLst/>
          </a:prstGeom>
        </p:spPr>
        <p:txBody>
          <a:bodyPr vert="horz" lIns="91440" tIns="45720" rIns="91440" bIns="45720" rtlCol="0" anchor="ctr"/>
          <a:lstStyle>
            <a:lvl1pPr algn="l">
              <a:defRPr sz="1100" b="0" i="0">
                <a:solidFill>
                  <a:schemeClr val="tx1"/>
                </a:solidFill>
                <a:latin typeface="Libre Franklin" pitchFamily="2" charset="77"/>
              </a:defRPr>
            </a:lvl1pPr>
          </a:lstStyle>
          <a:p>
            <a:fld id="{FD91BF93-D36E-2E4C-B22D-795FD6CF4C38}" type="datetime1">
              <a:rPr lang="en-US" smtClean="0"/>
              <a:pPr/>
              <a:t>7/24/2025</a:t>
            </a:fld>
            <a:endParaRPr lang="en-US"/>
          </a:p>
        </p:txBody>
      </p:sp>
      <p:pic>
        <p:nvPicPr>
          <p:cNvPr id="2" name="Picture 1" descr="A close up of a logo&#10;&#10;Description automatically generated">
            <a:extLst>
              <a:ext uri="{FF2B5EF4-FFF2-40B4-BE49-F238E27FC236}">
                <a16:creationId xmlns:a16="http://schemas.microsoft.com/office/drawing/2014/main" id="{20FFC107-F544-419F-A7F9-C0384284D308}"/>
              </a:ext>
            </a:extLst>
          </p:cNvPr>
          <p:cNvPicPr>
            <a:picLocks noChangeAspect="1"/>
          </p:cNvPicPr>
          <p:nvPr userDrawn="1"/>
        </p:nvPicPr>
        <p:blipFill>
          <a:blip r:embed="rId2" cstate="print">
            <a:alphaModFix/>
            <a:extLst>
              <a:ext uri="{28A0092B-C50C-407E-A947-70E740481C1C}">
                <a14:useLocalDpi xmlns:a14="http://schemas.microsoft.com/office/drawing/2010/main"/>
              </a:ext>
            </a:extLst>
          </a:blip>
          <a:stretch>
            <a:fillRect/>
          </a:stretch>
        </p:blipFill>
        <p:spPr>
          <a:xfrm>
            <a:off x="36000" y="6350400"/>
            <a:ext cx="1151986" cy="504653"/>
          </a:xfrm>
          <a:prstGeom prst="rect">
            <a:avLst/>
          </a:prstGeom>
        </p:spPr>
      </p:pic>
    </p:spTree>
    <p:extLst>
      <p:ext uri="{BB962C8B-B14F-4D97-AF65-F5344CB8AC3E}">
        <p14:creationId xmlns:p14="http://schemas.microsoft.com/office/powerpoint/2010/main" val="385688030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Vision &amp; Mission">
    <p:bg>
      <p:bgPr>
        <a:solidFill>
          <a:schemeClr val="bg2"/>
        </a:solidFill>
        <a:effectLst/>
      </p:bgPr>
    </p:bg>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3E22A8C2-6EE9-E148-99AE-A8F88B74E364}"/>
              </a:ext>
            </a:extLst>
          </p:cNvPr>
          <p:cNvSpPr>
            <a:spLocks noGrp="1"/>
          </p:cNvSpPr>
          <p:nvPr>
            <p:ph type="sldNum" sz="quarter" idx="4"/>
          </p:nvPr>
        </p:nvSpPr>
        <p:spPr>
          <a:xfrm>
            <a:off x="11101549" y="6442414"/>
            <a:ext cx="877617" cy="365125"/>
          </a:xfrm>
          <a:prstGeom prst="rect">
            <a:avLst/>
          </a:prstGeom>
        </p:spPr>
        <p:txBody>
          <a:bodyPr vert="horz" lIns="91440" tIns="45720" rIns="91440" bIns="45720" rtlCol="0" anchor="ctr"/>
          <a:lstStyle>
            <a:lvl1pPr algn="ctr">
              <a:defRPr sz="1600" b="1" i="0">
                <a:solidFill>
                  <a:schemeClr val="tx1"/>
                </a:solidFill>
                <a:latin typeface="Libre Franklin Black" pitchFamily="2" charset="77"/>
              </a:defRPr>
            </a:lvl1pPr>
          </a:lstStyle>
          <a:p>
            <a:fld id="{74743CB8-03B1-D240-A0C2-C770526C1FDB}" type="slidenum">
              <a:rPr lang="en-US" smtClean="0"/>
              <a:pPr/>
              <a:t>‹#›</a:t>
            </a:fld>
            <a:endParaRPr lang="en-US"/>
          </a:p>
        </p:txBody>
      </p:sp>
      <p:sp>
        <p:nvSpPr>
          <p:cNvPr id="8" name="Footer Placeholder 4">
            <a:extLst>
              <a:ext uri="{FF2B5EF4-FFF2-40B4-BE49-F238E27FC236}">
                <a16:creationId xmlns:a16="http://schemas.microsoft.com/office/drawing/2014/main" id="{0EA80699-1C09-B94C-A164-31EE20E12CC9}"/>
              </a:ext>
            </a:extLst>
          </p:cNvPr>
          <p:cNvSpPr>
            <a:spLocks noGrp="1"/>
          </p:cNvSpPr>
          <p:nvPr>
            <p:ph type="ftr" sz="quarter" idx="3"/>
          </p:nvPr>
        </p:nvSpPr>
        <p:spPr>
          <a:xfrm>
            <a:off x="4038600" y="6442414"/>
            <a:ext cx="6637284" cy="365125"/>
          </a:xfrm>
          <a:prstGeom prst="rect">
            <a:avLst/>
          </a:prstGeom>
        </p:spPr>
        <p:txBody>
          <a:bodyPr vert="horz" lIns="91440" tIns="45720" rIns="91440" bIns="45720" rtlCol="0" anchor="ctr"/>
          <a:lstStyle>
            <a:lvl1pPr algn="ctr">
              <a:defRPr sz="1100" b="0" i="1">
                <a:solidFill>
                  <a:schemeClr val="tx1"/>
                </a:solidFill>
                <a:latin typeface="Libre Franklin" pitchFamily="2" charset="77"/>
              </a:defRPr>
            </a:lvl1pPr>
          </a:lstStyle>
          <a:p>
            <a:endParaRPr lang="en-US"/>
          </a:p>
        </p:txBody>
      </p:sp>
      <p:sp>
        <p:nvSpPr>
          <p:cNvPr id="10" name="Date Placeholder 3">
            <a:extLst>
              <a:ext uri="{FF2B5EF4-FFF2-40B4-BE49-F238E27FC236}">
                <a16:creationId xmlns:a16="http://schemas.microsoft.com/office/drawing/2014/main" id="{3D5FC5C4-C47E-3745-8027-EA469FD9CB62}"/>
              </a:ext>
            </a:extLst>
          </p:cNvPr>
          <p:cNvSpPr>
            <a:spLocks noGrp="1"/>
          </p:cNvSpPr>
          <p:nvPr>
            <p:ph type="dt" sz="half" idx="2"/>
          </p:nvPr>
        </p:nvSpPr>
        <p:spPr>
          <a:xfrm>
            <a:off x="2270234" y="6442414"/>
            <a:ext cx="1555533" cy="365125"/>
          </a:xfrm>
          <a:prstGeom prst="rect">
            <a:avLst/>
          </a:prstGeom>
        </p:spPr>
        <p:txBody>
          <a:bodyPr vert="horz" lIns="91440" tIns="45720" rIns="91440" bIns="45720" rtlCol="0" anchor="ctr"/>
          <a:lstStyle>
            <a:lvl1pPr algn="l">
              <a:defRPr sz="1100" b="0" i="0">
                <a:solidFill>
                  <a:schemeClr val="tx1"/>
                </a:solidFill>
                <a:latin typeface="Libre Franklin" pitchFamily="2" charset="77"/>
              </a:defRPr>
            </a:lvl1pPr>
          </a:lstStyle>
          <a:p>
            <a:fld id="{74D3A9BF-68AE-0448-872C-266802DBC14B}" type="datetime1">
              <a:rPr lang="en-US" smtClean="0"/>
              <a:t>7/24/2025</a:t>
            </a:fld>
            <a:endParaRPr lang="en-US"/>
          </a:p>
        </p:txBody>
      </p:sp>
      <p:graphicFrame>
        <p:nvGraphicFramePr>
          <p:cNvPr id="2" name="Table 7">
            <a:extLst>
              <a:ext uri="{FF2B5EF4-FFF2-40B4-BE49-F238E27FC236}">
                <a16:creationId xmlns:a16="http://schemas.microsoft.com/office/drawing/2014/main" id="{8A48BADA-3F75-C4BC-D233-B9257FABD745}"/>
              </a:ext>
            </a:extLst>
          </p:cNvPr>
          <p:cNvGraphicFramePr>
            <a:graphicFrameLocks noGrp="1"/>
          </p:cNvGraphicFramePr>
          <p:nvPr userDrawn="1"/>
        </p:nvGraphicFramePr>
        <p:xfrm>
          <a:off x="815310" y="1075482"/>
          <a:ext cx="10561380" cy="4707036"/>
        </p:xfrm>
        <a:graphic>
          <a:graphicData uri="http://schemas.openxmlformats.org/drawingml/2006/table">
            <a:tbl>
              <a:tblPr firstRow="1" bandRow="1">
                <a:effectLst>
                  <a:outerShdw blurRad="312003" dist="38100" dir="2700000" algn="tl" rotWithShape="0">
                    <a:prstClr val="black">
                      <a:alpha val="40000"/>
                    </a:prstClr>
                  </a:outerShdw>
                </a:effectLst>
                <a:tableStyleId>{2D5ABB26-0587-4C30-8999-92F81FD0307C}</a:tableStyleId>
              </a:tblPr>
              <a:tblGrid>
                <a:gridCol w="2695521">
                  <a:extLst>
                    <a:ext uri="{9D8B030D-6E8A-4147-A177-3AD203B41FA5}">
                      <a16:colId xmlns:a16="http://schemas.microsoft.com/office/drawing/2014/main" val="302956687"/>
                    </a:ext>
                  </a:extLst>
                </a:gridCol>
                <a:gridCol w="7865859">
                  <a:extLst>
                    <a:ext uri="{9D8B030D-6E8A-4147-A177-3AD203B41FA5}">
                      <a16:colId xmlns:a16="http://schemas.microsoft.com/office/drawing/2014/main" val="616250808"/>
                    </a:ext>
                  </a:extLst>
                </a:gridCol>
              </a:tblGrid>
              <a:tr h="2801807">
                <a:tc>
                  <a:txBody>
                    <a:bodyPr/>
                    <a:lstStyle/>
                    <a:p>
                      <a:pPr algn="ctr"/>
                      <a:r>
                        <a:rPr lang="en-US" sz="4800" b="1">
                          <a:solidFill>
                            <a:schemeClr val="bg2"/>
                          </a:solidFill>
                          <a:latin typeface="Libre Franklin" pitchFamily="2" charset="77"/>
                        </a:rPr>
                        <a:t>Vision</a:t>
                      </a:r>
                    </a:p>
                  </a:txBody>
                  <a:tcPr anchor="ctr">
                    <a:solidFill>
                      <a:schemeClr val="tx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i="1" u="none" strike="noStrike">
                          <a:solidFill>
                            <a:schemeClr val="tx1"/>
                          </a:solidFill>
                          <a:effectLst/>
                          <a:latin typeface="Libre Baskerville" panose="02000000000000000000" pitchFamily="2" charset="0"/>
                        </a:rPr>
                        <a:t>The Bill of Rights Institute seeks an America where we more perfectly realize the promise of liberty and equality expressed in the Declaration of Independence.  This calls for civic education that helps students examine the story of our country and exercise the skills of citizenship.</a:t>
                      </a:r>
                    </a:p>
                  </a:txBody>
                  <a:tcPr marL="365760" marR="365760" anchor="ctr">
                    <a:solidFill>
                      <a:schemeClr val="tx2">
                        <a:lumMod val="20000"/>
                        <a:lumOff val="80000"/>
                      </a:schemeClr>
                    </a:solidFill>
                  </a:tcPr>
                </a:tc>
                <a:extLst>
                  <a:ext uri="{0D108BD9-81ED-4DB2-BD59-A6C34878D82A}">
                    <a16:rowId xmlns:a16="http://schemas.microsoft.com/office/drawing/2014/main" val="529637701"/>
                  </a:ext>
                </a:extLst>
              </a:tr>
              <a:tr h="1905229">
                <a:tc>
                  <a:txBody>
                    <a:bodyPr/>
                    <a:lstStyle/>
                    <a:p>
                      <a:pPr algn="ctr"/>
                      <a:r>
                        <a:rPr lang="en-US" sz="4800" b="1">
                          <a:solidFill>
                            <a:schemeClr val="bg2"/>
                          </a:solidFill>
                          <a:latin typeface="Libre Franklin" pitchFamily="2" charset="77"/>
                        </a:rPr>
                        <a:t>Mission</a:t>
                      </a:r>
                    </a:p>
                  </a:txBody>
                  <a:tcPr anchor="ctr">
                    <a:solidFill>
                      <a:schemeClr val="accent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i="1" u="none" strike="noStrike">
                          <a:solidFill>
                            <a:schemeClr val="tx1"/>
                          </a:solidFill>
                          <a:effectLst/>
                          <a:latin typeface="Libre Baskerville" panose="02000000000000000000" pitchFamily="2" charset="0"/>
                        </a:rPr>
                        <a:t>The Bill of Rights Institute teaches civics. We equip students and teachers to live the ideals of a free and just society.</a:t>
                      </a:r>
                    </a:p>
                  </a:txBody>
                  <a:tcPr marL="365760" marR="365760" anchor="ctr">
                    <a:solidFill>
                      <a:schemeClr val="accent2">
                        <a:lumMod val="20000"/>
                        <a:lumOff val="80000"/>
                      </a:schemeClr>
                    </a:solidFill>
                  </a:tcPr>
                </a:tc>
                <a:extLst>
                  <a:ext uri="{0D108BD9-81ED-4DB2-BD59-A6C34878D82A}">
                    <a16:rowId xmlns:a16="http://schemas.microsoft.com/office/drawing/2014/main" val="4015424962"/>
                  </a:ext>
                </a:extLst>
              </a:tr>
            </a:tbl>
          </a:graphicData>
        </a:graphic>
      </p:graphicFrame>
      <p:pic>
        <p:nvPicPr>
          <p:cNvPr id="3" name="Picture 2" descr="A close up of a logo&#10;&#10;Description automatically generated">
            <a:extLst>
              <a:ext uri="{FF2B5EF4-FFF2-40B4-BE49-F238E27FC236}">
                <a16:creationId xmlns:a16="http://schemas.microsoft.com/office/drawing/2014/main" id="{16B2AC35-F4D1-7C43-1B98-E5D82F431A0E}"/>
              </a:ext>
            </a:extLst>
          </p:cNvPr>
          <p:cNvPicPr>
            <a:picLocks noChangeAspect="1"/>
          </p:cNvPicPr>
          <p:nvPr userDrawn="1"/>
        </p:nvPicPr>
        <p:blipFill>
          <a:blip r:embed="rId2" cstate="print">
            <a:alphaModFix/>
            <a:extLst>
              <a:ext uri="{28A0092B-C50C-407E-A947-70E740481C1C}">
                <a14:useLocalDpi xmlns:a14="http://schemas.microsoft.com/office/drawing/2010/main"/>
              </a:ext>
            </a:extLst>
          </a:blip>
          <a:stretch>
            <a:fillRect/>
          </a:stretch>
        </p:blipFill>
        <p:spPr>
          <a:xfrm>
            <a:off x="36000" y="6350400"/>
            <a:ext cx="1151986" cy="504653"/>
          </a:xfrm>
          <a:prstGeom prst="rect">
            <a:avLst/>
          </a:prstGeom>
        </p:spPr>
      </p:pic>
    </p:spTree>
    <p:extLst>
      <p:ext uri="{BB962C8B-B14F-4D97-AF65-F5344CB8AC3E}">
        <p14:creationId xmlns:p14="http://schemas.microsoft.com/office/powerpoint/2010/main" val="134684610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RI Promise">
    <p:bg>
      <p:bgPr>
        <a:solidFill>
          <a:schemeClr val="bg2"/>
        </a:solidFill>
        <a:effectLst/>
      </p:bgPr>
    </p:bg>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3E22A8C2-6EE9-E148-99AE-A8F88B74E364}"/>
              </a:ext>
            </a:extLst>
          </p:cNvPr>
          <p:cNvSpPr>
            <a:spLocks noGrp="1"/>
          </p:cNvSpPr>
          <p:nvPr>
            <p:ph type="sldNum" sz="quarter" idx="4"/>
          </p:nvPr>
        </p:nvSpPr>
        <p:spPr>
          <a:xfrm>
            <a:off x="11101549" y="6442414"/>
            <a:ext cx="877617" cy="365125"/>
          </a:xfrm>
          <a:prstGeom prst="rect">
            <a:avLst/>
          </a:prstGeom>
        </p:spPr>
        <p:txBody>
          <a:bodyPr vert="horz" lIns="91440" tIns="45720" rIns="91440" bIns="45720" rtlCol="0" anchor="ctr"/>
          <a:lstStyle>
            <a:lvl1pPr algn="ctr">
              <a:defRPr sz="1600" b="1" i="0">
                <a:solidFill>
                  <a:schemeClr val="tx1"/>
                </a:solidFill>
                <a:latin typeface="Libre Franklin Black" pitchFamily="2" charset="77"/>
              </a:defRPr>
            </a:lvl1pPr>
          </a:lstStyle>
          <a:p>
            <a:fld id="{74743CB8-03B1-D240-A0C2-C770526C1FDB}" type="slidenum">
              <a:rPr lang="en-US" smtClean="0"/>
              <a:pPr/>
              <a:t>‹#›</a:t>
            </a:fld>
            <a:endParaRPr lang="en-US"/>
          </a:p>
        </p:txBody>
      </p:sp>
      <p:sp>
        <p:nvSpPr>
          <p:cNvPr id="8" name="Footer Placeholder 4">
            <a:extLst>
              <a:ext uri="{FF2B5EF4-FFF2-40B4-BE49-F238E27FC236}">
                <a16:creationId xmlns:a16="http://schemas.microsoft.com/office/drawing/2014/main" id="{0EA80699-1C09-B94C-A164-31EE20E12CC9}"/>
              </a:ext>
            </a:extLst>
          </p:cNvPr>
          <p:cNvSpPr>
            <a:spLocks noGrp="1"/>
          </p:cNvSpPr>
          <p:nvPr>
            <p:ph type="ftr" sz="quarter" idx="3"/>
          </p:nvPr>
        </p:nvSpPr>
        <p:spPr>
          <a:xfrm>
            <a:off x="4038600" y="6442414"/>
            <a:ext cx="6637284" cy="365125"/>
          </a:xfrm>
          <a:prstGeom prst="rect">
            <a:avLst/>
          </a:prstGeom>
        </p:spPr>
        <p:txBody>
          <a:bodyPr vert="horz" lIns="91440" tIns="45720" rIns="91440" bIns="45720" rtlCol="0" anchor="ctr"/>
          <a:lstStyle>
            <a:lvl1pPr algn="ctr">
              <a:defRPr sz="1100" b="0" i="1">
                <a:solidFill>
                  <a:schemeClr val="tx1"/>
                </a:solidFill>
                <a:latin typeface="Libre Franklin" pitchFamily="2" charset="77"/>
              </a:defRPr>
            </a:lvl1pPr>
          </a:lstStyle>
          <a:p>
            <a:endParaRPr lang="en-US"/>
          </a:p>
        </p:txBody>
      </p:sp>
      <p:sp>
        <p:nvSpPr>
          <p:cNvPr id="10" name="Date Placeholder 3">
            <a:extLst>
              <a:ext uri="{FF2B5EF4-FFF2-40B4-BE49-F238E27FC236}">
                <a16:creationId xmlns:a16="http://schemas.microsoft.com/office/drawing/2014/main" id="{3D5FC5C4-C47E-3745-8027-EA469FD9CB62}"/>
              </a:ext>
            </a:extLst>
          </p:cNvPr>
          <p:cNvSpPr>
            <a:spLocks noGrp="1"/>
          </p:cNvSpPr>
          <p:nvPr>
            <p:ph type="dt" sz="half" idx="2"/>
          </p:nvPr>
        </p:nvSpPr>
        <p:spPr>
          <a:xfrm>
            <a:off x="2270234" y="6442414"/>
            <a:ext cx="1555533" cy="365125"/>
          </a:xfrm>
          <a:prstGeom prst="rect">
            <a:avLst/>
          </a:prstGeom>
        </p:spPr>
        <p:txBody>
          <a:bodyPr vert="horz" lIns="91440" tIns="45720" rIns="91440" bIns="45720" rtlCol="0" anchor="ctr"/>
          <a:lstStyle>
            <a:lvl1pPr algn="l">
              <a:defRPr sz="1100" b="0" i="0">
                <a:solidFill>
                  <a:schemeClr val="tx1"/>
                </a:solidFill>
                <a:latin typeface="Libre Franklin" pitchFamily="2" charset="77"/>
              </a:defRPr>
            </a:lvl1pPr>
          </a:lstStyle>
          <a:p>
            <a:fld id="{3EB4F27F-1EAF-8240-85E2-B361F6E50C8D}" type="datetime1">
              <a:rPr lang="en-US" smtClean="0"/>
              <a:t>7/24/2025</a:t>
            </a:fld>
            <a:endParaRPr lang="en-US"/>
          </a:p>
        </p:txBody>
      </p:sp>
      <p:pic>
        <p:nvPicPr>
          <p:cNvPr id="2" name="Picture 1" descr="A close up of a logo&#10;&#10;Description automatically generated">
            <a:extLst>
              <a:ext uri="{FF2B5EF4-FFF2-40B4-BE49-F238E27FC236}">
                <a16:creationId xmlns:a16="http://schemas.microsoft.com/office/drawing/2014/main" id="{D6A989DA-FAEF-C946-3725-91AE1C23D42A}"/>
              </a:ext>
            </a:extLst>
          </p:cNvPr>
          <p:cNvPicPr>
            <a:picLocks noChangeAspect="1"/>
          </p:cNvPicPr>
          <p:nvPr userDrawn="1"/>
        </p:nvPicPr>
        <p:blipFill>
          <a:blip r:embed="rId2" cstate="print">
            <a:alphaModFix/>
            <a:extLst>
              <a:ext uri="{28A0092B-C50C-407E-A947-70E740481C1C}">
                <a14:useLocalDpi xmlns:a14="http://schemas.microsoft.com/office/drawing/2010/main"/>
              </a:ext>
            </a:extLst>
          </a:blip>
          <a:stretch>
            <a:fillRect/>
          </a:stretch>
        </p:blipFill>
        <p:spPr>
          <a:xfrm>
            <a:off x="36000" y="6350400"/>
            <a:ext cx="1151986" cy="504653"/>
          </a:xfrm>
          <a:prstGeom prst="rect">
            <a:avLst/>
          </a:prstGeom>
        </p:spPr>
      </p:pic>
      <p:graphicFrame>
        <p:nvGraphicFramePr>
          <p:cNvPr id="4" name="Table 3">
            <a:extLst>
              <a:ext uri="{FF2B5EF4-FFF2-40B4-BE49-F238E27FC236}">
                <a16:creationId xmlns:a16="http://schemas.microsoft.com/office/drawing/2014/main" id="{B39FCFDA-4DC7-F703-274A-DFF04FB1AC99}"/>
              </a:ext>
            </a:extLst>
          </p:cNvPr>
          <p:cNvGraphicFramePr>
            <a:graphicFrameLocks noGrp="1"/>
          </p:cNvGraphicFramePr>
          <p:nvPr userDrawn="1">
            <p:extLst>
              <p:ext uri="{D42A27DB-BD31-4B8C-83A1-F6EECF244321}">
                <p14:modId xmlns:p14="http://schemas.microsoft.com/office/powerpoint/2010/main" val="1913792804"/>
              </p:ext>
            </p:extLst>
          </p:nvPr>
        </p:nvGraphicFramePr>
        <p:xfrm>
          <a:off x="1093847" y="675409"/>
          <a:ext cx="10004305" cy="5205845"/>
        </p:xfrm>
        <a:graphic>
          <a:graphicData uri="http://schemas.openxmlformats.org/drawingml/2006/table">
            <a:tbl>
              <a:tblPr firstRow="1" bandRow="1">
                <a:effectLst>
                  <a:outerShdw blurRad="312003" dist="38100" dir="2700000" algn="tl" rotWithShape="0">
                    <a:prstClr val="black">
                      <a:alpha val="40000"/>
                    </a:prstClr>
                  </a:outerShdw>
                </a:effectLst>
                <a:tableStyleId>{2D5ABB26-0587-4C30-8999-92F81FD0307C}</a:tableStyleId>
              </a:tblPr>
              <a:tblGrid>
                <a:gridCol w="10004305">
                  <a:extLst>
                    <a:ext uri="{9D8B030D-6E8A-4147-A177-3AD203B41FA5}">
                      <a16:colId xmlns:a16="http://schemas.microsoft.com/office/drawing/2014/main" val="4229119503"/>
                    </a:ext>
                  </a:extLst>
                </a:gridCol>
              </a:tblGrid>
              <a:tr h="822715">
                <a:tc>
                  <a:txBody>
                    <a:bodyPr/>
                    <a:lstStyle/>
                    <a:p>
                      <a:pPr algn="ctr"/>
                      <a:r>
                        <a:rPr lang="en-US" sz="4400" b="1">
                          <a:solidFill>
                            <a:schemeClr val="bg2"/>
                          </a:solidFill>
                          <a:latin typeface="Libre Franklin" pitchFamily="2" charset="77"/>
                        </a:rPr>
                        <a:t> Our Promise</a:t>
                      </a:r>
                    </a:p>
                  </a:txBody>
                  <a:tcPr anchor="ctr">
                    <a:solidFill>
                      <a:schemeClr val="accent1"/>
                    </a:solidFill>
                  </a:tcPr>
                </a:tc>
                <a:extLst>
                  <a:ext uri="{0D108BD9-81ED-4DB2-BD59-A6C34878D82A}">
                    <a16:rowId xmlns:a16="http://schemas.microsoft.com/office/drawing/2014/main" val="2102129244"/>
                  </a:ext>
                </a:extLst>
              </a:tr>
              <a:tr h="4383130">
                <a:tc>
                  <a:txBody>
                    <a:bodyPr/>
                    <a:lstStyle/>
                    <a:p>
                      <a:pPr marL="285750" marR="0" lvl="0" indent="-285750" algn="l" defTabSz="914400" rtl="0" eaLnBrk="1" fontAlgn="auto" latinLnBrk="0" hangingPunct="1">
                        <a:lnSpc>
                          <a:spcPct val="140000"/>
                        </a:lnSpc>
                        <a:spcBef>
                          <a:spcPts val="0"/>
                        </a:spcBef>
                        <a:spcAft>
                          <a:spcPts val="0"/>
                        </a:spcAft>
                        <a:buClrTx/>
                        <a:buSzTx/>
                        <a:buFont typeface="Arial" panose="020B0604020202020204" pitchFamily="34" charset="0"/>
                        <a:buChar char="•"/>
                        <a:tabLst/>
                        <a:defRPr/>
                      </a:pPr>
                      <a:r>
                        <a:rPr lang="en-US" sz="1800" b="0" i="1" u="none" strike="noStrike">
                          <a:solidFill>
                            <a:schemeClr val="tx1"/>
                          </a:solidFill>
                          <a:effectLst/>
                          <a:latin typeface="Libre Baskerville" panose="02000000000000000000" pitchFamily="2" charset="0"/>
                        </a:rPr>
                        <a:t>Uphold strict standards of academic integrity </a:t>
                      </a:r>
                    </a:p>
                    <a:p>
                      <a:pPr marL="285750" marR="0" lvl="0" indent="-285750" algn="l" defTabSz="914400" rtl="0" eaLnBrk="1" fontAlgn="auto" latinLnBrk="0" hangingPunct="1">
                        <a:lnSpc>
                          <a:spcPct val="140000"/>
                        </a:lnSpc>
                        <a:spcBef>
                          <a:spcPts val="0"/>
                        </a:spcBef>
                        <a:spcAft>
                          <a:spcPts val="0"/>
                        </a:spcAft>
                        <a:buClrTx/>
                        <a:buSzTx/>
                        <a:buFont typeface="Arial" panose="020B0604020202020204" pitchFamily="34" charset="0"/>
                        <a:buChar char="•"/>
                        <a:tabLst/>
                        <a:defRPr/>
                      </a:pPr>
                      <a:r>
                        <a:rPr lang="en-US" sz="1800" b="0" i="1" u="none" strike="noStrike">
                          <a:solidFill>
                            <a:schemeClr val="tx1"/>
                          </a:solidFill>
                          <a:effectLst/>
                          <a:latin typeface="Libre Baskerville" panose="02000000000000000000" pitchFamily="2" charset="0"/>
                        </a:rPr>
                        <a:t>Teach America’s Founding principles </a:t>
                      </a:r>
                    </a:p>
                    <a:p>
                      <a:pPr marL="285750" marR="0" lvl="0" indent="-285750" algn="l" defTabSz="914400" rtl="0" eaLnBrk="1" fontAlgn="auto" latinLnBrk="0" hangingPunct="1">
                        <a:lnSpc>
                          <a:spcPct val="140000"/>
                        </a:lnSpc>
                        <a:spcBef>
                          <a:spcPts val="0"/>
                        </a:spcBef>
                        <a:spcAft>
                          <a:spcPts val="0"/>
                        </a:spcAft>
                        <a:buClrTx/>
                        <a:buSzTx/>
                        <a:buFont typeface="Arial" panose="020B0604020202020204" pitchFamily="34" charset="0"/>
                        <a:buChar char="•"/>
                        <a:tabLst/>
                        <a:defRPr/>
                      </a:pPr>
                      <a:r>
                        <a:rPr lang="en-US" sz="1800" b="0" i="1" u="none" strike="noStrike">
                          <a:solidFill>
                            <a:schemeClr val="tx1"/>
                          </a:solidFill>
                          <a:effectLst/>
                          <a:latin typeface="Libre Baskerville" panose="02000000000000000000" pitchFamily="2" charset="0"/>
                        </a:rPr>
                        <a:t>Tell our whole history—including when we live up to our ideals and when we fall short </a:t>
                      </a:r>
                    </a:p>
                    <a:p>
                      <a:pPr marL="285750" marR="0" lvl="0" indent="-285750" algn="l" defTabSz="914400" rtl="0" eaLnBrk="1" fontAlgn="auto" latinLnBrk="0" hangingPunct="1">
                        <a:lnSpc>
                          <a:spcPct val="140000"/>
                        </a:lnSpc>
                        <a:spcBef>
                          <a:spcPts val="0"/>
                        </a:spcBef>
                        <a:spcAft>
                          <a:spcPts val="0"/>
                        </a:spcAft>
                        <a:buClrTx/>
                        <a:buSzTx/>
                        <a:buFont typeface="Arial" panose="020B0604020202020204" pitchFamily="34" charset="0"/>
                        <a:buChar char="•"/>
                        <a:tabLst/>
                        <a:defRPr/>
                      </a:pPr>
                      <a:r>
                        <a:rPr lang="en-US" sz="1800" b="0" i="1" u="none" strike="noStrike">
                          <a:solidFill>
                            <a:schemeClr val="tx1"/>
                          </a:solidFill>
                          <a:effectLst/>
                          <a:latin typeface="Libre Baskerville" panose="02000000000000000000" pitchFamily="2" charset="0"/>
                        </a:rPr>
                        <a:t>Foster understanding of government that is constitutionally-limited and just </a:t>
                      </a:r>
                    </a:p>
                    <a:p>
                      <a:pPr marL="285750" marR="0" lvl="0" indent="-285750" algn="l" defTabSz="914400" rtl="0" eaLnBrk="1" fontAlgn="auto" latinLnBrk="0" hangingPunct="1">
                        <a:lnSpc>
                          <a:spcPct val="140000"/>
                        </a:lnSpc>
                        <a:spcBef>
                          <a:spcPts val="0"/>
                        </a:spcBef>
                        <a:spcAft>
                          <a:spcPts val="0"/>
                        </a:spcAft>
                        <a:buClrTx/>
                        <a:buSzTx/>
                        <a:buFont typeface="Arial" panose="020B0604020202020204" pitchFamily="34" charset="0"/>
                        <a:buChar char="•"/>
                        <a:tabLst/>
                        <a:defRPr/>
                      </a:pPr>
                      <a:r>
                        <a:rPr lang="en-US" sz="1800" b="0" i="1" u="none" strike="noStrike">
                          <a:solidFill>
                            <a:schemeClr val="tx1"/>
                          </a:solidFill>
                          <a:effectLst/>
                          <a:latin typeface="Libre Baskerville" panose="02000000000000000000" pitchFamily="2" charset="0"/>
                        </a:rPr>
                        <a:t>Cultivate moral and civic virtues that make strong individual character </a:t>
                      </a:r>
                    </a:p>
                    <a:p>
                      <a:pPr marL="285750" marR="0" lvl="0" indent="-285750" algn="l" defTabSz="914400" rtl="0" eaLnBrk="1" fontAlgn="auto" latinLnBrk="0" hangingPunct="1">
                        <a:lnSpc>
                          <a:spcPct val="140000"/>
                        </a:lnSpc>
                        <a:spcBef>
                          <a:spcPts val="0"/>
                        </a:spcBef>
                        <a:spcAft>
                          <a:spcPts val="0"/>
                        </a:spcAft>
                        <a:buClrTx/>
                        <a:buSzTx/>
                        <a:buFont typeface="Arial" panose="020B0604020202020204" pitchFamily="34" charset="0"/>
                        <a:buChar char="•"/>
                        <a:tabLst/>
                        <a:defRPr/>
                      </a:pPr>
                      <a:r>
                        <a:rPr lang="en-US" sz="1800" b="0" i="1" u="none" strike="noStrike">
                          <a:solidFill>
                            <a:schemeClr val="tx1"/>
                          </a:solidFill>
                          <a:effectLst/>
                          <a:latin typeface="Libre Baskerville" panose="02000000000000000000" pitchFamily="2" charset="0"/>
                        </a:rPr>
                        <a:t>Foster civility and mutual respect </a:t>
                      </a:r>
                    </a:p>
                    <a:p>
                      <a:pPr marL="285750" marR="0" lvl="0" indent="-285750" algn="l" defTabSz="914400" rtl="0" eaLnBrk="1" fontAlgn="auto" latinLnBrk="0" hangingPunct="1">
                        <a:lnSpc>
                          <a:spcPct val="140000"/>
                        </a:lnSpc>
                        <a:spcBef>
                          <a:spcPts val="0"/>
                        </a:spcBef>
                        <a:spcAft>
                          <a:spcPts val="0"/>
                        </a:spcAft>
                        <a:buClrTx/>
                        <a:buSzTx/>
                        <a:buFont typeface="Arial" panose="020B0604020202020204" pitchFamily="34" charset="0"/>
                        <a:buChar char="•"/>
                        <a:tabLst/>
                        <a:defRPr/>
                      </a:pPr>
                      <a:r>
                        <a:rPr lang="en-US" sz="1800" b="0" i="1" u="none" strike="noStrike">
                          <a:solidFill>
                            <a:schemeClr val="tx1"/>
                          </a:solidFill>
                          <a:effectLst/>
                          <a:latin typeface="Libre Baskerville" panose="02000000000000000000" pitchFamily="2" charset="0"/>
                        </a:rPr>
                        <a:t>Promote curiosity, inquiry, and an openness to diverse viewpoints </a:t>
                      </a:r>
                    </a:p>
                    <a:p>
                      <a:pPr marL="285750" marR="0" lvl="0" indent="-285750" algn="l" defTabSz="914400" rtl="0" eaLnBrk="1" fontAlgn="auto" latinLnBrk="0" hangingPunct="1">
                        <a:lnSpc>
                          <a:spcPct val="140000"/>
                        </a:lnSpc>
                        <a:spcBef>
                          <a:spcPts val="0"/>
                        </a:spcBef>
                        <a:spcAft>
                          <a:spcPts val="0"/>
                        </a:spcAft>
                        <a:buClrTx/>
                        <a:buSzTx/>
                        <a:buFont typeface="Arial" panose="020B0604020202020204" pitchFamily="34" charset="0"/>
                        <a:buChar char="•"/>
                        <a:tabLst/>
                        <a:defRPr/>
                      </a:pPr>
                      <a:r>
                        <a:rPr lang="en-US" sz="1800" b="0" i="1" u="none" strike="noStrike">
                          <a:solidFill>
                            <a:schemeClr val="tx1"/>
                          </a:solidFill>
                          <a:effectLst/>
                          <a:latin typeface="Libre Baskerville" panose="02000000000000000000" pitchFamily="2" charset="0"/>
                        </a:rPr>
                        <a:t>Build independent thinking and reasoning skills </a:t>
                      </a:r>
                    </a:p>
                    <a:p>
                      <a:pPr marL="285750" marR="0" lvl="0" indent="-285750" algn="l" defTabSz="914400" rtl="0" eaLnBrk="1" fontAlgn="auto" latinLnBrk="0" hangingPunct="1">
                        <a:lnSpc>
                          <a:spcPct val="140000"/>
                        </a:lnSpc>
                        <a:spcBef>
                          <a:spcPts val="0"/>
                        </a:spcBef>
                        <a:spcAft>
                          <a:spcPts val="0"/>
                        </a:spcAft>
                        <a:buClrTx/>
                        <a:buSzTx/>
                        <a:buFont typeface="Arial" panose="020B0604020202020204" pitchFamily="34" charset="0"/>
                        <a:buChar char="•"/>
                        <a:tabLst/>
                        <a:defRPr/>
                      </a:pPr>
                      <a:r>
                        <a:rPr lang="en-US" sz="1800" b="0" i="1" u="none" strike="noStrike">
                          <a:solidFill>
                            <a:schemeClr val="tx1"/>
                          </a:solidFill>
                          <a:effectLst/>
                          <a:latin typeface="Libre Baskerville" panose="02000000000000000000" pitchFamily="2" charset="0"/>
                        </a:rPr>
                        <a:t>Encourage vibrant learning communities between teachers and parents</a:t>
                      </a:r>
                    </a:p>
                    <a:p>
                      <a:pPr marL="285750" marR="0" lvl="0" indent="-285750" algn="l" defTabSz="914400" rtl="0" eaLnBrk="1" fontAlgn="auto" latinLnBrk="0" hangingPunct="1">
                        <a:lnSpc>
                          <a:spcPct val="140000"/>
                        </a:lnSpc>
                        <a:spcBef>
                          <a:spcPts val="0"/>
                        </a:spcBef>
                        <a:spcAft>
                          <a:spcPts val="0"/>
                        </a:spcAft>
                        <a:buClrTx/>
                        <a:buSzTx/>
                        <a:buFont typeface="Arial" panose="020B0604020202020204" pitchFamily="34" charset="0"/>
                        <a:buChar char="•"/>
                        <a:tabLst/>
                        <a:defRPr/>
                      </a:pPr>
                      <a:r>
                        <a:rPr lang="en-US" sz="1800" b="0" i="1" u="none" strike="noStrike">
                          <a:solidFill>
                            <a:schemeClr val="tx1"/>
                          </a:solidFill>
                          <a:effectLst/>
                          <a:latin typeface="Libre Baskerville" panose="02000000000000000000" pitchFamily="2" charset="0"/>
                        </a:rPr>
                        <a:t>Prepare students to contribute to society as lifelong learners and engaged citizens</a:t>
                      </a:r>
                    </a:p>
                  </a:txBody>
                  <a:tcPr anchor="ctr">
                    <a:solidFill>
                      <a:schemeClr val="accent2">
                        <a:lumMod val="20000"/>
                        <a:lumOff val="80000"/>
                      </a:schemeClr>
                    </a:solidFill>
                  </a:tcPr>
                </a:tc>
                <a:extLst>
                  <a:ext uri="{0D108BD9-81ED-4DB2-BD59-A6C34878D82A}">
                    <a16:rowId xmlns:a16="http://schemas.microsoft.com/office/drawing/2014/main" val="2015560436"/>
                  </a:ext>
                </a:extLst>
              </a:tr>
            </a:tbl>
          </a:graphicData>
        </a:graphic>
      </p:graphicFrame>
    </p:spTree>
    <p:extLst>
      <p:ext uri="{BB962C8B-B14F-4D97-AF65-F5344CB8AC3E}">
        <p14:creationId xmlns:p14="http://schemas.microsoft.com/office/powerpoint/2010/main" val="41586045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trategic Goal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5CD003-F61A-8F4B-DD0E-0659ED70791F}"/>
              </a:ext>
            </a:extLst>
          </p:cNvPr>
          <p:cNvSpPr>
            <a:spLocks noGrp="1"/>
          </p:cNvSpPr>
          <p:nvPr>
            <p:ph type="title" hasCustomPrompt="1"/>
          </p:nvPr>
        </p:nvSpPr>
        <p:spPr/>
        <p:txBody>
          <a:bodyPr/>
          <a:lstStyle>
            <a:lvl1pPr>
              <a:defRPr>
                <a:solidFill>
                  <a:schemeClr val="tx2"/>
                </a:solidFill>
              </a:defRPr>
            </a:lvl1pPr>
          </a:lstStyle>
          <a:p>
            <a:r>
              <a:rPr lang="en-US"/>
              <a:t>Our Strategic Goals</a:t>
            </a:r>
          </a:p>
        </p:txBody>
      </p:sp>
      <p:sp>
        <p:nvSpPr>
          <p:cNvPr id="3" name="Slide Number Placeholder 2">
            <a:extLst>
              <a:ext uri="{FF2B5EF4-FFF2-40B4-BE49-F238E27FC236}">
                <a16:creationId xmlns:a16="http://schemas.microsoft.com/office/drawing/2014/main" id="{8EEBAA13-F69B-CB36-5300-4C8842874DF2}"/>
              </a:ext>
            </a:extLst>
          </p:cNvPr>
          <p:cNvSpPr>
            <a:spLocks noGrp="1"/>
          </p:cNvSpPr>
          <p:nvPr>
            <p:ph type="sldNum" sz="quarter" idx="10"/>
          </p:nvPr>
        </p:nvSpPr>
        <p:spPr/>
        <p:txBody>
          <a:bodyPr/>
          <a:lstStyle/>
          <a:p>
            <a:fld id="{74743CB8-03B1-D240-A0C2-C770526C1FDB}" type="slidenum">
              <a:rPr lang="en-US" smtClean="0"/>
              <a:pPr/>
              <a:t>‹#›</a:t>
            </a:fld>
            <a:endParaRPr lang="en-US"/>
          </a:p>
        </p:txBody>
      </p:sp>
      <p:sp>
        <p:nvSpPr>
          <p:cNvPr id="4" name="Footer Placeholder 3">
            <a:extLst>
              <a:ext uri="{FF2B5EF4-FFF2-40B4-BE49-F238E27FC236}">
                <a16:creationId xmlns:a16="http://schemas.microsoft.com/office/drawing/2014/main" id="{81F9BBAE-2D11-C177-1D7F-CBC7E6AAB5A6}"/>
              </a:ext>
            </a:extLst>
          </p:cNvPr>
          <p:cNvSpPr>
            <a:spLocks noGrp="1"/>
          </p:cNvSpPr>
          <p:nvPr>
            <p:ph type="ftr" sz="quarter" idx="11"/>
          </p:nvPr>
        </p:nvSpPr>
        <p:spPr/>
        <p:txBody>
          <a:bodyPr/>
          <a:lstStyle/>
          <a:p>
            <a:endParaRPr lang="en-US"/>
          </a:p>
        </p:txBody>
      </p:sp>
      <p:sp>
        <p:nvSpPr>
          <p:cNvPr id="5" name="Date Placeholder 4">
            <a:extLst>
              <a:ext uri="{FF2B5EF4-FFF2-40B4-BE49-F238E27FC236}">
                <a16:creationId xmlns:a16="http://schemas.microsoft.com/office/drawing/2014/main" id="{B4E36EA1-74C9-D3D1-8742-D53D6E17ED0D}"/>
              </a:ext>
            </a:extLst>
          </p:cNvPr>
          <p:cNvSpPr>
            <a:spLocks noGrp="1"/>
          </p:cNvSpPr>
          <p:nvPr>
            <p:ph type="dt" sz="half" idx="12"/>
          </p:nvPr>
        </p:nvSpPr>
        <p:spPr/>
        <p:txBody>
          <a:bodyPr/>
          <a:lstStyle/>
          <a:p>
            <a:fld id="{A28E5BD1-723F-5743-815C-AA13F68B6F1E}" type="datetime1">
              <a:rPr lang="en-US" smtClean="0"/>
              <a:t>7/24/2025</a:t>
            </a:fld>
            <a:endParaRPr lang="en-US"/>
          </a:p>
        </p:txBody>
      </p:sp>
      <p:grpSp>
        <p:nvGrpSpPr>
          <p:cNvPr id="6" name="Group 5">
            <a:extLst>
              <a:ext uri="{FF2B5EF4-FFF2-40B4-BE49-F238E27FC236}">
                <a16:creationId xmlns:a16="http://schemas.microsoft.com/office/drawing/2014/main" id="{E47CD7AF-02E8-A19C-E066-3E01E044C3F3}"/>
              </a:ext>
            </a:extLst>
          </p:cNvPr>
          <p:cNvGrpSpPr/>
          <p:nvPr userDrawn="1"/>
        </p:nvGrpSpPr>
        <p:grpSpPr>
          <a:xfrm>
            <a:off x="1806598" y="1590744"/>
            <a:ext cx="9343059" cy="4568511"/>
            <a:chOff x="1977079" y="1528751"/>
            <a:chExt cx="9343059" cy="4568511"/>
          </a:xfrm>
        </p:grpSpPr>
        <p:sp>
          <p:nvSpPr>
            <p:cNvPr id="7" name="TextBox 6">
              <a:extLst>
                <a:ext uri="{FF2B5EF4-FFF2-40B4-BE49-F238E27FC236}">
                  <a16:creationId xmlns:a16="http://schemas.microsoft.com/office/drawing/2014/main" id="{43B5612B-E68C-B6F2-06EF-A4420138C1AA}"/>
                </a:ext>
              </a:extLst>
            </p:cNvPr>
            <p:cNvSpPr txBox="1"/>
            <p:nvPr/>
          </p:nvSpPr>
          <p:spPr>
            <a:xfrm>
              <a:off x="1977079" y="2479589"/>
              <a:ext cx="1458097" cy="769441"/>
            </a:xfrm>
            <a:prstGeom prst="rect">
              <a:avLst/>
            </a:prstGeom>
            <a:solidFill>
              <a:schemeClr val="accent2"/>
            </a:solidFill>
            <a:effectLst>
              <a:outerShdw blurRad="304800" dist="38100" dir="2700000" algn="tl" rotWithShape="0">
                <a:prstClr val="black">
                  <a:alpha val="64732"/>
                </a:prstClr>
              </a:outerShdw>
            </a:effectLst>
          </p:spPr>
          <p:txBody>
            <a:bodyPr wrap="square" rtlCol="0">
              <a:spAutoFit/>
            </a:bodyPr>
            <a:lstStyle/>
            <a:p>
              <a:pPr algn="ctr"/>
              <a:r>
                <a:rPr lang="en-US" sz="4400" b="1">
                  <a:solidFill>
                    <a:schemeClr val="bg1"/>
                  </a:solidFill>
                  <a:latin typeface="Libre Franklin" pitchFamily="2" charset="77"/>
                </a:rPr>
                <a:t>#2</a:t>
              </a:r>
            </a:p>
          </p:txBody>
        </p:sp>
        <p:sp>
          <p:nvSpPr>
            <p:cNvPr id="8" name="TextBox 7">
              <a:extLst>
                <a:ext uri="{FF2B5EF4-FFF2-40B4-BE49-F238E27FC236}">
                  <a16:creationId xmlns:a16="http://schemas.microsoft.com/office/drawing/2014/main" id="{3C621502-E77B-81F0-855C-BCD051B0A735}"/>
                </a:ext>
              </a:extLst>
            </p:cNvPr>
            <p:cNvSpPr txBox="1"/>
            <p:nvPr/>
          </p:nvSpPr>
          <p:spPr>
            <a:xfrm>
              <a:off x="1977079" y="1528751"/>
              <a:ext cx="1458097" cy="769441"/>
            </a:xfrm>
            <a:prstGeom prst="rect">
              <a:avLst/>
            </a:prstGeom>
            <a:solidFill>
              <a:schemeClr val="tx2"/>
            </a:solidFill>
            <a:effectLst>
              <a:outerShdw blurRad="304800" dist="38100" dir="2700000" algn="tl" rotWithShape="0">
                <a:prstClr val="black">
                  <a:alpha val="64732"/>
                </a:prstClr>
              </a:outerShdw>
            </a:effectLst>
          </p:spPr>
          <p:txBody>
            <a:bodyPr wrap="square" rtlCol="0">
              <a:spAutoFit/>
            </a:bodyPr>
            <a:lstStyle/>
            <a:p>
              <a:pPr algn="ctr"/>
              <a:r>
                <a:rPr lang="en-US" sz="4400" b="1">
                  <a:solidFill>
                    <a:schemeClr val="bg1"/>
                  </a:solidFill>
                  <a:latin typeface="Libre Franklin" pitchFamily="2" charset="77"/>
                </a:rPr>
                <a:t>#1</a:t>
              </a:r>
            </a:p>
          </p:txBody>
        </p:sp>
        <p:sp>
          <p:nvSpPr>
            <p:cNvPr id="9" name="TextBox 8">
              <a:extLst>
                <a:ext uri="{FF2B5EF4-FFF2-40B4-BE49-F238E27FC236}">
                  <a16:creationId xmlns:a16="http://schemas.microsoft.com/office/drawing/2014/main" id="{D85D7734-2BC4-A586-5A3D-AE339EE3B942}"/>
                </a:ext>
              </a:extLst>
            </p:cNvPr>
            <p:cNvSpPr txBox="1"/>
            <p:nvPr/>
          </p:nvSpPr>
          <p:spPr>
            <a:xfrm>
              <a:off x="1977079" y="4378411"/>
              <a:ext cx="1458097" cy="769441"/>
            </a:xfrm>
            <a:prstGeom prst="rect">
              <a:avLst/>
            </a:prstGeom>
            <a:solidFill>
              <a:schemeClr val="accent4"/>
            </a:solidFill>
            <a:effectLst>
              <a:outerShdw blurRad="304800" dist="38100" dir="2700000" algn="tl" rotWithShape="0">
                <a:prstClr val="black">
                  <a:alpha val="64732"/>
                </a:prstClr>
              </a:outerShdw>
            </a:effectLst>
          </p:spPr>
          <p:txBody>
            <a:bodyPr wrap="square" rtlCol="0">
              <a:spAutoFit/>
            </a:bodyPr>
            <a:lstStyle/>
            <a:p>
              <a:pPr algn="ctr"/>
              <a:r>
                <a:rPr lang="en-US" sz="4400" b="1">
                  <a:solidFill>
                    <a:schemeClr val="bg1"/>
                  </a:solidFill>
                  <a:latin typeface="Libre Franklin" pitchFamily="2" charset="77"/>
                </a:rPr>
                <a:t>#4</a:t>
              </a:r>
            </a:p>
          </p:txBody>
        </p:sp>
        <p:sp>
          <p:nvSpPr>
            <p:cNvPr id="10" name="TextBox 9">
              <a:extLst>
                <a:ext uri="{FF2B5EF4-FFF2-40B4-BE49-F238E27FC236}">
                  <a16:creationId xmlns:a16="http://schemas.microsoft.com/office/drawing/2014/main" id="{E846C18F-2272-EE92-35CB-5EE8E7724949}"/>
                </a:ext>
              </a:extLst>
            </p:cNvPr>
            <p:cNvSpPr txBox="1"/>
            <p:nvPr/>
          </p:nvSpPr>
          <p:spPr>
            <a:xfrm>
              <a:off x="3822355" y="1528751"/>
              <a:ext cx="6772565" cy="769441"/>
            </a:xfrm>
            <a:prstGeom prst="rect">
              <a:avLst/>
            </a:prstGeom>
            <a:solidFill>
              <a:schemeClr val="bg1">
                <a:lumMod val="90000"/>
                <a:alpha val="26830"/>
              </a:schemeClr>
            </a:solidFill>
            <a:effectLst>
              <a:outerShdw blurRad="304800" dist="38100" dir="2700000" algn="tl" rotWithShape="0">
                <a:prstClr val="black">
                  <a:alpha val="32692"/>
                </a:prstClr>
              </a:outerShdw>
            </a:effectLst>
          </p:spPr>
          <p:txBody>
            <a:bodyPr wrap="square" rtlCol="0">
              <a:spAutoFit/>
            </a:bodyPr>
            <a:lstStyle/>
            <a:p>
              <a:r>
                <a:rPr lang="en-US" sz="4400">
                  <a:latin typeface="Libre Franklin" pitchFamily="2" charset="77"/>
                </a:rPr>
                <a:t>Product &amp; Service Usage</a:t>
              </a:r>
            </a:p>
          </p:txBody>
        </p:sp>
        <p:sp>
          <p:nvSpPr>
            <p:cNvPr id="11" name="TextBox 10">
              <a:extLst>
                <a:ext uri="{FF2B5EF4-FFF2-40B4-BE49-F238E27FC236}">
                  <a16:creationId xmlns:a16="http://schemas.microsoft.com/office/drawing/2014/main" id="{AB5AE960-6AD8-2B5A-C1A2-8FB11EB024E1}"/>
                </a:ext>
              </a:extLst>
            </p:cNvPr>
            <p:cNvSpPr txBox="1"/>
            <p:nvPr/>
          </p:nvSpPr>
          <p:spPr>
            <a:xfrm>
              <a:off x="3822356" y="2479588"/>
              <a:ext cx="7497782" cy="769441"/>
            </a:xfrm>
            <a:prstGeom prst="rect">
              <a:avLst/>
            </a:prstGeom>
            <a:solidFill>
              <a:schemeClr val="bg1">
                <a:lumMod val="90000"/>
                <a:alpha val="26830"/>
              </a:schemeClr>
            </a:solidFill>
            <a:effectLst>
              <a:outerShdw blurRad="304800" dist="38100" dir="2700000" algn="tl" rotWithShape="0">
                <a:prstClr val="black">
                  <a:alpha val="32692"/>
                </a:prstClr>
              </a:outerShdw>
            </a:effectLst>
          </p:spPr>
          <p:txBody>
            <a:bodyPr wrap="square" rtlCol="0">
              <a:spAutoFit/>
            </a:bodyPr>
            <a:lstStyle/>
            <a:p>
              <a:r>
                <a:rPr lang="en-US" sz="4400">
                  <a:latin typeface="Libre Franklin" pitchFamily="2" charset="77"/>
                </a:rPr>
                <a:t>100,000 Educator Network</a:t>
              </a:r>
            </a:p>
          </p:txBody>
        </p:sp>
        <p:sp>
          <p:nvSpPr>
            <p:cNvPr id="12" name="TextBox 11">
              <a:extLst>
                <a:ext uri="{FF2B5EF4-FFF2-40B4-BE49-F238E27FC236}">
                  <a16:creationId xmlns:a16="http://schemas.microsoft.com/office/drawing/2014/main" id="{7951EB5D-D3C4-8DB8-5DEE-6649EA27DDF6}"/>
                </a:ext>
              </a:extLst>
            </p:cNvPr>
            <p:cNvSpPr txBox="1"/>
            <p:nvPr/>
          </p:nvSpPr>
          <p:spPr>
            <a:xfrm>
              <a:off x="3822357" y="4378410"/>
              <a:ext cx="5494638" cy="769441"/>
            </a:xfrm>
            <a:prstGeom prst="rect">
              <a:avLst/>
            </a:prstGeom>
            <a:solidFill>
              <a:schemeClr val="bg1">
                <a:lumMod val="90000"/>
                <a:alpha val="26830"/>
              </a:schemeClr>
            </a:solidFill>
            <a:effectLst>
              <a:outerShdw blurRad="304800" dist="38100" dir="2700000" algn="tl" rotWithShape="0">
                <a:prstClr val="black">
                  <a:alpha val="32692"/>
                </a:prstClr>
              </a:outerShdw>
            </a:effectLst>
          </p:spPr>
          <p:txBody>
            <a:bodyPr wrap="square" rtlCol="0">
              <a:spAutoFit/>
            </a:bodyPr>
            <a:lstStyle/>
            <a:p>
              <a:r>
                <a:rPr lang="en-US" sz="4400">
                  <a:latin typeface="Libre Franklin" pitchFamily="2" charset="77"/>
                </a:rPr>
                <a:t>Thought Leadership</a:t>
              </a:r>
            </a:p>
          </p:txBody>
        </p:sp>
        <p:sp>
          <p:nvSpPr>
            <p:cNvPr id="13" name="TextBox 12">
              <a:extLst>
                <a:ext uri="{FF2B5EF4-FFF2-40B4-BE49-F238E27FC236}">
                  <a16:creationId xmlns:a16="http://schemas.microsoft.com/office/drawing/2014/main" id="{6B20F830-4398-CCE8-8D99-96C6966673C2}"/>
                </a:ext>
              </a:extLst>
            </p:cNvPr>
            <p:cNvSpPr txBox="1"/>
            <p:nvPr/>
          </p:nvSpPr>
          <p:spPr>
            <a:xfrm>
              <a:off x="1977080" y="5327821"/>
              <a:ext cx="1458097" cy="769441"/>
            </a:xfrm>
            <a:prstGeom prst="rect">
              <a:avLst/>
            </a:prstGeom>
            <a:solidFill>
              <a:schemeClr val="tx1"/>
            </a:solidFill>
            <a:effectLst>
              <a:outerShdw blurRad="304800" dist="38100" dir="2700000" algn="tl" rotWithShape="0">
                <a:prstClr val="black">
                  <a:alpha val="64732"/>
                </a:prstClr>
              </a:outerShdw>
            </a:effectLst>
          </p:spPr>
          <p:txBody>
            <a:bodyPr wrap="square" rtlCol="0">
              <a:spAutoFit/>
            </a:bodyPr>
            <a:lstStyle/>
            <a:p>
              <a:pPr algn="ctr"/>
              <a:r>
                <a:rPr lang="en-US" sz="4400" b="1">
                  <a:solidFill>
                    <a:schemeClr val="bg1"/>
                  </a:solidFill>
                  <a:latin typeface="Libre Franklin" pitchFamily="2" charset="77"/>
                </a:rPr>
                <a:t>#5</a:t>
              </a:r>
            </a:p>
          </p:txBody>
        </p:sp>
        <p:sp>
          <p:nvSpPr>
            <p:cNvPr id="14" name="TextBox 13">
              <a:extLst>
                <a:ext uri="{FF2B5EF4-FFF2-40B4-BE49-F238E27FC236}">
                  <a16:creationId xmlns:a16="http://schemas.microsoft.com/office/drawing/2014/main" id="{490B8F58-B81E-198A-CBEC-140953E98056}"/>
                </a:ext>
              </a:extLst>
            </p:cNvPr>
            <p:cNvSpPr txBox="1"/>
            <p:nvPr/>
          </p:nvSpPr>
          <p:spPr>
            <a:xfrm>
              <a:off x="1977079" y="3429000"/>
              <a:ext cx="1458097" cy="769441"/>
            </a:xfrm>
            <a:prstGeom prst="rect">
              <a:avLst/>
            </a:prstGeom>
            <a:solidFill>
              <a:schemeClr val="accent3"/>
            </a:solidFill>
            <a:effectLst>
              <a:outerShdw blurRad="304800" dist="38100" dir="2700000" algn="tl" rotWithShape="0">
                <a:prstClr val="black">
                  <a:alpha val="64732"/>
                </a:prstClr>
              </a:outerShdw>
            </a:effectLst>
          </p:spPr>
          <p:txBody>
            <a:bodyPr wrap="square" rtlCol="0">
              <a:spAutoFit/>
            </a:bodyPr>
            <a:lstStyle/>
            <a:p>
              <a:pPr algn="ctr"/>
              <a:r>
                <a:rPr lang="en-US" sz="4400" b="1">
                  <a:solidFill>
                    <a:schemeClr val="bg1"/>
                  </a:solidFill>
                  <a:latin typeface="Libre Franklin" pitchFamily="2" charset="77"/>
                </a:rPr>
                <a:t>#3</a:t>
              </a:r>
            </a:p>
          </p:txBody>
        </p:sp>
        <p:sp>
          <p:nvSpPr>
            <p:cNvPr id="15" name="TextBox 14">
              <a:extLst>
                <a:ext uri="{FF2B5EF4-FFF2-40B4-BE49-F238E27FC236}">
                  <a16:creationId xmlns:a16="http://schemas.microsoft.com/office/drawing/2014/main" id="{D310BD7F-5350-B574-846C-5C96091355A6}"/>
                </a:ext>
              </a:extLst>
            </p:cNvPr>
            <p:cNvSpPr txBox="1"/>
            <p:nvPr/>
          </p:nvSpPr>
          <p:spPr>
            <a:xfrm>
              <a:off x="3822355" y="3429000"/>
              <a:ext cx="4871315" cy="769441"/>
            </a:xfrm>
            <a:prstGeom prst="rect">
              <a:avLst/>
            </a:prstGeom>
            <a:solidFill>
              <a:schemeClr val="bg1">
                <a:lumMod val="90000"/>
                <a:alpha val="26830"/>
              </a:schemeClr>
            </a:solidFill>
            <a:effectLst>
              <a:outerShdw blurRad="304800" dist="38100" dir="2700000" algn="tl" rotWithShape="0">
                <a:prstClr val="black">
                  <a:alpha val="32692"/>
                </a:prstClr>
              </a:outerShdw>
            </a:effectLst>
          </p:spPr>
          <p:txBody>
            <a:bodyPr wrap="square" rtlCol="0">
              <a:spAutoFit/>
            </a:bodyPr>
            <a:lstStyle/>
            <a:p>
              <a:r>
                <a:rPr lang="en-US" sz="4400">
                  <a:latin typeface="Libre Franklin" pitchFamily="2" charset="77"/>
                </a:rPr>
                <a:t>Financial Support</a:t>
              </a:r>
            </a:p>
          </p:txBody>
        </p:sp>
        <p:sp>
          <p:nvSpPr>
            <p:cNvPr id="16" name="TextBox 15">
              <a:extLst>
                <a:ext uri="{FF2B5EF4-FFF2-40B4-BE49-F238E27FC236}">
                  <a16:creationId xmlns:a16="http://schemas.microsoft.com/office/drawing/2014/main" id="{2A5B915F-7BE7-430A-1217-AC5F18CC7190}"/>
                </a:ext>
              </a:extLst>
            </p:cNvPr>
            <p:cNvSpPr txBox="1"/>
            <p:nvPr/>
          </p:nvSpPr>
          <p:spPr>
            <a:xfrm>
              <a:off x="3822357" y="5327820"/>
              <a:ext cx="5494638" cy="769441"/>
            </a:xfrm>
            <a:prstGeom prst="rect">
              <a:avLst/>
            </a:prstGeom>
            <a:solidFill>
              <a:schemeClr val="bg1">
                <a:lumMod val="90000"/>
                <a:alpha val="26830"/>
              </a:schemeClr>
            </a:solidFill>
            <a:effectLst>
              <a:outerShdw blurRad="304800" dist="38100" dir="2700000" algn="tl" rotWithShape="0">
                <a:prstClr val="black">
                  <a:alpha val="32692"/>
                </a:prstClr>
              </a:outerShdw>
            </a:effectLst>
          </p:spPr>
          <p:txBody>
            <a:bodyPr wrap="square" rtlCol="0">
              <a:spAutoFit/>
            </a:bodyPr>
            <a:lstStyle/>
            <a:p>
              <a:r>
                <a:rPr lang="en-US" sz="4400">
                  <a:latin typeface="Libre Franklin" pitchFamily="2" charset="77"/>
                </a:rPr>
                <a:t>Business Excellence</a:t>
              </a:r>
            </a:p>
          </p:txBody>
        </p:sp>
      </p:grpSp>
      <p:pic>
        <p:nvPicPr>
          <p:cNvPr id="17" name="Picture 16" descr="A close up of a logo&#10;&#10;Description automatically generated">
            <a:extLst>
              <a:ext uri="{FF2B5EF4-FFF2-40B4-BE49-F238E27FC236}">
                <a16:creationId xmlns:a16="http://schemas.microsoft.com/office/drawing/2014/main" id="{93FA122B-C0CF-4174-99B0-E52516828405}"/>
              </a:ext>
            </a:extLst>
          </p:cNvPr>
          <p:cNvPicPr>
            <a:picLocks noChangeAspect="1"/>
          </p:cNvPicPr>
          <p:nvPr userDrawn="1"/>
        </p:nvPicPr>
        <p:blipFill>
          <a:blip r:embed="rId2" cstate="print">
            <a:alphaModFix/>
            <a:extLst>
              <a:ext uri="{28A0092B-C50C-407E-A947-70E740481C1C}">
                <a14:useLocalDpi xmlns:a14="http://schemas.microsoft.com/office/drawing/2010/main"/>
              </a:ext>
            </a:extLst>
          </a:blip>
          <a:stretch>
            <a:fillRect/>
          </a:stretch>
        </p:blipFill>
        <p:spPr>
          <a:xfrm>
            <a:off x="36000" y="6350400"/>
            <a:ext cx="1151986" cy="504653"/>
          </a:xfrm>
          <a:prstGeom prst="rect">
            <a:avLst/>
          </a:prstGeom>
        </p:spPr>
      </p:pic>
    </p:spTree>
    <p:extLst>
      <p:ext uri="{BB962C8B-B14F-4D97-AF65-F5344CB8AC3E}">
        <p14:creationId xmlns:p14="http://schemas.microsoft.com/office/powerpoint/2010/main" val="418522968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Path to 100K">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2E9D114-06F6-AAD8-3C0B-9C25C8856889}"/>
              </a:ext>
            </a:extLst>
          </p:cNvPr>
          <p:cNvSpPr>
            <a:spLocks noGrp="1"/>
          </p:cNvSpPr>
          <p:nvPr>
            <p:ph type="sldNum" sz="quarter" idx="10"/>
          </p:nvPr>
        </p:nvSpPr>
        <p:spPr/>
        <p:txBody>
          <a:bodyPr/>
          <a:lstStyle/>
          <a:p>
            <a:fld id="{74743CB8-03B1-D240-A0C2-C770526C1FDB}" type="slidenum">
              <a:rPr lang="en-US" smtClean="0"/>
              <a:pPr/>
              <a:t>‹#›</a:t>
            </a:fld>
            <a:endParaRPr lang="en-US"/>
          </a:p>
        </p:txBody>
      </p:sp>
      <p:sp>
        <p:nvSpPr>
          <p:cNvPr id="4" name="Footer Placeholder 3">
            <a:extLst>
              <a:ext uri="{FF2B5EF4-FFF2-40B4-BE49-F238E27FC236}">
                <a16:creationId xmlns:a16="http://schemas.microsoft.com/office/drawing/2014/main" id="{CFA79BD5-C53B-B6EF-CC7B-FB118E8B1589}"/>
              </a:ext>
            </a:extLst>
          </p:cNvPr>
          <p:cNvSpPr>
            <a:spLocks noGrp="1"/>
          </p:cNvSpPr>
          <p:nvPr>
            <p:ph type="ftr" sz="quarter" idx="11"/>
          </p:nvPr>
        </p:nvSpPr>
        <p:spPr/>
        <p:txBody>
          <a:bodyPr/>
          <a:lstStyle/>
          <a:p>
            <a:endParaRPr lang="en-US"/>
          </a:p>
        </p:txBody>
      </p:sp>
      <p:sp>
        <p:nvSpPr>
          <p:cNvPr id="5" name="Date Placeholder 4">
            <a:extLst>
              <a:ext uri="{FF2B5EF4-FFF2-40B4-BE49-F238E27FC236}">
                <a16:creationId xmlns:a16="http://schemas.microsoft.com/office/drawing/2014/main" id="{8B86CFCA-B0FC-858B-CA4B-77B25BC50688}"/>
              </a:ext>
            </a:extLst>
          </p:cNvPr>
          <p:cNvSpPr>
            <a:spLocks noGrp="1"/>
          </p:cNvSpPr>
          <p:nvPr>
            <p:ph type="dt" sz="half" idx="12"/>
          </p:nvPr>
        </p:nvSpPr>
        <p:spPr/>
        <p:txBody>
          <a:bodyPr/>
          <a:lstStyle/>
          <a:p>
            <a:fld id="{A28E5BD1-723F-5743-815C-AA13F68B6F1E}" type="datetime1">
              <a:rPr lang="en-US" smtClean="0"/>
              <a:t>7/24/2025</a:t>
            </a:fld>
            <a:endParaRPr lang="en-US"/>
          </a:p>
        </p:txBody>
      </p:sp>
      <p:graphicFrame>
        <p:nvGraphicFramePr>
          <p:cNvPr id="6" name="Chart 5">
            <a:extLst>
              <a:ext uri="{FF2B5EF4-FFF2-40B4-BE49-F238E27FC236}">
                <a16:creationId xmlns:a16="http://schemas.microsoft.com/office/drawing/2014/main" id="{DF923110-7994-21CA-71EC-B3ADB54587FA}"/>
              </a:ext>
            </a:extLst>
          </p:cNvPr>
          <p:cNvGraphicFramePr/>
          <p:nvPr userDrawn="1">
            <p:extLst>
              <p:ext uri="{D42A27DB-BD31-4B8C-83A1-F6EECF244321}">
                <p14:modId xmlns:p14="http://schemas.microsoft.com/office/powerpoint/2010/main" val="2574825697"/>
              </p:ext>
            </p:extLst>
          </p:nvPr>
        </p:nvGraphicFramePr>
        <p:xfrm>
          <a:off x="439725" y="249369"/>
          <a:ext cx="11312550" cy="6123999"/>
        </p:xfrm>
        <a:graphic>
          <a:graphicData uri="http://schemas.openxmlformats.org/drawingml/2006/chart">
            <c:chart xmlns:c="http://schemas.openxmlformats.org/drawingml/2006/chart" xmlns:r="http://schemas.openxmlformats.org/officeDocument/2006/relationships" r:id="rId2"/>
          </a:graphicData>
        </a:graphic>
      </p:graphicFrame>
      <p:pic>
        <p:nvPicPr>
          <p:cNvPr id="7" name="Picture 6" descr="A close up of a logo&#10;&#10;Description automatically generated">
            <a:extLst>
              <a:ext uri="{FF2B5EF4-FFF2-40B4-BE49-F238E27FC236}">
                <a16:creationId xmlns:a16="http://schemas.microsoft.com/office/drawing/2014/main" id="{77DF9BDC-B2DF-44F4-1C95-DF6AFEB95399}"/>
              </a:ext>
            </a:extLst>
          </p:cNvPr>
          <p:cNvPicPr>
            <a:picLocks noChangeAspect="1"/>
          </p:cNvPicPr>
          <p:nvPr userDrawn="1"/>
        </p:nvPicPr>
        <p:blipFill>
          <a:blip r:embed="rId3" cstate="print">
            <a:alphaModFix/>
            <a:extLst>
              <a:ext uri="{28A0092B-C50C-407E-A947-70E740481C1C}">
                <a14:useLocalDpi xmlns:a14="http://schemas.microsoft.com/office/drawing/2010/main"/>
              </a:ext>
            </a:extLst>
          </a:blip>
          <a:stretch>
            <a:fillRect/>
          </a:stretch>
        </p:blipFill>
        <p:spPr>
          <a:xfrm>
            <a:off x="36000" y="6350400"/>
            <a:ext cx="1151986" cy="504653"/>
          </a:xfrm>
          <a:prstGeom prst="rect">
            <a:avLst/>
          </a:prstGeom>
        </p:spPr>
      </p:pic>
    </p:spTree>
    <p:extLst>
      <p:ext uri="{BB962C8B-B14F-4D97-AF65-F5344CB8AC3E}">
        <p14:creationId xmlns:p14="http://schemas.microsoft.com/office/powerpoint/2010/main" val="190502073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ntent Pipeline">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16D6F338-E0E9-41F9-6AAA-2EAF81F4246C}"/>
              </a:ext>
            </a:extLst>
          </p:cNvPr>
          <p:cNvSpPr>
            <a:spLocks noGrp="1"/>
          </p:cNvSpPr>
          <p:nvPr>
            <p:ph type="ftr" sz="quarter" idx="11"/>
          </p:nvPr>
        </p:nvSpPr>
        <p:spPr/>
        <p:txBody>
          <a:bodyPr/>
          <a:lstStyle/>
          <a:p>
            <a:endParaRPr lang="en-US"/>
          </a:p>
        </p:txBody>
      </p:sp>
      <p:sp>
        <p:nvSpPr>
          <p:cNvPr id="5" name="Date Placeholder 4">
            <a:extLst>
              <a:ext uri="{FF2B5EF4-FFF2-40B4-BE49-F238E27FC236}">
                <a16:creationId xmlns:a16="http://schemas.microsoft.com/office/drawing/2014/main" id="{87AEEE2D-5AE0-E4F0-693E-0E8D33573532}"/>
              </a:ext>
            </a:extLst>
          </p:cNvPr>
          <p:cNvSpPr>
            <a:spLocks noGrp="1"/>
          </p:cNvSpPr>
          <p:nvPr>
            <p:ph type="dt" sz="half" idx="12"/>
          </p:nvPr>
        </p:nvSpPr>
        <p:spPr/>
        <p:txBody>
          <a:bodyPr/>
          <a:lstStyle/>
          <a:p>
            <a:fld id="{A28E5BD1-723F-5743-815C-AA13F68B6F1E}" type="datetime1">
              <a:rPr lang="en-US" smtClean="0"/>
              <a:t>7/24/2025</a:t>
            </a:fld>
            <a:endParaRPr lang="en-US"/>
          </a:p>
        </p:txBody>
      </p:sp>
      <p:pic>
        <p:nvPicPr>
          <p:cNvPr id="6" name="Picture 5" descr="A close up of a logo&#10;&#10;Description automatically generated">
            <a:extLst>
              <a:ext uri="{FF2B5EF4-FFF2-40B4-BE49-F238E27FC236}">
                <a16:creationId xmlns:a16="http://schemas.microsoft.com/office/drawing/2014/main" id="{204A4CC0-B5ED-BC47-9EF0-3CCCD8C6EF20}"/>
              </a:ext>
            </a:extLst>
          </p:cNvPr>
          <p:cNvPicPr>
            <a:picLocks noChangeAspect="1"/>
          </p:cNvPicPr>
          <p:nvPr userDrawn="1"/>
        </p:nvPicPr>
        <p:blipFill>
          <a:blip r:embed="rId2" cstate="print">
            <a:alphaModFix/>
            <a:extLst>
              <a:ext uri="{28A0092B-C50C-407E-A947-70E740481C1C}">
                <a14:useLocalDpi xmlns:a14="http://schemas.microsoft.com/office/drawing/2010/main"/>
              </a:ext>
            </a:extLst>
          </a:blip>
          <a:stretch>
            <a:fillRect/>
          </a:stretch>
        </p:blipFill>
        <p:spPr>
          <a:xfrm>
            <a:off x="36000" y="6350400"/>
            <a:ext cx="1151986" cy="504653"/>
          </a:xfrm>
          <a:prstGeom prst="rect">
            <a:avLst/>
          </a:prstGeom>
        </p:spPr>
      </p:pic>
      <p:pic>
        <p:nvPicPr>
          <p:cNvPr id="7" name="Picture 6" descr="Graphical user interface, website&#10;&#10;Description automatically generated">
            <a:extLst>
              <a:ext uri="{FF2B5EF4-FFF2-40B4-BE49-F238E27FC236}">
                <a16:creationId xmlns:a16="http://schemas.microsoft.com/office/drawing/2014/main" id="{263463F5-B307-D141-3267-C2A3EE91C48B}"/>
              </a:ext>
            </a:extLst>
          </p:cNvPr>
          <p:cNvPicPr>
            <a:picLocks noChangeAspect="1"/>
          </p:cNvPicPr>
          <p:nvPr userDrawn="1"/>
        </p:nvPicPr>
        <p:blipFill rotWithShape="1">
          <a:blip r:embed="rId3" cstate="print">
            <a:alphaModFix/>
            <a:extLst>
              <a:ext uri="{28A0092B-C50C-407E-A947-70E740481C1C}">
                <a14:useLocalDpi xmlns:a14="http://schemas.microsoft.com/office/drawing/2010/main"/>
              </a:ext>
            </a:extLst>
          </a:blip>
          <a:srcRect/>
          <a:stretch/>
        </p:blipFill>
        <p:spPr>
          <a:xfrm>
            <a:off x="-67099" y="2482589"/>
            <a:ext cx="1912632" cy="2560320"/>
          </a:xfrm>
          <a:prstGeom prst="rect">
            <a:avLst/>
          </a:prstGeom>
          <a:effectLst>
            <a:outerShdw blurRad="304800" dist="38100" dir="2700000" algn="tl" rotWithShape="0">
              <a:schemeClr val="tx1">
                <a:lumMod val="60000"/>
                <a:lumOff val="40000"/>
              </a:schemeClr>
            </a:outerShdw>
          </a:effectLst>
        </p:spPr>
      </p:pic>
      <p:sp>
        <p:nvSpPr>
          <p:cNvPr id="8" name="Title 1">
            <a:extLst>
              <a:ext uri="{FF2B5EF4-FFF2-40B4-BE49-F238E27FC236}">
                <a16:creationId xmlns:a16="http://schemas.microsoft.com/office/drawing/2014/main" id="{3A3F8470-28D4-4028-D31A-204BB3B4C6A8}"/>
              </a:ext>
            </a:extLst>
          </p:cNvPr>
          <p:cNvSpPr>
            <a:spLocks noGrp="1"/>
          </p:cNvSpPr>
          <p:nvPr>
            <p:ph type="title"/>
          </p:nvPr>
        </p:nvSpPr>
        <p:spPr>
          <a:xfrm>
            <a:off x="212835" y="139927"/>
            <a:ext cx="11766331" cy="1325563"/>
          </a:xfrm>
        </p:spPr>
        <p:txBody>
          <a:bodyPr/>
          <a:lstStyle>
            <a:lvl1pPr>
              <a:defRPr>
                <a:solidFill>
                  <a:schemeClr val="tx2"/>
                </a:solidFill>
              </a:defRPr>
            </a:lvl1pPr>
          </a:lstStyle>
          <a:p>
            <a:r>
              <a:rPr lang="en-US"/>
              <a:t>Curriculum Pipeline</a:t>
            </a:r>
          </a:p>
        </p:txBody>
      </p:sp>
      <p:pic>
        <p:nvPicPr>
          <p:cNvPr id="9" name="Picture 8" descr="A picture containing text, photo, person, sign&#10;&#10;Description automatically generated">
            <a:extLst>
              <a:ext uri="{FF2B5EF4-FFF2-40B4-BE49-F238E27FC236}">
                <a16:creationId xmlns:a16="http://schemas.microsoft.com/office/drawing/2014/main" id="{EF62462E-AD52-8541-4928-59539A27E7DC}"/>
              </a:ext>
            </a:extLst>
          </p:cNvPr>
          <p:cNvPicPr>
            <a:picLocks noChangeAspect="1"/>
          </p:cNvPicPr>
          <p:nvPr userDrawn="1"/>
        </p:nvPicPr>
        <p:blipFill>
          <a:blip r:embed="rId4">
            <a:alphaModFix/>
          </a:blip>
          <a:stretch>
            <a:fillRect/>
          </a:stretch>
        </p:blipFill>
        <p:spPr>
          <a:xfrm>
            <a:off x="1226399" y="2226857"/>
            <a:ext cx="2238113" cy="2971800"/>
          </a:xfrm>
          <a:prstGeom prst="rect">
            <a:avLst/>
          </a:prstGeom>
          <a:effectLst>
            <a:outerShdw blurRad="304800" dist="38100" dir="2700000" algn="tl" rotWithShape="0">
              <a:schemeClr val="tx1">
                <a:lumMod val="60000"/>
                <a:lumOff val="40000"/>
              </a:schemeClr>
            </a:outerShdw>
          </a:effectLst>
        </p:spPr>
      </p:pic>
      <p:pic>
        <p:nvPicPr>
          <p:cNvPr id="10" name="Picture 5" descr="A picture containing calendar&#10;&#10;Description automatically generated">
            <a:extLst>
              <a:ext uri="{FF2B5EF4-FFF2-40B4-BE49-F238E27FC236}">
                <a16:creationId xmlns:a16="http://schemas.microsoft.com/office/drawing/2014/main" id="{99F84E3B-9BDB-05F0-B33F-49152EB9498B}"/>
              </a:ext>
            </a:extLst>
          </p:cNvPr>
          <p:cNvPicPr>
            <a:picLocks noChangeAspect="1"/>
          </p:cNvPicPr>
          <p:nvPr userDrawn="1"/>
        </p:nvPicPr>
        <p:blipFill>
          <a:blip r:embed="rId5"/>
          <a:stretch>
            <a:fillRect/>
          </a:stretch>
        </p:blipFill>
        <p:spPr>
          <a:xfrm>
            <a:off x="2548945" y="2094623"/>
            <a:ext cx="2625911" cy="3336252"/>
          </a:xfrm>
          <a:prstGeom prst="rect">
            <a:avLst/>
          </a:prstGeom>
          <a:effectLst>
            <a:outerShdw blurRad="304800" dist="38100" dir="2700000" algn="tl" rotWithShape="0">
              <a:prstClr val="black">
                <a:alpha val="40000"/>
              </a:prstClr>
            </a:outerShdw>
          </a:effectLst>
        </p:spPr>
      </p:pic>
      <p:pic>
        <p:nvPicPr>
          <p:cNvPr id="11" name="Picture 10" descr="Timeline&#10;&#10;Description automatically generated">
            <a:extLst>
              <a:ext uri="{FF2B5EF4-FFF2-40B4-BE49-F238E27FC236}">
                <a16:creationId xmlns:a16="http://schemas.microsoft.com/office/drawing/2014/main" id="{BBAF2F01-EEE2-07F2-A392-32652AA96651}"/>
              </a:ext>
            </a:extLst>
          </p:cNvPr>
          <p:cNvPicPr>
            <a:picLocks noChangeAspect="1"/>
          </p:cNvPicPr>
          <p:nvPr userDrawn="1"/>
        </p:nvPicPr>
        <p:blipFill>
          <a:blip r:embed="rId6"/>
          <a:stretch>
            <a:fillRect/>
          </a:stretch>
        </p:blipFill>
        <p:spPr>
          <a:xfrm>
            <a:off x="4591200" y="4249441"/>
            <a:ext cx="2297616" cy="1472259"/>
          </a:xfrm>
          <a:prstGeom prst="rect">
            <a:avLst/>
          </a:prstGeom>
          <a:effectLst>
            <a:outerShdw blurRad="304800" dist="38100" dir="2700000" algn="tl" rotWithShape="0">
              <a:prstClr val="black">
                <a:alpha val="40000"/>
              </a:prstClr>
            </a:outerShdw>
          </a:effectLst>
        </p:spPr>
      </p:pic>
      <p:grpSp>
        <p:nvGrpSpPr>
          <p:cNvPr id="15" name="Group 14">
            <a:extLst>
              <a:ext uri="{FF2B5EF4-FFF2-40B4-BE49-F238E27FC236}">
                <a16:creationId xmlns:a16="http://schemas.microsoft.com/office/drawing/2014/main" id="{13BE61C5-CF28-F921-A56B-A1FF85154B20}"/>
              </a:ext>
            </a:extLst>
          </p:cNvPr>
          <p:cNvGrpSpPr/>
          <p:nvPr userDrawn="1"/>
        </p:nvGrpSpPr>
        <p:grpSpPr>
          <a:xfrm>
            <a:off x="9851142" y="1437363"/>
            <a:ext cx="2340858" cy="1828800"/>
            <a:chOff x="9851142" y="1192027"/>
            <a:chExt cx="2340858" cy="1828800"/>
          </a:xfrm>
        </p:grpSpPr>
        <p:sp>
          <p:nvSpPr>
            <p:cNvPr id="16" name="Content Placeholder 4">
              <a:extLst>
                <a:ext uri="{FF2B5EF4-FFF2-40B4-BE49-F238E27FC236}">
                  <a16:creationId xmlns:a16="http://schemas.microsoft.com/office/drawing/2014/main" id="{DD62ABB5-B423-3EA8-E624-4C945F75D0B8}"/>
                </a:ext>
              </a:extLst>
            </p:cNvPr>
            <p:cNvSpPr txBox="1">
              <a:spLocks/>
            </p:cNvSpPr>
            <p:nvPr/>
          </p:nvSpPr>
          <p:spPr>
            <a:xfrm>
              <a:off x="9851142" y="1192027"/>
              <a:ext cx="2340858" cy="1828800"/>
            </a:xfrm>
            <a:prstGeom prst="rect">
              <a:avLst/>
            </a:prstGeom>
            <a:solidFill>
              <a:schemeClr val="accent3">
                <a:lumMod val="40000"/>
                <a:lumOff val="60000"/>
              </a:schemeClr>
            </a:solidFill>
            <a:effectLst>
              <a:outerShdw blurRad="304800" dist="38100" dir="2700000" algn="tl" rotWithShape="0">
                <a:prstClr val="black">
                  <a:alpha val="40000"/>
                </a:prstClr>
              </a:outerShdw>
            </a:effectLst>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Libre Baskerville" panose="020000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ibre Baskerville" panose="020000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ibre Baskerville" panose="020000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ibre Baskerville" panose="020000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ibre Baskerville"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a:latin typeface="Libre Franklin Medium" pitchFamily="2" charset="77"/>
                </a:rPr>
                <a:t>K-8 </a:t>
              </a:r>
            </a:p>
            <a:p>
              <a:pPr marL="0" indent="0">
                <a:buFont typeface="Arial" panose="020B0604020202020204" pitchFamily="34" charset="0"/>
                <a:buNone/>
              </a:pPr>
              <a:r>
                <a:rPr lang="en-US" sz="2000">
                  <a:latin typeface="Libre Franklin Medium" pitchFamily="2" charset="77"/>
                </a:rPr>
                <a:t>Resources</a:t>
              </a:r>
            </a:p>
          </p:txBody>
        </p:sp>
        <p:sp>
          <p:nvSpPr>
            <p:cNvPr id="17" name="Content Placeholder 4">
              <a:extLst>
                <a:ext uri="{FF2B5EF4-FFF2-40B4-BE49-F238E27FC236}">
                  <a16:creationId xmlns:a16="http://schemas.microsoft.com/office/drawing/2014/main" id="{126C597F-D61C-3A59-9A4B-C0EC7478F8E1}"/>
                </a:ext>
              </a:extLst>
            </p:cNvPr>
            <p:cNvSpPr txBox="1">
              <a:spLocks/>
            </p:cNvSpPr>
            <p:nvPr/>
          </p:nvSpPr>
          <p:spPr>
            <a:xfrm>
              <a:off x="11372931" y="2584539"/>
              <a:ext cx="731520" cy="320040"/>
            </a:xfrm>
            <a:prstGeom prst="rect">
              <a:avLst/>
            </a:prstGeom>
            <a:solidFill>
              <a:schemeClr val="accent1">
                <a:alpha val="76089"/>
              </a:schemeClr>
            </a:solidFill>
            <a:effectLst>
              <a:outerShdw blurRad="190500" dist="38100" dir="2700000" algn="tl" rotWithShape="0">
                <a:prstClr val="black">
                  <a:alpha val="40000"/>
                </a:prstClr>
              </a:outerShdw>
            </a:effectLst>
          </p:spPr>
          <p:txBody>
            <a:bodyPr vert="horz" lIns="91440" tIns="45720" rIns="91440" bIns="45720" rtlCol="0" anchor="ct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Libre Baskerville" panose="020000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ibre Baskerville" panose="020000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ibre Baskerville" panose="020000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ibre Baskerville" panose="020000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ibre Baskerville"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400">
                  <a:solidFill>
                    <a:schemeClr val="bg1"/>
                  </a:solidFill>
                  <a:latin typeface="Libre Franklin Medium" pitchFamily="2" charset="77"/>
                </a:rPr>
                <a:t>’24-26</a:t>
              </a:r>
            </a:p>
          </p:txBody>
        </p:sp>
      </p:grpSp>
      <p:pic>
        <p:nvPicPr>
          <p:cNvPr id="18" name="Picture 17" descr="A picture containing text&#10;&#10;Description automatically generated">
            <a:extLst>
              <a:ext uri="{FF2B5EF4-FFF2-40B4-BE49-F238E27FC236}">
                <a16:creationId xmlns:a16="http://schemas.microsoft.com/office/drawing/2014/main" id="{1610D511-7C24-962B-F572-ECD5A53E5FFD}"/>
              </a:ext>
            </a:extLst>
          </p:cNvPr>
          <p:cNvPicPr>
            <a:picLocks noChangeAspect="1"/>
          </p:cNvPicPr>
          <p:nvPr userDrawn="1"/>
        </p:nvPicPr>
        <p:blipFill rotWithShape="1">
          <a:blip r:embed="rId7" cstate="print">
            <a:extLst>
              <a:ext uri="{28A0092B-C50C-407E-A947-70E740481C1C}">
                <a14:useLocalDpi xmlns:a14="http://schemas.microsoft.com/office/drawing/2010/main"/>
              </a:ext>
            </a:extLst>
          </a:blip>
          <a:srcRect/>
          <a:stretch/>
        </p:blipFill>
        <p:spPr>
          <a:xfrm>
            <a:off x="4562615" y="1803798"/>
            <a:ext cx="2340858" cy="2340858"/>
          </a:xfrm>
          <a:prstGeom prst="rect">
            <a:avLst/>
          </a:prstGeom>
          <a:effectLst>
            <a:outerShdw blurRad="203200" dist="38100" dir="2700000" algn="tl" rotWithShape="0">
              <a:prstClr val="black">
                <a:alpha val="40000"/>
              </a:prstClr>
            </a:outerShdw>
          </a:effectLst>
        </p:spPr>
      </p:pic>
      <p:grpSp>
        <p:nvGrpSpPr>
          <p:cNvPr id="19" name="Group 4">
            <a:extLst>
              <a:ext uri="{FF2B5EF4-FFF2-40B4-BE49-F238E27FC236}">
                <a16:creationId xmlns:a16="http://schemas.microsoft.com/office/drawing/2014/main" id="{221AA6FC-1ACF-1502-D556-819E00884E9D}"/>
              </a:ext>
            </a:extLst>
          </p:cNvPr>
          <p:cNvGrpSpPr>
            <a:grpSpLocks noChangeAspect="1"/>
          </p:cNvGrpSpPr>
          <p:nvPr userDrawn="1"/>
        </p:nvGrpSpPr>
        <p:grpSpPr>
          <a:xfrm>
            <a:off x="6497402" y="3790687"/>
            <a:ext cx="3206045" cy="2378102"/>
            <a:chOff x="0" y="3"/>
            <a:chExt cx="10069851" cy="7469367"/>
          </a:xfrm>
          <a:effectLst>
            <a:outerShdw blurRad="177800" dist="38100" dir="2700000" algn="tl" rotWithShape="0">
              <a:prstClr val="black">
                <a:alpha val="40000"/>
              </a:prstClr>
            </a:outerShdw>
          </a:effectLst>
        </p:grpSpPr>
        <p:pic>
          <p:nvPicPr>
            <p:cNvPr id="20" name="Picture 5">
              <a:extLst>
                <a:ext uri="{FF2B5EF4-FFF2-40B4-BE49-F238E27FC236}">
                  <a16:creationId xmlns:a16="http://schemas.microsoft.com/office/drawing/2014/main" id="{28F1E840-C9F7-08F6-3CDC-A1B3F08E94FE}"/>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0" y="3"/>
              <a:ext cx="10069851" cy="7469367"/>
            </a:xfrm>
            <a:prstGeom prst="rect">
              <a:avLst/>
            </a:prstGeom>
          </p:spPr>
        </p:pic>
      </p:grpSp>
      <p:pic>
        <p:nvPicPr>
          <p:cNvPr id="21" name="Picture 4">
            <a:extLst>
              <a:ext uri="{FF2B5EF4-FFF2-40B4-BE49-F238E27FC236}">
                <a16:creationId xmlns:a16="http://schemas.microsoft.com/office/drawing/2014/main" id="{DE7FB240-23B8-6538-5F31-6913C9AD9672}"/>
              </a:ext>
            </a:extLst>
          </p:cNvPr>
          <p:cNvPicPr>
            <a:picLocks noChangeAspect="1"/>
          </p:cNvPicPr>
          <p:nvPr userDrawn="1"/>
        </p:nvPicPr>
        <p:blipFill rotWithShape="1">
          <a:blip r:embed="rId9" cstate="print">
            <a:extLst>
              <a:ext uri="{28A0092B-C50C-407E-A947-70E740481C1C}">
                <a14:useLocalDpi xmlns:a14="http://schemas.microsoft.com/office/drawing/2010/main"/>
              </a:ext>
            </a:extLst>
          </a:blip>
          <a:srcRect/>
          <a:stretch/>
        </p:blipFill>
        <p:spPr>
          <a:xfrm>
            <a:off x="6497402" y="1465490"/>
            <a:ext cx="3206045" cy="2232462"/>
          </a:xfrm>
          <a:prstGeom prst="rect">
            <a:avLst/>
          </a:prstGeom>
          <a:effectLst>
            <a:outerShdw blurRad="177800" dist="38100" dir="2700000" algn="tl" rotWithShape="0">
              <a:prstClr val="black">
                <a:alpha val="40000"/>
              </a:prstClr>
            </a:outerShdw>
          </a:effectLst>
        </p:spPr>
      </p:pic>
      <p:grpSp>
        <p:nvGrpSpPr>
          <p:cNvPr id="22" name="Group 21">
            <a:extLst>
              <a:ext uri="{FF2B5EF4-FFF2-40B4-BE49-F238E27FC236}">
                <a16:creationId xmlns:a16="http://schemas.microsoft.com/office/drawing/2014/main" id="{C226E09A-F1D4-6ED6-A000-E097831E92FD}"/>
              </a:ext>
            </a:extLst>
          </p:cNvPr>
          <p:cNvGrpSpPr/>
          <p:nvPr userDrawn="1"/>
        </p:nvGrpSpPr>
        <p:grpSpPr>
          <a:xfrm>
            <a:off x="9851142" y="3365513"/>
            <a:ext cx="2340858" cy="1828800"/>
            <a:chOff x="9851142" y="3068633"/>
            <a:chExt cx="2340858" cy="1828800"/>
          </a:xfrm>
        </p:grpSpPr>
        <p:sp>
          <p:nvSpPr>
            <p:cNvPr id="23" name="Content Placeholder 4">
              <a:extLst>
                <a:ext uri="{FF2B5EF4-FFF2-40B4-BE49-F238E27FC236}">
                  <a16:creationId xmlns:a16="http://schemas.microsoft.com/office/drawing/2014/main" id="{243B136C-8B08-8E4F-43E8-0E5316966A2F}"/>
                </a:ext>
              </a:extLst>
            </p:cNvPr>
            <p:cNvSpPr txBox="1">
              <a:spLocks/>
            </p:cNvSpPr>
            <p:nvPr/>
          </p:nvSpPr>
          <p:spPr>
            <a:xfrm>
              <a:off x="9851142" y="3068633"/>
              <a:ext cx="2340858" cy="1828800"/>
            </a:xfrm>
            <a:prstGeom prst="rect">
              <a:avLst/>
            </a:prstGeom>
            <a:solidFill>
              <a:schemeClr val="accent2">
                <a:lumMod val="60000"/>
                <a:lumOff val="40000"/>
              </a:schemeClr>
            </a:solidFill>
            <a:effectLst>
              <a:outerShdw blurRad="304800" dist="38100" dir="2700000" algn="tl" rotWithShape="0">
                <a:prstClr val="black">
                  <a:alpha val="40000"/>
                </a:prstClr>
              </a:outerShdw>
            </a:effectLst>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Libre Baskerville" panose="020000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ibre Baskerville" panose="020000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ibre Baskerville" panose="020000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ibre Baskerville" panose="020000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ibre Baskerville"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a:latin typeface="Libre Franklin Medium" pitchFamily="2" charset="77"/>
                </a:rPr>
                <a:t>Digital Civics Resource</a:t>
              </a:r>
            </a:p>
          </p:txBody>
        </p:sp>
        <p:sp>
          <p:nvSpPr>
            <p:cNvPr id="24" name="Content Placeholder 4">
              <a:extLst>
                <a:ext uri="{FF2B5EF4-FFF2-40B4-BE49-F238E27FC236}">
                  <a16:creationId xmlns:a16="http://schemas.microsoft.com/office/drawing/2014/main" id="{581DCDAB-51D2-C9BD-026E-41CD21C7CA0A}"/>
                </a:ext>
              </a:extLst>
            </p:cNvPr>
            <p:cNvSpPr txBox="1">
              <a:spLocks/>
            </p:cNvSpPr>
            <p:nvPr/>
          </p:nvSpPr>
          <p:spPr>
            <a:xfrm>
              <a:off x="11372931" y="4546921"/>
              <a:ext cx="731520" cy="320040"/>
            </a:xfrm>
            <a:prstGeom prst="rect">
              <a:avLst/>
            </a:prstGeom>
            <a:solidFill>
              <a:schemeClr val="accent1">
                <a:alpha val="76089"/>
              </a:schemeClr>
            </a:solidFill>
            <a:effectLst>
              <a:outerShdw blurRad="190500" dist="38100" dir="2700000" algn="tl" rotWithShape="0">
                <a:prstClr val="black">
                  <a:alpha val="40000"/>
                </a:prstClr>
              </a:outerShdw>
            </a:effectLst>
          </p:spPr>
          <p:txBody>
            <a:bodyPr vert="horz" lIns="91440" tIns="45720" rIns="91440" bIns="45720" rtlCol="0" anchor="ct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Libre Baskerville" panose="020000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ibre Baskerville" panose="020000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ibre Baskerville" panose="020000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ibre Baskerville" panose="020000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ibre Baskerville"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400">
                  <a:solidFill>
                    <a:schemeClr val="bg1"/>
                  </a:solidFill>
                  <a:latin typeface="Libre Franklin Medium" pitchFamily="2" charset="77"/>
                </a:rPr>
                <a:t>’24-25</a:t>
              </a:r>
            </a:p>
          </p:txBody>
        </p:sp>
      </p:grpSp>
      <p:grpSp>
        <p:nvGrpSpPr>
          <p:cNvPr id="25" name="Group 24">
            <a:extLst>
              <a:ext uri="{FF2B5EF4-FFF2-40B4-BE49-F238E27FC236}">
                <a16:creationId xmlns:a16="http://schemas.microsoft.com/office/drawing/2014/main" id="{C744AA08-599B-24B7-311C-093415610459}"/>
              </a:ext>
            </a:extLst>
          </p:cNvPr>
          <p:cNvGrpSpPr/>
          <p:nvPr userDrawn="1"/>
        </p:nvGrpSpPr>
        <p:grpSpPr>
          <a:xfrm>
            <a:off x="9851142" y="5288943"/>
            <a:ext cx="2340858" cy="914400"/>
            <a:chOff x="9869186" y="3153521"/>
            <a:chExt cx="2340858" cy="914400"/>
          </a:xfrm>
        </p:grpSpPr>
        <p:sp>
          <p:nvSpPr>
            <p:cNvPr id="26" name="Content Placeholder 4">
              <a:extLst>
                <a:ext uri="{FF2B5EF4-FFF2-40B4-BE49-F238E27FC236}">
                  <a16:creationId xmlns:a16="http://schemas.microsoft.com/office/drawing/2014/main" id="{8B2806F7-EC44-1B60-59E6-6686F305D943}"/>
                </a:ext>
              </a:extLst>
            </p:cNvPr>
            <p:cNvSpPr txBox="1">
              <a:spLocks/>
            </p:cNvSpPr>
            <p:nvPr/>
          </p:nvSpPr>
          <p:spPr>
            <a:xfrm>
              <a:off x="9869186" y="3153521"/>
              <a:ext cx="2340858" cy="914400"/>
            </a:xfrm>
            <a:prstGeom prst="rect">
              <a:avLst/>
            </a:prstGeom>
            <a:solidFill>
              <a:schemeClr val="tx2">
                <a:lumMod val="20000"/>
                <a:lumOff val="80000"/>
              </a:schemeClr>
            </a:solidFill>
            <a:effectLst>
              <a:outerShdw blurRad="304800" dist="38100" dir="2700000" algn="tl" rotWithShape="0">
                <a:prstClr val="black">
                  <a:alpha val="40000"/>
                </a:prstClr>
              </a:outerShdw>
            </a:effectLst>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Libre Baskerville" panose="020000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ibre Baskerville" panose="020000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ibre Baskerville" panose="020000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ibre Baskerville" panose="020000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ibre Baskerville"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a:latin typeface="Libre Franklin Medium" pitchFamily="2" charset="77"/>
                </a:rPr>
                <a:t>Civics Bee</a:t>
              </a:r>
            </a:p>
          </p:txBody>
        </p:sp>
        <p:sp>
          <p:nvSpPr>
            <p:cNvPr id="27" name="Content Placeholder 4">
              <a:extLst>
                <a:ext uri="{FF2B5EF4-FFF2-40B4-BE49-F238E27FC236}">
                  <a16:creationId xmlns:a16="http://schemas.microsoft.com/office/drawing/2014/main" id="{3755EA53-8DBD-AB86-F5F0-36DD6248A269}"/>
                </a:ext>
              </a:extLst>
            </p:cNvPr>
            <p:cNvSpPr txBox="1">
              <a:spLocks/>
            </p:cNvSpPr>
            <p:nvPr/>
          </p:nvSpPr>
          <p:spPr>
            <a:xfrm>
              <a:off x="11387957" y="3631633"/>
              <a:ext cx="731520" cy="320040"/>
            </a:xfrm>
            <a:prstGeom prst="rect">
              <a:avLst/>
            </a:prstGeom>
            <a:solidFill>
              <a:schemeClr val="accent1">
                <a:alpha val="76089"/>
              </a:schemeClr>
            </a:solidFill>
            <a:effectLst>
              <a:outerShdw blurRad="190500" dist="38100" dir="2700000" algn="tl" rotWithShape="0">
                <a:prstClr val="black">
                  <a:alpha val="40000"/>
                </a:prstClr>
              </a:outerShdw>
            </a:effectLst>
          </p:spPr>
          <p:txBody>
            <a:bodyPr vert="horz" lIns="91440" tIns="45720" rIns="91440" bIns="45720" rtlCol="0" anchor="ct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Libre Baskerville" panose="020000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ibre Baskerville" panose="020000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ibre Baskerville" panose="020000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ibre Baskerville" panose="020000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ibre Baskerville"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400">
                  <a:solidFill>
                    <a:schemeClr val="bg1"/>
                  </a:solidFill>
                  <a:latin typeface="Libre Franklin Medium" pitchFamily="2" charset="77"/>
                </a:rPr>
                <a:t>’24-25</a:t>
              </a:r>
            </a:p>
          </p:txBody>
        </p:sp>
      </p:grpSp>
    </p:spTree>
    <p:extLst>
      <p:ext uri="{BB962C8B-B14F-4D97-AF65-F5344CB8AC3E}">
        <p14:creationId xmlns:p14="http://schemas.microsoft.com/office/powerpoint/2010/main" val="365598533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Principles Virtues">
    <p:bg>
      <p:bgPr>
        <a:solidFill>
          <a:schemeClr val="bg2"/>
        </a:solidFill>
        <a:effectLst/>
      </p:bgPr>
    </p:bg>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3E22A8C2-6EE9-E148-99AE-A8F88B74E364}"/>
              </a:ext>
            </a:extLst>
          </p:cNvPr>
          <p:cNvSpPr>
            <a:spLocks noGrp="1"/>
          </p:cNvSpPr>
          <p:nvPr>
            <p:ph type="sldNum" sz="quarter" idx="4"/>
          </p:nvPr>
        </p:nvSpPr>
        <p:spPr>
          <a:xfrm>
            <a:off x="11101549" y="6442414"/>
            <a:ext cx="877617" cy="365125"/>
          </a:xfrm>
          <a:prstGeom prst="rect">
            <a:avLst/>
          </a:prstGeom>
        </p:spPr>
        <p:txBody>
          <a:bodyPr vert="horz" lIns="91440" tIns="45720" rIns="91440" bIns="45720" rtlCol="0" anchor="ctr"/>
          <a:lstStyle>
            <a:lvl1pPr algn="ctr">
              <a:defRPr sz="1600" b="1" i="0">
                <a:solidFill>
                  <a:schemeClr val="tx1"/>
                </a:solidFill>
                <a:latin typeface="Libre Franklin Black" pitchFamily="2" charset="77"/>
              </a:defRPr>
            </a:lvl1pPr>
          </a:lstStyle>
          <a:p>
            <a:fld id="{74743CB8-03B1-D240-A0C2-C770526C1FDB}" type="slidenum">
              <a:rPr lang="en-US" smtClean="0"/>
              <a:pPr/>
              <a:t>‹#›</a:t>
            </a:fld>
            <a:endParaRPr lang="en-US"/>
          </a:p>
        </p:txBody>
      </p:sp>
      <p:sp>
        <p:nvSpPr>
          <p:cNvPr id="8" name="Footer Placeholder 4">
            <a:extLst>
              <a:ext uri="{FF2B5EF4-FFF2-40B4-BE49-F238E27FC236}">
                <a16:creationId xmlns:a16="http://schemas.microsoft.com/office/drawing/2014/main" id="{0EA80699-1C09-B94C-A164-31EE20E12CC9}"/>
              </a:ext>
            </a:extLst>
          </p:cNvPr>
          <p:cNvSpPr>
            <a:spLocks noGrp="1"/>
          </p:cNvSpPr>
          <p:nvPr>
            <p:ph type="ftr" sz="quarter" idx="3"/>
          </p:nvPr>
        </p:nvSpPr>
        <p:spPr>
          <a:xfrm>
            <a:off x="4038600" y="6442414"/>
            <a:ext cx="6637284" cy="365125"/>
          </a:xfrm>
          <a:prstGeom prst="rect">
            <a:avLst/>
          </a:prstGeom>
        </p:spPr>
        <p:txBody>
          <a:bodyPr vert="horz" lIns="91440" tIns="45720" rIns="91440" bIns="45720" rtlCol="0" anchor="ctr"/>
          <a:lstStyle>
            <a:lvl1pPr algn="ctr">
              <a:defRPr sz="1100" b="0" i="1">
                <a:solidFill>
                  <a:schemeClr val="tx1"/>
                </a:solidFill>
                <a:latin typeface="Libre Franklin" pitchFamily="2" charset="77"/>
              </a:defRPr>
            </a:lvl1pPr>
          </a:lstStyle>
          <a:p>
            <a:endParaRPr lang="en-US"/>
          </a:p>
        </p:txBody>
      </p:sp>
      <p:sp>
        <p:nvSpPr>
          <p:cNvPr id="10" name="Date Placeholder 3">
            <a:extLst>
              <a:ext uri="{FF2B5EF4-FFF2-40B4-BE49-F238E27FC236}">
                <a16:creationId xmlns:a16="http://schemas.microsoft.com/office/drawing/2014/main" id="{3D5FC5C4-C47E-3745-8027-EA469FD9CB62}"/>
              </a:ext>
            </a:extLst>
          </p:cNvPr>
          <p:cNvSpPr>
            <a:spLocks noGrp="1"/>
          </p:cNvSpPr>
          <p:nvPr>
            <p:ph type="dt" sz="half" idx="2"/>
          </p:nvPr>
        </p:nvSpPr>
        <p:spPr>
          <a:xfrm>
            <a:off x="2270234" y="6442414"/>
            <a:ext cx="1555533" cy="365125"/>
          </a:xfrm>
          <a:prstGeom prst="rect">
            <a:avLst/>
          </a:prstGeom>
        </p:spPr>
        <p:txBody>
          <a:bodyPr vert="horz" lIns="91440" tIns="45720" rIns="91440" bIns="45720" rtlCol="0" anchor="ctr"/>
          <a:lstStyle>
            <a:lvl1pPr algn="l">
              <a:defRPr sz="1100" b="0" i="0">
                <a:solidFill>
                  <a:schemeClr val="tx1"/>
                </a:solidFill>
                <a:latin typeface="Libre Franklin" pitchFamily="2" charset="77"/>
              </a:defRPr>
            </a:lvl1pPr>
          </a:lstStyle>
          <a:p>
            <a:fld id="{3EB4F27F-1EAF-8240-85E2-B361F6E50C8D}" type="datetime1">
              <a:rPr lang="en-US" smtClean="0"/>
              <a:t>7/24/2025</a:t>
            </a:fld>
            <a:endParaRPr lang="en-US"/>
          </a:p>
        </p:txBody>
      </p:sp>
      <p:pic>
        <p:nvPicPr>
          <p:cNvPr id="2" name="Picture 1" descr="A close up of a logo&#10;&#10;Description automatically generated">
            <a:extLst>
              <a:ext uri="{FF2B5EF4-FFF2-40B4-BE49-F238E27FC236}">
                <a16:creationId xmlns:a16="http://schemas.microsoft.com/office/drawing/2014/main" id="{D6A989DA-FAEF-C946-3725-91AE1C23D42A}"/>
              </a:ext>
            </a:extLst>
          </p:cNvPr>
          <p:cNvPicPr>
            <a:picLocks noChangeAspect="1"/>
          </p:cNvPicPr>
          <p:nvPr userDrawn="1"/>
        </p:nvPicPr>
        <p:blipFill>
          <a:blip r:embed="rId2" cstate="print">
            <a:alphaModFix/>
            <a:extLst>
              <a:ext uri="{28A0092B-C50C-407E-A947-70E740481C1C}">
                <a14:useLocalDpi xmlns:a14="http://schemas.microsoft.com/office/drawing/2010/main"/>
              </a:ext>
            </a:extLst>
          </a:blip>
          <a:stretch>
            <a:fillRect/>
          </a:stretch>
        </p:blipFill>
        <p:spPr>
          <a:xfrm>
            <a:off x="36000" y="6350400"/>
            <a:ext cx="1151986" cy="504653"/>
          </a:xfrm>
          <a:prstGeom prst="rect">
            <a:avLst/>
          </a:prstGeom>
        </p:spPr>
      </p:pic>
      <p:pic>
        <p:nvPicPr>
          <p:cNvPr id="3" name="Picture 2" descr="Graphical user interface, text, application, email&#10;&#10;Description automatically generated">
            <a:extLst>
              <a:ext uri="{FF2B5EF4-FFF2-40B4-BE49-F238E27FC236}">
                <a16:creationId xmlns:a16="http://schemas.microsoft.com/office/drawing/2014/main" id="{4FCF12EC-3308-C9C5-1CFD-84680D39AF43}"/>
              </a:ext>
            </a:extLst>
          </p:cNvPr>
          <p:cNvPicPr>
            <a:picLocks noChangeAspect="1"/>
          </p:cNvPicPr>
          <p:nvPr userDrawn="1"/>
        </p:nvPicPr>
        <p:blipFill>
          <a:blip r:embed="rId3"/>
          <a:stretch>
            <a:fillRect/>
          </a:stretch>
        </p:blipFill>
        <p:spPr>
          <a:xfrm rot="21300000">
            <a:off x="402927" y="212458"/>
            <a:ext cx="8273161" cy="5029200"/>
          </a:xfrm>
          <a:prstGeom prst="rect">
            <a:avLst/>
          </a:prstGeom>
          <a:effectLst>
            <a:outerShdw blurRad="304800" dist="38100" dir="2700000" algn="tl" rotWithShape="0">
              <a:prstClr val="black">
                <a:alpha val="40000"/>
              </a:prstClr>
            </a:outerShdw>
          </a:effectLst>
        </p:spPr>
      </p:pic>
      <p:pic>
        <p:nvPicPr>
          <p:cNvPr id="5" name="Picture 4" descr="Timeline&#10;&#10;Description automatically generated">
            <a:extLst>
              <a:ext uri="{FF2B5EF4-FFF2-40B4-BE49-F238E27FC236}">
                <a16:creationId xmlns:a16="http://schemas.microsoft.com/office/drawing/2014/main" id="{BD567B6B-405A-3478-00B7-D7ADE8F40023}"/>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rot="21300000">
            <a:off x="3801434" y="1616257"/>
            <a:ext cx="8271231" cy="5029200"/>
          </a:xfrm>
          <a:prstGeom prst="rect">
            <a:avLst/>
          </a:prstGeom>
          <a:effectLst>
            <a:outerShdw blurRad="304800" dist="38100" dir="2700000" algn="tl" rotWithShape="0">
              <a:prstClr val="black">
                <a:alpha val="40000"/>
              </a:prstClr>
            </a:outerShdw>
          </a:effectLst>
        </p:spPr>
      </p:pic>
    </p:spTree>
    <p:extLst>
      <p:ext uri="{BB962C8B-B14F-4D97-AF65-F5344CB8AC3E}">
        <p14:creationId xmlns:p14="http://schemas.microsoft.com/office/powerpoint/2010/main" val="71648733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ivic Virtues">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D3D841C-1740-082E-39E7-B2F121069E23}"/>
              </a:ext>
            </a:extLst>
          </p:cNvPr>
          <p:cNvSpPr>
            <a:spLocks noGrp="1"/>
          </p:cNvSpPr>
          <p:nvPr>
            <p:ph type="sldNum" sz="quarter" idx="10"/>
          </p:nvPr>
        </p:nvSpPr>
        <p:spPr/>
        <p:txBody>
          <a:bodyPr/>
          <a:lstStyle/>
          <a:p>
            <a:fld id="{74743CB8-03B1-D240-A0C2-C770526C1FDB}" type="slidenum">
              <a:rPr lang="en-US" smtClean="0"/>
              <a:pPr/>
              <a:t>‹#›</a:t>
            </a:fld>
            <a:endParaRPr lang="en-US"/>
          </a:p>
        </p:txBody>
      </p:sp>
      <p:sp>
        <p:nvSpPr>
          <p:cNvPr id="4" name="Footer Placeholder 3">
            <a:extLst>
              <a:ext uri="{FF2B5EF4-FFF2-40B4-BE49-F238E27FC236}">
                <a16:creationId xmlns:a16="http://schemas.microsoft.com/office/drawing/2014/main" id="{B03E2E50-4157-5697-F139-79657A7FD03A}"/>
              </a:ext>
            </a:extLst>
          </p:cNvPr>
          <p:cNvSpPr>
            <a:spLocks noGrp="1"/>
          </p:cNvSpPr>
          <p:nvPr>
            <p:ph type="ftr" sz="quarter" idx="11"/>
          </p:nvPr>
        </p:nvSpPr>
        <p:spPr/>
        <p:txBody>
          <a:bodyPr/>
          <a:lstStyle/>
          <a:p>
            <a:endParaRPr lang="en-US"/>
          </a:p>
        </p:txBody>
      </p:sp>
      <p:sp>
        <p:nvSpPr>
          <p:cNvPr id="5" name="Date Placeholder 4">
            <a:extLst>
              <a:ext uri="{FF2B5EF4-FFF2-40B4-BE49-F238E27FC236}">
                <a16:creationId xmlns:a16="http://schemas.microsoft.com/office/drawing/2014/main" id="{3EB5A763-820B-2079-8026-C59C5A13CAE2}"/>
              </a:ext>
            </a:extLst>
          </p:cNvPr>
          <p:cNvSpPr>
            <a:spLocks noGrp="1"/>
          </p:cNvSpPr>
          <p:nvPr>
            <p:ph type="dt" sz="half" idx="12"/>
          </p:nvPr>
        </p:nvSpPr>
        <p:spPr/>
        <p:txBody>
          <a:bodyPr/>
          <a:lstStyle/>
          <a:p>
            <a:fld id="{A28E5BD1-723F-5743-815C-AA13F68B6F1E}" type="datetime1">
              <a:rPr lang="en-US" smtClean="0"/>
              <a:t>7/24/2025</a:t>
            </a:fld>
            <a:endParaRPr lang="en-US"/>
          </a:p>
        </p:txBody>
      </p:sp>
      <p:pic>
        <p:nvPicPr>
          <p:cNvPr id="6" name="Picture 5" descr="Graphical user interface, text, application, email&#10;&#10;Description automatically generated">
            <a:extLst>
              <a:ext uri="{FF2B5EF4-FFF2-40B4-BE49-F238E27FC236}">
                <a16:creationId xmlns:a16="http://schemas.microsoft.com/office/drawing/2014/main" id="{E4DCA103-1205-A8BC-66BE-5CFB2F9FFF5A}"/>
              </a:ext>
            </a:extLst>
          </p:cNvPr>
          <p:cNvPicPr>
            <a:picLocks noChangeAspect="1"/>
          </p:cNvPicPr>
          <p:nvPr userDrawn="1"/>
        </p:nvPicPr>
        <p:blipFill>
          <a:blip r:embed="rId2"/>
          <a:stretch>
            <a:fillRect/>
          </a:stretch>
        </p:blipFill>
        <p:spPr>
          <a:xfrm>
            <a:off x="-115598" y="-39315"/>
            <a:ext cx="12423196" cy="6936630"/>
          </a:xfrm>
          <a:prstGeom prst="rect">
            <a:avLst/>
          </a:prstGeom>
          <a:effectLst>
            <a:outerShdw blurRad="304800" dist="38100" dir="2700000" algn="tl" rotWithShape="0">
              <a:prstClr val="black">
                <a:alpha val="40000"/>
              </a:prstClr>
            </a:outerShdw>
          </a:effectLst>
        </p:spPr>
      </p:pic>
    </p:spTree>
    <p:extLst>
      <p:ext uri="{BB962C8B-B14F-4D97-AF65-F5344CB8AC3E}">
        <p14:creationId xmlns:p14="http://schemas.microsoft.com/office/powerpoint/2010/main" val="42311701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Founding Principles">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EE2313B-A0B5-68E8-6970-53CD173F8BD8}"/>
              </a:ext>
            </a:extLst>
          </p:cNvPr>
          <p:cNvSpPr>
            <a:spLocks noGrp="1"/>
          </p:cNvSpPr>
          <p:nvPr>
            <p:ph type="sldNum" sz="quarter" idx="10"/>
          </p:nvPr>
        </p:nvSpPr>
        <p:spPr/>
        <p:txBody>
          <a:bodyPr/>
          <a:lstStyle/>
          <a:p>
            <a:fld id="{74743CB8-03B1-D240-A0C2-C770526C1FDB}" type="slidenum">
              <a:rPr lang="en-US" smtClean="0"/>
              <a:pPr/>
              <a:t>‹#›</a:t>
            </a:fld>
            <a:endParaRPr lang="en-US"/>
          </a:p>
        </p:txBody>
      </p:sp>
      <p:sp>
        <p:nvSpPr>
          <p:cNvPr id="4" name="Footer Placeholder 3">
            <a:extLst>
              <a:ext uri="{FF2B5EF4-FFF2-40B4-BE49-F238E27FC236}">
                <a16:creationId xmlns:a16="http://schemas.microsoft.com/office/drawing/2014/main" id="{0B5923B4-EB9C-A6E9-0F92-3CE9C2F10FBC}"/>
              </a:ext>
            </a:extLst>
          </p:cNvPr>
          <p:cNvSpPr>
            <a:spLocks noGrp="1"/>
          </p:cNvSpPr>
          <p:nvPr>
            <p:ph type="ftr" sz="quarter" idx="11"/>
          </p:nvPr>
        </p:nvSpPr>
        <p:spPr/>
        <p:txBody>
          <a:bodyPr/>
          <a:lstStyle/>
          <a:p>
            <a:endParaRPr lang="en-US"/>
          </a:p>
        </p:txBody>
      </p:sp>
      <p:sp>
        <p:nvSpPr>
          <p:cNvPr id="5" name="Date Placeholder 4">
            <a:extLst>
              <a:ext uri="{FF2B5EF4-FFF2-40B4-BE49-F238E27FC236}">
                <a16:creationId xmlns:a16="http://schemas.microsoft.com/office/drawing/2014/main" id="{59276EAE-F93D-0F23-2D87-FDC0284E983C}"/>
              </a:ext>
            </a:extLst>
          </p:cNvPr>
          <p:cNvSpPr>
            <a:spLocks noGrp="1"/>
          </p:cNvSpPr>
          <p:nvPr>
            <p:ph type="dt" sz="half" idx="12"/>
          </p:nvPr>
        </p:nvSpPr>
        <p:spPr/>
        <p:txBody>
          <a:bodyPr/>
          <a:lstStyle/>
          <a:p>
            <a:fld id="{A28E5BD1-723F-5743-815C-AA13F68B6F1E}" type="datetime1">
              <a:rPr lang="en-US" smtClean="0"/>
              <a:t>7/24/2025</a:t>
            </a:fld>
            <a:endParaRPr lang="en-US"/>
          </a:p>
        </p:txBody>
      </p:sp>
      <p:pic>
        <p:nvPicPr>
          <p:cNvPr id="6" name="Picture 5" descr="Timeline&#10;&#10;Description automatically generated">
            <a:extLst>
              <a:ext uri="{FF2B5EF4-FFF2-40B4-BE49-F238E27FC236}">
                <a16:creationId xmlns:a16="http://schemas.microsoft.com/office/drawing/2014/main" id="{2A115EA1-2EB1-E587-A253-CBA1DA562915}"/>
              </a:ext>
            </a:extLst>
          </p:cNvPr>
          <p:cNvPicPr>
            <a:picLocks noChangeAspect="1"/>
          </p:cNvPicPr>
          <p:nvPr userDrawn="1"/>
        </p:nvPicPr>
        <p:blipFill>
          <a:blip r:embed="rId2"/>
          <a:stretch>
            <a:fillRect/>
          </a:stretch>
        </p:blipFill>
        <p:spPr>
          <a:xfrm>
            <a:off x="-46617" y="-1597"/>
            <a:ext cx="12285233" cy="6859597"/>
          </a:xfrm>
          <a:prstGeom prst="rect">
            <a:avLst/>
          </a:prstGeom>
          <a:effectLst>
            <a:outerShdw blurRad="304800" dist="38100" dir="2700000" algn="tl" rotWithShape="0">
              <a:prstClr val="black">
                <a:alpha val="40000"/>
              </a:prstClr>
            </a:outerShdw>
          </a:effectLst>
        </p:spPr>
      </p:pic>
    </p:spTree>
    <p:extLst>
      <p:ext uri="{BB962C8B-B14F-4D97-AF65-F5344CB8AC3E}">
        <p14:creationId xmlns:p14="http://schemas.microsoft.com/office/powerpoint/2010/main" val="27359770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3903E-62F2-7343-97F6-95E6400D7C51}"/>
              </a:ext>
            </a:extLst>
          </p:cNvPr>
          <p:cNvSpPr>
            <a:spLocks noGrp="1"/>
          </p:cNvSpPr>
          <p:nvPr>
            <p:ph type="title"/>
          </p:nvPr>
        </p:nvSpPr>
        <p:spPr/>
        <p:txBody>
          <a:bodyPr/>
          <a:lstStyle/>
          <a:p>
            <a:r>
              <a:rPr lang="en-US"/>
              <a:t>Click to edit Master title style</a:t>
            </a:r>
          </a:p>
        </p:txBody>
      </p:sp>
      <p:sp>
        <p:nvSpPr>
          <p:cNvPr id="8" name="Slide Number Placeholder 5">
            <a:extLst>
              <a:ext uri="{FF2B5EF4-FFF2-40B4-BE49-F238E27FC236}">
                <a16:creationId xmlns:a16="http://schemas.microsoft.com/office/drawing/2014/main" id="{B9D01F15-F625-BF48-AD8F-3ACE184A4369}"/>
              </a:ext>
            </a:extLst>
          </p:cNvPr>
          <p:cNvSpPr>
            <a:spLocks noGrp="1"/>
          </p:cNvSpPr>
          <p:nvPr>
            <p:ph type="sldNum" sz="quarter" idx="12"/>
          </p:nvPr>
        </p:nvSpPr>
        <p:spPr>
          <a:xfrm>
            <a:off x="11101549" y="6442414"/>
            <a:ext cx="877617" cy="365125"/>
          </a:xfrm>
          <a:prstGeom prst="rect">
            <a:avLst/>
          </a:prstGeom>
        </p:spPr>
        <p:txBody>
          <a:bodyPr vert="horz" lIns="91440" tIns="45720" rIns="91440" bIns="45720" rtlCol="0" anchor="ctr"/>
          <a:lstStyle>
            <a:lvl1pPr algn="ctr">
              <a:defRPr sz="1600" b="1" i="0">
                <a:solidFill>
                  <a:schemeClr val="tx1"/>
                </a:solidFill>
                <a:latin typeface="Libre Franklin Black" pitchFamily="2" charset="77"/>
              </a:defRPr>
            </a:lvl1pPr>
          </a:lstStyle>
          <a:p>
            <a:fld id="{74743CB8-03B1-D240-A0C2-C770526C1FDB}" type="slidenum">
              <a:rPr lang="en-US" smtClean="0"/>
              <a:pPr/>
              <a:t>‹#›</a:t>
            </a:fld>
            <a:endParaRPr lang="en-US"/>
          </a:p>
        </p:txBody>
      </p:sp>
      <p:sp>
        <p:nvSpPr>
          <p:cNvPr id="10" name="Footer Placeholder 4">
            <a:extLst>
              <a:ext uri="{FF2B5EF4-FFF2-40B4-BE49-F238E27FC236}">
                <a16:creationId xmlns:a16="http://schemas.microsoft.com/office/drawing/2014/main" id="{C7CC4EFE-18B7-2D4B-AA77-814EC75AA41E}"/>
              </a:ext>
            </a:extLst>
          </p:cNvPr>
          <p:cNvSpPr>
            <a:spLocks noGrp="1"/>
          </p:cNvSpPr>
          <p:nvPr>
            <p:ph type="ftr" sz="quarter" idx="11"/>
          </p:nvPr>
        </p:nvSpPr>
        <p:spPr>
          <a:xfrm>
            <a:off x="4038600" y="6442414"/>
            <a:ext cx="6637284" cy="365125"/>
          </a:xfrm>
          <a:prstGeom prst="rect">
            <a:avLst/>
          </a:prstGeom>
        </p:spPr>
        <p:txBody>
          <a:bodyPr vert="horz" lIns="91440" tIns="45720" rIns="91440" bIns="45720" rtlCol="0" anchor="ctr"/>
          <a:lstStyle>
            <a:lvl1pPr algn="ctr">
              <a:defRPr sz="1100" b="0" i="1">
                <a:solidFill>
                  <a:schemeClr val="bg1"/>
                </a:solidFill>
                <a:latin typeface="Libre Franklin" pitchFamily="2" charset="77"/>
              </a:defRPr>
            </a:lvl1pPr>
          </a:lstStyle>
          <a:p>
            <a:endParaRPr lang="en-US"/>
          </a:p>
        </p:txBody>
      </p:sp>
      <p:sp>
        <p:nvSpPr>
          <p:cNvPr id="14" name="Date Placeholder 3">
            <a:extLst>
              <a:ext uri="{FF2B5EF4-FFF2-40B4-BE49-F238E27FC236}">
                <a16:creationId xmlns:a16="http://schemas.microsoft.com/office/drawing/2014/main" id="{C9042218-CCD5-0F41-B977-05E25FC8A81B}"/>
              </a:ext>
            </a:extLst>
          </p:cNvPr>
          <p:cNvSpPr>
            <a:spLocks noGrp="1"/>
          </p:cNvSpPr>
          <p:nvPr>
            <p:ph type="dt" sz="half" idx="10"/>
          </p:nvPr>
        </p:nvSpPr>
        <p:spPr>
          <a:xfrm>
            <a:off x="2270234" y="6442414"/>
            <a:ext cx="1555533" cy="365125"/>
          </a:xfrm>
          <a:prstGeom prst="rect">
            <a:avLst/>
          </a:prstGeom>
        </p:spPr>
        <p:txBody>
          <a:bodyPr vert="horz" lIns="91440" tIns="45720" rIns="91440" bIns="45720" rtlCol="0" anchor="ctr"/>
          <a:lstStyle>
            <a:lvl1pPr algn="l">
              <a:defRPr sz="1100" b="0" i="0">
                <a:solidFill>
                  <a:schemeClr val="bg1"/>
                </a:solidFill>
                <a:latin typeface="Libre Franklin" pitchFamily="2" charset="77"/>
              </a:defRPr>
            </a:lvl1pPr>
          </a:lstStyle>
          <a:p>
            <a:fld id="{62F0761D-F2A8-434C-9DD3-553D9DA10A98}" type="datetime1">
              <a:rPr lang="en-US" smtClean="0"/>
              <a:t>7/24/2025</a:t>
            </a:fld>
            <a:endParaRPr lang="en-US"/>
          </a:p>
        </p:txBody>
      </p:sp>
      <p:pic>
        <p:nvPicPr>
          <p:cNvPr id="4" name="Picture 3">
            <a:extLst>
              <a:ext uri="{FF2B5EF4-FFF2-40B4-BE49-F238E27FC236}">
                <a16:creationId xmlns:a16="http://schemas.microsoft.com/office/drawing/2014/main" id="{F17C588B-B09B-9510-E995-2F2B4BC0A6B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7458" y="6419236"/>
            <a:ext cx="1052402" cy="411480"/>
          </a:xfrm>
          <a:prstGeom prst="rect">
            <a:avLst/>
          </a:prstGeom>
        </p:spPr>
      </p:pic>
    </p:spTree>
    <p:extLst>
      <p:ext uri="{BB962C8B-B14F-4D97-AF65-F5344CB8AC3E}">
        <p14:creationId xmlns:p14="http://schemas.microsoft.com/office/powerpoint/2010/main" val="251764088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Logo Scre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2EFCD28-87F5-1F49-8D4B-24024A2B2E7F}"/>
              </a:ext>
            </a:extLst>
          </p:cNvPr>
          <p:cNvPicPr>
            <a:picLocks noChangeAspect="1"/>
          </p:cNvPicPr>
          <p:nvPr userDrawn="1"/>
        </p:nvPicPr>
        <p:blipFill>
          <a:blip r:embed="rId3"/>
          <a:stretch>
            <a:fillRect/>
          </a:stretch>
        </p:blipFill>
        <p:spPr>
          <a:xfrm>
            <a:off x="1690871" y="2199155"/>
            <a:ext cx="8810258" cy="2928141"/>
          </a:xfrm>
          <a:prstGeom prst="rect">
            <a:avLst/>
          </a:prstGeom>
        </p:spPr>
      </p:pic>
    </p:spTree>
    <p:extLst>
      <p:ext uri="{BB962C8B-B14F-4D97-AF65-F5344CB8AC3E}">
        <p14:creationId xmlns:p14="http://schemas.microsoft.com/office/powerpoint/2010/main" val="17362946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Welcome scre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6B039D7-F0C3-274C-8402-F160EFCEE618}"/>
              </a:ext>
            </a:extLst>
          </p:cNvPr>
          <p:cNvSpPr txBox="1"/>
          <p:nvPr userDrawn="1"/>
        </p:nvSpPr>
        <p:spPr>
          <a:xfrm>
            <a:off x="2201390" y="1828116"/>
            <a:ext cx="7518400" cy="1200329"/>
          </a:xfrm>
          <a:prstGeom prst="rect">
            <a:avLst/>
          </a:prstGeom>
          <a:noFill/>
        </p:spPr>
        <p:txBody>
          <a:bodyPr wrap="square" rtlCol="0">
            <a:spAutoFit/>
          </a:bodyPr>
          <a:lstStyle/>
          <a:p>
            <a:pPr algn="ctr"/>
            <a:r>
              <a:rPr lang="en-US" sz="7200" b="1">
                <a:solidFill>
                  <a:srgbClr val="FF8300"/>
                </a:solidFill>
                <a:latin typeface="Libre Franklin" pitchFamily="2" charset="77"/>
              </a:rPr>
              <a:t>Welcome!</a:t>
            </a:r>
          </a:p>
        </p:txBody>
      </p:sp>
      <p:pic>
        <p:nvPicPr>
          <p:cNvPr id="4" name="Picture 3">
            <a:extLst>
              <a:ext uri="{FF2B5EF4-FFF2-40B4-BE49-F238E27FC236}">
                <a16:creationId xmlns:a16="http://schemas.microsoft.com/office/drawing/2014/main" id="{8F673EB2-B311-8E43-BBD9-928C3661D47F}"/>
              </a:ext>
            </a:extLst>
          </p:cNvPr>
          <p:cNvPicPr>
            <a:picLocks noChangeAspect="1"/>
          </p:cNvPicPr>
          <p:nvPr userDrawn="1"/>
        </p:nvPicPr>
        <p:blipFill>
          <a:blip r:embed="rId3"/>
          <a:stretch>
            <a:fillRect/>
          </a:stretch>
        </p:blipFill>
        <p:spPr>
          <a:xfrm rot="555489">
            <a:off x="2518293" y="0"/>
            <a:ext cx="6858000" cy="6858000"/>
          </a:xfrm>
          <a:prstGeom prst="rect">
            <a:avLst/>
          </a:prstGeom>
        </p:spPr>
      </p:pic>
      <p:pic>
        <p:nvPicPr>
          <p:cNvPr id="3" name="Picture 2">
            <a:extLst>
              <a:ext uri="{FF2B5EF4-FFF2-40B4-BE49-F238E27FC236}">
                <a16:creationId xmlns:a16="http://schemas.microsoft.com/office/drawing/2014/main" id="{6D07E18F-6D68-C94F-895C-9E962F1FF30A}"/>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4054780" y="4504861"/>
            <a:ext cx="4165219" cy="1384335"/>
          </a:xfrm>
          <a:prstGeom prst="rect">
            <a:avLst/>
          </a:prstGeom>
        </p:spPr>
      </p:pic>
    </p:spTree>
    <p:extLst>
      <p:ext uri="{BB962C8B-B14F-4D97-AF65-F5344CB8AC3E}">
        <p14:creationId xmlns:p14="http://schemas.microsoft.com/office/powerpoint/2010/main" val="376751595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Thank you scre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6B039D7-F0C3-274C-8402-F160EFCEE618}"/>
              </a:ext>
            </a:extLst>
          </p:cNvPr>
          <p:cNvSpPr txBox="1"/>
          <p:nvPr userDrawn="1"/>
        </p:nvSpPr>
        <p:spPr>
          <a:xfrm>
            <a:off x="2201390" y="1828116"/>
            <a:ext cx="7518400" cy="1200329"/>
          </a:xfrm>
          <a:prstGeom prst="rect">
            <a:avLst/>
          </a:prstGeom>
          <a:noFill/>
        </p:spPr>
        <p:txBody>
          <a:bodyPr wrap="square" rtlCol="0">
            <a:spAutoFit/>
          </a:bodyPr>
          <a:lstStyle/>
          <a:p>
            <a:pPr algn="ctr"/>
            <a:r>
              <a:rPr lang="en-US" sz="7200" b="1">
                <a:solidFill>
                  <a:srgbClr val="FF8300"/>
                </a:solidFill>
                <a:latin typeface="Libre Franklin" pitchFamily="2" charset="77"/>
              </a:rPr>
              <a:t>Thank You!</a:t>
            </a:r>
          </a:p>
        </p:txBody>
      </p:sp>
      <p:pic>
        <p:nvPicPr>
          <p:cNvPr id="3" name="Picture 2">
            <a:extLst>
              <a:ext uri="{FF2B5EF4-FFF2-40B4-BE49-F238E27FC236}">
                <a16:creationId xmlns:a16="http://schemas.microsoft.com/office/drawing/2014/main" id="{6D07E18F-6D68-C94F-895C-9E962F1FF30A}"/>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054780" y="4504861"/>
            <a:ext cx="4165219" cy="1384335"/>
          </a:xfrm>
          <a:prstGeom prst="rect">
            <a:avLst/>
          </a:prstGeom>
        </p:spPr>
      </p:pic>
      <p:pic>
        <p:nvPicPr>
          <p:cNvPr id="4" name="Picture 3">
            <a:extLst>
              <a:ext uri="{FF2B5EF4-FFF2-40B4-BE49-F238E27FC236}">
                <a16:creationId xmlns:a16="http://schemas.microsoft.com/office/drawing/2014/main" id="{8F673EB2-B311-8E43-BBD9-928C3661D47F}"/>
              </a:ext>
            </a:extLst>
          </p:cNvPr>
          <p:cNvPicPr>
            <a:picLocks noChangeAspect="1"/>
          </p:cNvPicPr>
          <p:nvPr userDrawn="1"/>
        </p:nvPicPr>
        <p:blipFill>
          <a:blip r:embed="rId4"/>
          <a:stretch>
            <a:fillRect/>
          </a:stretch>
        </p:blipFill>
        <p:spPr>
          <a:xfrm rot="555489">
            <a:off x="2708390" y="158269"/>
            <a:ext cx="6858000" cy="6858000"/>
          </a:xfrm>
          <a:prstGeom prst="rect">
            <a:avLst/>
          </a:prstGeom>
        </p:spPr>
      </p:pic>
    </p:spTree>
    <p:extLst>
      <p:ext uri="{BB962C8B-B14F-4D97-AF65-F5344CB8AC3E}">
        <p14:creationId xmlns:p14="http://schemas.microsoft.com/office/powerpoint/2010/main" val="380690721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ustomer Journeys">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0628F2D-2AEC-8355-2830-42D5F8EB06F5}"/>
              </a:ext>
            </a:extLst>
          </p:cNvPr>
          <p:cNvSpPr>
            <a:spLocks noGrp="1"/>
          </p:cNvSpPr>
          <p:nvPr>
            <p:ph type="sldNum" sz="quarter" idx="10"/>
          </p:nvPr>
        </p:nvSpPr>
        <p:spPr/>
        <p:txBody>
          <a:bodyPr/>
          <a:lstStyle/>
          <a:p>
            <a:fld id="{74743CB8-03B1-D240-A0C2-C770526C1FDB}" type="slidenum">
              <a:rPr lang="en-US" smtClean="0"/>
              <a:pPr/>
              <a:t>‹#›</a:t>
            </a:fld>
            <a:endParaRPr lang="en-US"/>
          </a:p>
        </p:txBody>
      </p:sp>
      <p:sp>
        <p:nvSpPr>
          <p:cNvPr id="4" name="Footer Placeholder 3">
            <a:extLst>
              <a:ext uri="{FF2B5EF4-FFF2-40B4-BE49-F238E27FC236}">
                <a16:creationId xmlns:a16="http://schemas.microsoft.com/office/drawing/2014/main" id="{7C4CAFBC-5C0E-E673-284E-874939833E59}"/>
              </a:ext>
            </a:extLst>
          </p:cNvPr>
          <p:cNvSpPr>
            <a:spLocks noGrp="1"/>
          </p:cNvSpPr>
          <p:nvPr>
            <p:ph type="ftr" sz="quarter" idx="11"/>
          </p:nvPr>
        </p:nvSpPr>
        <p:spPr/>
        <p:txBody>
          <a:bodyPr/>
          <a:lstStyle/>
          <a:p>
            <a:endParaRPr lang="en-US"/>
          </a:p>
        </p:txBody>
      </p:sp>
      <p:sp>
        <p:nvSpPr>
          <p:cNvPr id="5" name="Date Placeholder 4">
            <a:extLst>
              <a:ext uri="{FF2B5EF4-FFF2-40B4-BE49-F238E27FC236}">
                <a16:creationId xmlns:a16="http://schemas.microsoft.com/office/drawing/2014/main" id="{D69DC3FC-92BE-3245-C37A-CEC6F11FD0CA}"/>
              </a:ext>
            </a:extLst>
          </p:cNvPr>
          <p:cNvSpPr>
            <a:spLocks noGrp="1"/>
          </p:cNvSpPr>
          <p:nvPr>
            <p:ph type="dt" sz="half" idx="12"/>
          </p:nvPr>
        </p:nvSpPr>
        <p:spPr/>
        <p:txBody>
          <a:bodyPr/>
          <a:lstStyle/>
          <a:p>
            <a:fld id="{A28E5BD1-723F-5743-815C-AA13F68B6F1E}" type="datetime1">
              <a:rPr lang="en-US" smtClean="0"/>
              <a:t>7/24/2025</a:t>
            </a:fld>
            <a:endParaRPr lang="en-US"/>
          </a:p>
        </p:txBody>
      </p:sp>
      <p:sp>
        <p:nvSpPr>
          <p:cNvPr id="6" name="Rectangle 5">
            <a:extLst>
              <a:ext uri="{FF2B5EF4-FFF2-40B4-BE49-F238E27FC236}">
                <a16:creationId xmlns:a16="http://schemas.microsoft.com/office/drawing/2014/main" id="{C3546048-3489-559E-DFB0-ADA927044F9B}"/>
              </a:ext>
            </a:extLst>
          </p:cNvPr>
          <p:cNvSpPr/>
          <p:nvPr userDrawn="1"/>
        </p:nvSpPr>
        <p:spPr>
          <a:xfrm>
            <a:off x="4469811" y="508659"/>
            <a:ext cx="5789006" cy="5912366"/>
          </a:xfrm>
          <a:prstGeom prst="rect">
            <a:avLst/>
          </a:prstGeom>
          <a:gradFill flip="none" rotWithShape="1">
            <a:gsLst>
              <a:gs pos="0">
                <a:schemeClr val="tx2"/>
              </a:gs>
              <a:gs pos="10000">
                <a:schemeClr val="accent6">
                  <a:lumMod val="45000"/>
                  <a:lumOff val="55000"/>
                </a:schemeClr>
              </a:gs>
              <a:gs pos="100000">
                <a:schemeClr val="bg2"/>
              </a:gs>
            </a:gsLst>
            <a:lin ang="5400000" scaled="1"/>
            <a:tileRect/>
          </a:gra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Libre Franklin" pitchFamily="2" charset="77"/>
              </a:rPr>
              <a:t>Learning Experiences</a:t>
            </a: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p:txBody>
      </p:sp>
      <p:sp>
        <p:nvSpPr>
          <p:cNvPr id="7" name="Rectangle 6">
            <a:extLst>
              <a:ext uri="{FF2B5EF4-FFF2-40B4-BE49-F238E27FC236}">
                <a16:creationId xmlns:a16="http://schemas.microsoft.com/office/drawing/2014/main" id="{2AFA5447-DD2B-04ED-C054-6E2A3A5F0B2B}"/>
              </a:ext>
            </a:extLst>
          </p:cNvPr>
          <p:cNvSpPr/>
          <p:nvPr userDrawn="1"/>
        </p:nvSpPr>
        <p:spPr>
          <a:xfrm rot="16200000">
            <a:off x="4564990" y="-1188143"/>
            <a:ext cx="3703394" cy="10011449"/>
          </a:xfrm>
          <a:prstGeom prst="rect">
            <a:avLst/>
          </a:prstGeom>
          <a:gradFill flip="none" rotWithShape="1">
            <a:gsLst>
              <a:gs pos="0">
                <a:schemeClr val="tx2"/>
              </a:gs>
              <a:gs pos="11000">
                <a:schemeClr val="accent6">
                  <a:lumMod val="45000"/>
                  <a:lumOff val="55000"/>
                </a:schemeClr>
              </a:gs>
              <a:gs pos="100000">
                <a:schemeClr val="bg2"/>
              </a:gs>
            </a:gsLst>
            <a:lin ang="5400000" scaled="1"/>
            <a:tileRect/>
          </a:gra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Libre Franklin" pitchFamily="2" charset="77"/>
              </a:rPr>
              <a:t>Original Content</a:t>
            </a: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r>
              <a:rPr lang="en-US" b="1">
                <a:latin typeface="Libre Franklin" pitchFamily="2" charset="77"/>
              </a:rPr>
              <a:t>t</a:t>
            </a: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p:txBody>
      </p:sp>
      <p:sp>
        <p:nvSpPr>
          <p:cNvPr id="8" name="Rectangle 7">
            <a:extLst>
              <a:ext uri="{FF2B5EF4-FFF2-40B4-BE49-F238E27FC236}">
                <a16:creationId xmlns:a16="http://schemas.microsoft.com/office/drawing/2014/main" id="{0746F03F-13B8-1F44-A3DB-939318A193EE}"/>
              </a:ext>
            </a:extLst>
          </p:cNvPr>
          <p:cNvSpPr/>
          <p:nvPr userDrawn="1"/>
        </p:nvSpPr>
        <p:spPr>
          <a:xfrm>
            <a:off x="9624780" y="2855457"/>
            <a:ext cx="1797630" cy="1939781"/>
          </a:xfrm>
          <a:prstGeom prst="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same</a:t>
            </a:r>
          </a:p>
        </p:txBody>
      </p:sp>
      <p:sp>
        <p:nvSpPr>
          <p:cNvPr id="9" name="Freeform 8">
            <a:extLst>
              <a:ext uri="{FF2B5EF4-FFF2-40B4-BE49-F238E27FC236}">
                <a16:creationId xmlns:a16="http://schemas.microsoft.com/office/drawing/2014/main" id="{15F5D7AC-0843-49B4-78A2-C00184224D16}"/>
              </a:ext>
            </a:extLst>
          </p:cNvPr>
          <p:cNvSpPr/>
          <p:nvPr userDrawn="1"/>
        </p:nvSpPr>
        <p:spPr>
          <a:xfrm rot="5400000">
            <a:off x="7644840" y="2586171"/>
            <a:ext cx="1939779" cy="2478359"/>
          </a:xfrm>
          <a:custGeom>
            <a:avLst/>
            <a:gdLst>
              <a:gd name="connsiteX0" fmla="*/ 0 w 5444068"/>
              <a:gd name="connsiteY0" fmla="*/ 2459586 h 2459586"/>
              <a:gd name="connsiteX1" fmla="*/ 0 w 5444068"/>
              <a:gd name="connsiteY1" fmla="*/ 183204 h 2459586"/>
              <a:gd name="connsiteX2" fmla="*/ 2349822 w 5444068"/>
              <a:gd name="connsiteY2" fmla="*/ 183204 h 2459586"/>
              <a:gd name="connsiteX3" fmla="*/ 2596904 w 5444068"/>
              <a:gd name="connsiteY3" fmla="*/ 0 h 2459586"/>
              <a:gd name="connsiteX4" fmla="*/ 2843986 w 5444068"/>
              <a:gd name="connsiteY4" fmla="*/ 183204 h 2459586"/>
              <a:gd name="connsiteX5" fmla="*/ 5444068 w 5444068"/>
              <a:gd name="connsiteY5" fmla="*/ 183204 h 2459586"/>
              <a:gd name="connsiteX6" fmla="*/ 5444068 w 5444068"/>
              <a:gd name="connsiteY6" fmla="*/ 2459586 h 2459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4068" h="2459586">
                <a:moveTo>
                  <a:pt x="0" y="2459586"/>
                </a:moveTo>
                <a:lnTo>
                  <a:pt x="0" y="183204"/>
                </a:lnTo>
                <a:lnTo>
                  <a:pt x="2349822" y="183204"/>
                </a:lnTo>
                <a:lnTo>
                  <a:pt x="2596904" y="0"/>
                </a:lnTo>
                <a:lnTo>
                  <a:pt x="2843986" y="183204"/>
                </a:lnTo>
                <a:lnTo>
                  <a:pt x="5444068" y="183204"/>
                </a:lnTo>
                <a:lnTo>
                  <a:pt x="5444068" y="2459586"/>
                </a:lnTo>
                <a:close/>
              </a:path>
            </a:pathLst>
          </a:custGeom>
          <a:solidFill>
            <a:schemeClr val="bg1"/>
          </a:solid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a:extLst>
              <a:ext uri="{FF2B5EF4-FFF2-40B4-BE49-F238E27FC236}">
                <a16:creationId xmlns:a16="http://schemas.microsoft.com/office/drawing/2014/main" id="{607E26EC-C6B4-96A6-6039-EDAFFB39A99F}"/>
              </a:ext>
            </a:extLst>
          </p:cNvPr>
          <p:cNvSpPr/>
          <p:nvPr userDrawn="1"/>
        </p:nvSpPr>
        <p:spPr>
          <a:xfrm rot="5400000">
            <a:off x="5484474" y="2559273"/>
            <a:ext cx="1940050" cy="2532743"/>
          </a:xfrm>
          <a:custGeom>
            <a:avLst/>
            <a:gdLst>
              <a:gd name="connsiteX0" fmla="*/ 0 w 5444068"/>
              <a:gd name="connsiteY0" fmla="*/ 2459586 h 2459586"/>
              <a:gd name="connsiteX1" fmla="*/ 0 w 5444068"/>
              <a:gd name="connsiteY1" fmla="*/ 183204 h 2459586"/>
              <a:gd name="connsiteX2" fmla="*/ 2349822 w 5444068"/>
              <a:gd name="connsiteY2" fmla="*/ 183204 h 2459586"/>
              <a:gd name="connsiteX3" fmla="*/ 2596904 w 5444068"/>
              <a:gd name="connsiteY3" fmla="*/ 0 h 2459586"/>
              <a:gd name="connsiteX4" fmla="*/ 2843986 w 5444068"/>
              <a:gd name="connsiteY4" fmla="*/ 183204 h 2459586"/>
              <a:gd name="connsiteX5" fmla="*/ 5444068 w 5444068"/>
              <a:gd name="connsiteY5" fmla="*/ 183204 h 2459586"/>
              <a:gd name="connsiteX6" fmla="*/ 5444068 w 5444068"/>
              <a:gd name="connsiteY6" fmla="*/ 2459586 h 2459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4068" h="2459586">
                <a:moveTo>
                  <a:pt x="0" y="2459586"/>
                </a:moveTo>
                <a:lnTo>
                  <a:pt x="0" y="183204"/>
                </a:lnTo>
                <a:lnTo>
                  <a:pt x="2349822" y="183204"/>
                </a:lnTo>
                <a:lnTo>
                  <a:pt x="2596904" y="0"/>
                </a:lnTo>
                <a:lnTo>
                  <a:pt x="2843986" y="183204"/>
                </a:lnTo>
                <a:lnTo>
                  <a:pt x="5444068" y="183204"/>
                </a:lnTo>
                <a:lnTo>
                  <a:pt x="5444068" y="2459586"/>
                </a:lnTo>
                <a:close/>
              </a:path>
            </a:pathLst>
          </a:custGeom>
          <a:solidFill>
            <a:schemeClr val="bg1"/>
          </a:solidFill>
          <a:ln w="381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a:extLst>
              <a:ext uri="{FF2B5EF4-FFF2-40B4-BE49-F238E27FC236}">
                <a16:creationId xmlns:a16="http://schemas.microsoft.com/office/drawing/2014/main" id="{5D3AB6D5-55E9-48C1-013F-F8A77BE9A422}"/>
              </a:ext>
            </a:extLst>
          </p:cNvPr>
          <p:cNvSpPr/>
          <p:nvPr userDrawn="1"/>
        </p:nvSpPr>
        <p:spPr>
          <a:xfrm rot="5400000">
            <a:off x="3302562" y="2616746"/>
            <a:ext cx="1939782" cy="2417221"/>
          </a:xfrm>
          <a:custGeom>
            <a:avLst/>
            <a:gdLst>
              <a:gd name="connsiteX0" fmla="*/ 0 w 5444068"/>
              <a:gd name="connsiteY0" fmla="*/ 2459586 h 2459586"/>
              <a:gd name="connsiteX1" fmla="*/ 0 w 5444068"/>
              <a:gd name="connsiteY1" fmla="*/ 183204 h 2459586"/>
              <a:gd name="connsiteX2" fmla="*/ 2349822 w 5444068"/>
              <a:gd name="connsiteY2" fmla="*/ 183204 h 2459586"/>
              <a:gd name="connsiteX3" fmla="*/ 2596904 w 5444068"/>
              <a:gd name="connsiteY3" fmla="*/ 0 h 2459586"/>
              <a:gd name="connsiteX4" fmla="*/ 2843986 w 5444068"/>
              <a:gd name="connsiteY4" fmla="*/ 183204 h 2459586"/>
              <a:gd name="connsiteX5" fmla="*/ 5444068 w 5444068"/>
              <a:gd name="connsiteY5" fmla="*/ 183204 h 2459586"/>
              <a:gd name="connsiteX6" fmla="*/ 5444068 w 5444068"/>
              <a:gd name="connsiteY6" fmla="*/ 2459586 h 2459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4068" h="2459586">
                <a:moveTo>
                  <a:pt x="0" y="2459586"/>
                </a:moveTo>
                <a:lnTo>
                  <a:pt x="0" y="183204"/>
                </a:lnTo>
                <a:lnTo>
                  <a:pt x="2349822" y="183204"/>
                </a:lnTo>
                <a:lnTo>
                  <a:pt x="2596904" y="0"/>
                </a:lnTo>
                <a:lnTo>
                  <a:pt x="2843986" y="183204"/>
                </a:lnTo>
                <a:lnTo>
                  <a:pt x="5444068" y="183204"/>
                </a:lnTo>
                <a:lnTo>
                  <a:pt x="5444068" y="2459586"/>
                </a:lnTo>
                <a:close/>
              </a:path>
            </a:pathLst>
          </a:custGeom>
          <a:solidFill>
            <a:schemeClr val="bg1"/>
          </a:solidFill>
          <a:ln w="381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502180-4C70-8976-A75A-ADEC56FA2A52}"/>
              </a:ext>
            </a:extLst>
          </p:cNvPr>
          <p:cNvSpPr txBox="1"/>
          <p:nvPr userDrawn="1"/>
        </p:nvSpPr>
        <p:spPr>
          <a:xfrm>
            <a:off x="5557345" y="3767582"/>
            <a:ext cx="1794307" cy="523220"/>
          </a:xfrm>
          <a:prstGeom prst="rect">
            <a:avLst/>
          </a:prstGeom>
          <a:noFill/>
        </p:spPr>
        <p:txBody>
          <a:bodyPr wrap="square" rtlCol="0">
            <a:spAutoFit/>
          </a:bodyPr>
          <a:lstStyle/>
          <a:p>
            <a:pPr algn="ctr"/>
            <a:r>
              <a:rPr lang="en-US" sz="1200">
                <a:solidFill>
                  <a:srgbClr val="FF8300"/>
                </a:solidFill>
                <a:latin typeface="Libre Franklin" pitchFamily="2" charset="77"/>
              </a:rPr>
              <a:t>Level 2: </a:t>
            </a:r>
            <a:r>
              <a:rPr lang="en-US" sz="1600" b="1" spc="300">
                <a:solidFill>
                  <a:srgbClr val="FF8300"/>
                </a:solidFill>
                <a:latin typeface="Libre Franklin" pitchFamily="2" charset="77"/>
              </a:rPr>
              <a:t>ASSOCIATE</a:t>
            </a:r>
          </a:p>
        </p:txBody>
      </p:sp>
      <p:sp>
        <p:nvSpPr>
          <p:cNvPr id="13" name="TextBox 12">
            <a:extLst>
              <a:ext uri="{FF2B5EF4-FFF2-40B4-BE49-F238E27FC236}">
                <a16:creationId xmlns:a16="http://schemas.microsoft.com/office/drawing/2014/main" id="{BCF1F80E-5AAF-F4EF-D4CB-B2F7620610EE}"/>
              </a:ext>
            </a:extLst>
          </p:cNvPr>
          <p:cNvSpPr txBox="1"/>
          <p:nvPr userDrawn="1"/>
        </p:nvSpPr>
        <p:spPr>
          <a:xfrm>
            <a:off x="7631566" y="3766731"/>
            <a:ext cx="2010008" cy="523220"/>
          </a:xfrm>
          <a:prstGeom prst="rect">
            <a:avLst/>
          </a:prstGeom>
          <a:noFill/>
        </p:spPr>
        <p:txBody>
          <a:bodyPr wrap="square" rtlCol="0">
            <a:spAutoFit/>
          </a:bodyPr>
          <a:lstStyle/>
          <a:p>
            <a:pPr algn="ctr"/>
            <a:r>
              <a:rPr lang="en-US" sz="1200">
                <a:solidFill>
                  <a:srgbClr val="FF8300"/>
                </a:solidFill>
                <a:latin typeface="Libre Franklin" pitchFamily="2" charset="77"/>
              </a:rPr>
              <a:t>Level 3: </a:t>
            </a:r>
            <a:r>
              <a:rPr lang="en-US" sz="1600" b="1" spc="300">
                <a:solidFill>
                  <a:srgbClr val="FF8300"/>
                </a:solidFill>
                <a:latin typeface="Libre Franklin" pitchFamily="2" charset="77"/>
              </a:rPr>
              <a:t>COMMUNITY</a:t>
            </a:r>
          </a:p>
        </p:txBody>
      </p:sp>
      <p:sp>
        <p:nvSpPr>
          <p:cNvPr id="14" name="TextBox 13">
            <a:extLst>
              <a:ext uri="{FF2B5EF4-FFF2-40B4-BE49-F238E27FC236}">
                <a16:creationId xmlns:a16="http://schemas.microsoft.com/office/drawing/2014/main" id="{A12CBF20-B1C3-DAAE-8053-BD4F70BF76CA}"/>
              </a:ext>
            </a:extLst>
          </p:cNvPr>
          <p:cNvSpPr txBox="1"/>
          <p:nvPr userDrawn="1"/>
        </p:nvSpPr>
        <p:spPr>
          <a:xfrm>
            <a:off x="9743942" y="3768725"/>
            <a:ext cx="1529334" cy="523220"/>
          </a:xfrm>
          <a:prstGeom prst="rect">
            <a:avLst/>
          </a:prstGeom>
          <a:noFill/>
        </p:spPr>
        <p:txBody>
          <a:bodyPr wrap="square" rtlCol="0">
            <a:spAutoFit/>
          </a:bodyPr>
          <a:lstStyle/>
          <a:p>
            <a:pPr algn="ctr"/>
            <a:r>
              <a:rPr lang="en-US" sz="1200">
                <a:solidFill>
                  <a:srgbClr val="FF8300"/>
                </a:solidFill>
                <a:latin typeface="Libre Franklin" pitchFamily="2" charset="77"/>
                <a:cs typeface="Lao MN" panose="02020600050405020304" pitchFamily="18" charset="0"/>
              </a:rPr>
              <a:t>Level 4: </a:t>
            </a:r>
            <a:r>
              <a:rPr lang="en-US" sz="1600" b="1" spc="300">
                <a:solidFill>
                  <a:srgbClr val="FF8300"/>
                </a:solidFill>
                <a:latin typeface="Libre Franklin" pitchFamily="2" charset="77"/>
              </a:rPr>
              <a:t>MASTER</a:t>
            </a:r>
          </a:p>
        </p:txBody>
      </p:sp>
      <p:pic>
        <p:nvPicPr>
          <p:cNvPr id="15" name="Picture 14">
            <a:extLst>
              <a:ext uri="{FF2B5EF4-FFF2-40B4-BE49-F238E27FC236}">
                <a16:creationId xmlns:a16="http://schemas.microsoft.com/office/drawing/2014/main" id="{47063C24-493C-9484-142B-53B82D69E3AA}"/>
              </a:ext>
            </a:extLst>
          </p:cNvPr>
          <p:cNvPicPr>
            <a:picLocks noChangeAspect="1"/>
          </p:cNvPicPr>
          <p:nvPr userDrawn="1"/>
        </p:nvPicPr>
        <p:blipFill>
          <a:blip r:embed="rId2"/>
          <a:stretch>
            <a:fillRect/>
          </a:stretch>
        </p:blipFill>
        <p:spPr>
          <a:xfrm>
            <a:off x="6002176" y="3082544"/>
            <a:ext cx="873838" cy="685916"/>
          </a:xfrm>
          <a:prstGeom prst="rect">
            <a:avLst/>
          </a:prstGeom>
        </p:spPr>
      </p:pic>
      <p:pic>
        <p:nvPicPr>
          <p:cNvPr id="16" name="Picture 15">
            <a:extLst>
              <a:ext uri="{FF2B5EF4-FFF2-40B4-BE49-F238E27FC236}">
                <a16:creationId xmlns:a16="http://schemas.microsoft.com/office/drawing/2014/main" id="{2D592550-20CF-574F-5E74-77F0CCCCEC05}"/>
              </a:ext>
            </a:extLst>
          </p:cNvPr>
          <p:cNvPicPr>
            <a:picLocks noChangeAspect="1"/>
          </p:cNvPicPr>
          <p:nvPr userDrawn="1"/>
        </p:nvPicPr>
        <p:blipFill>
          <a:blip r:embed="rId3"/>
          <a:stretch>
            <a:fillRect/>
          </a:stretch>
        </p:blipFill>
        <p:spPr>
          <a:xfrm>
            <a:off x="10211324" y="3025360"/>
            <a:ext cx="594571" cy="719744"/>
          </a:xfrm>
          <a:prstGeom prst="rect">
            <a:avLst/>
          </a:prstGeom>
        </p:spPr>
      </p:pic>
      <p:pic>
        <p:nvPicPr>
          <p:cNvPr id="17" name="Picture 16">
            <a:extLst>
              <a:ext uri="{FF2B5EF4-FFF2-40B4-BE49-F238E27FC236}">
                <a16:creationId xmlns:a16="http://schemas.microsoft.com/office/drawing/2014/main" id="{BD6A26A3-CEE1-BA1F-3E23-91FEE72EE3BD}"/>
              </a:ext>
            </a:extLst>
          </p:cNvPr>
          <p:cNvPicPr>
            <a:picLocks noChangeAspect="1"/>
          </p:cNvPicPr>
          <p:nvPr userDrawn="1"/>
        </p:nvPicPr>
        <p:blipFill>
          <a:blip r:embed="rId4"/>
          <a:stretch>
            <a:fillRect/>
          </a:stretch>
        </p:blipFill>
        <p:spPr>
          <a:xfrm>
            <a:off x="8169212" y="3002212"/>
            <a:ext cx="879660" cy="762372"/>
          </a:xfrm>
          <a:prstGeom prst="rect">
            <a:avLst/>
          </a:prstGeom>
        </p:spPr>
      </p:pic>
      <p:sp>
        <p:nvSpPr>
          <p:cNvPr id="18" name="Rounded Rectangle 4">
            <a:extLst>
              <a:ext uri="{FF2B5EF4-FFF2-40B4-BE49-F238E27FC236}">
                <a16:creationId xmlns:a16="http://schemas.microsoft.com/office/drawing/2014/main" id="{E54CB5D2-D4B2-9131-8B89-D929BDBDDF69}"/>
              </a:ext>
            </a:extLst>
          </p:cNvPr>
          <p:cNvSpPr txBox="1"/>
          <p:nvPr userDrawn="1"/>
        </p:nvSpPr>
        <p:spPr>
          <a:xfrm>
            <a:off x="5441957" y="4103430"/>
            <a:ext cx="1989270" cy="608508"/>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4460" tIns="124460" rIns="124460" bIns="124460" numCol="1" spcCol="1270" anchor="t" anchorCtr="0">
            <a:noAutofit/>
          </a:bodyPr>
          <a:lstStyle/>
          <a:p>
            <a:pPr marL="0" lvl="1" algn="ctr" defTabSz="777875">
              <a:lnSpc>
                <a:spcPts val="2520"/>
              </a:lnSpc>
              <a:spcBef>
                <a:spcPct val="0"/>
              </a:spcBef>
            </a:pPr>
            <a:r>
              <a:rPr lang="en-US" sz="1200" i="1">
                <a:solidFill>
                  <a:srgbClr val="4D4D4C"/>
                </a:solidFill>
                <a:latin typeface="TeXGyreSchola" pitchFamily="2" charset="77"/>
              </a:rPr>
              <a:t>Digital Participant</a:t>
            </a:r>
          </a:p>
        </p:txBody>
      </p:sp>
      <p:sp>
        <p:nvSpPr>
          <p:cNvPr id="19" name="Rounded Rectangle 4">
            <a:extLst>
              <a:ext uri="{FF2B5EF4-FFF2-40B4-BE49-F238E27FC236}">
                <a16:creationId xmlns:a16="http://schemas.microsoft.com/office/drawing/2014/main" id="{86EB3E20-6F0C-6E25-C380-9C127D44FCF6}"/>
              </a:ext>
            </a:extLst>
          </p:cNvPr>
          <p:cNvSpPr txBox="1"/>
          <p:nvPr userDrawn="1"/>
        </p:nvSpPr>
        <p:spPr>
          <a:xfrm>
            <a:off x="7533595" y="4186732"/>
            <a:ext cx="2171342" cy="608508"/>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4460" tIns="124460" rIns="124460" bIns="124460" numCol="1" spcCol="1270" anchor="t" anchorCtr="0">
            <a:noAutofit/>
          </a:bodyPr>
          <a:lstStyle/>
          <a:p>
            <a:pPr marL="0" lvl="1" algn="ctr" defTabSz="777875"/>
            <a:r>
              <a:rPr lang="en-US" sz="1200" i="1">
                <a:solidFill>
                  <a:srgbClr val="4D4D4C"/>
                </a:solidFill>
                <a:latin typeface="TeXGyreSchola" pitchFamily="2" charset="77"/>
              </a:rPr>
              <a:t>In-person Participant</a:t>
            </a:r>
          </a:p>
        </p:txBody>
      </p:sp>
      <p:sp>
        <p:nvSpPr>
          <p:cNvPr id="20" name="Rounded Rectangle 4">
            <a:extLst>
              <a:ext uri="{FF2B5EF4-FFF2-40B4-BE49-F238E27FC236}">
                <a16:creationId xmlns:a16="http://schemas.microsoft.com/office/drawing/2014/main" id="{7B11F2B1-CD89-B317-96E9-93041C8EF4B0}"/>
              </a:ext>
            </a:extLst>
          </p:cNvPr>
          <p:cNvSpPr txBox="1"/>
          <p:nvPr userDrawn="1"/>
        </p:nvSpPr>
        <p:spPr>
          <a:xfrm>
            <a:off x="9945426" y="4166918"/>
            <a:ext cx="1168217" cy="608508"/>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4460" tIns="124460" rIns="124460" bIns="124460" numCol="1" spcCol="1270" anchor="t" anchorCtr="0">
            <a:noAutofit/>
          </a:bodyPr>
          <a:lstStyle/>
          <a:p>
            <a:pPr marL="0" lvl="1" algn="ctr" defTabSz="777875"/>
            <a:r>
              <a:rPr lang="en-US" sz="1200" i="1">
                <a:solidFill>
                  <a:srgbClr val="4D4D4C"/>
                </a:solidFill>
                <a:latin typeface="TeXGyreSchola" pitchFamily="2" charset="77"/>
              </a:rPr>
              <a:t>Mentor &amp; Co-creator</a:t>
            </a:r>
          </a:p>
        </p:txBody>
      </p:sp>
      <p:sp>
        <p:nvSpPr>
          <p:cNvPr id="21" name="Rectangle 20">
            <a:extLst>
              <a:ext uri="{FF2B5EF4-FFF2-40B4-BE49-F238E27FC236}">
                <a16:creationId xmlns:a16="http://schemas.microsoft.com/office/drawing/2014/main" id="{9F015BB8-1DF6-1819-6B73-8FB01C293307}"/>
              </a:ext>
            </a:extLst>
          </p:cNvPr>
          <p:cNvSpPr/>
          <p:nvPr userDrawn="1"/>
        </p:nvSpPr>
        <p:spPr>
          <a:xfrm>
            <a:off x="8581391" y="1205155"/>
            <a:ext cx="2841019" cy="1536501"/>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lang="en-US" sz="2400" b="1">
              <a:latin typeface="Libre Franklin" pitchFamily="2" charset="77"/>
            </a:endParaRPr>
          </a:p>
        </p:txBody>
      </p:sp>
      <p:sp>
        <p:nvSpPr>
          <p:cNvPr id="22" name="Freeform 21">
            <a:extLst>
              <a:ext uri="{FF2B5EF4-FFF2-40B4-BE49-F238E27FC236}">
                <a16:creationId xmlns:a16="http://schemas.microsoft.com/office/drawing/2014/main" id="{C99B1DDA-F00E-10A3-F107-EB2C0262B447}"/>
              </a:ext>
            </a:extLst>
          </p:cNvPr>
          <p:cNvSpPr/>
          <p:nvPr userDrawn="1"/>
        </p:nvSpPr>
        <p:spPr>
          <a:xfrm rot="5400000">
            <a:off x="6554036" y="335642"/>
            <a:ext cx="1536498" cy="3275530"/>
          </a:xfrm>
          <a:custGeom>
            <a:avLst/>
            <a:gdLst>
              <a:gd name="connsiteX0" fmla="*/ 0 w 5444068"/>
              <a:gd name="connsiteY0" fmla="*/ 2459586 h 2459586"/>
              <a:gd name="connsiteX1" fmla="*/ 0 w 5444068"/>
              <a:gd name="connsiteY1" fmla="*/ 183204 h 2459586"/>
              <a:gd name="connsiteX2" fmla="*/ 2349822 w 5444068"/>
              <a:gd name="connsiteY2" fmla="*/ 183204 h 2459586"/>
              <a:gd name="connsiteX3" fmla="*/ 2596904 w 5444068"/>
              <a:gd name="connsiteY3" fmla="*/ 0 h 2459586"/>
              <a:gd name="connsiteX4" fmla="*/ 2843986 w 5444068"/>
              <a:gd name="connsiteY4" fmla="*/ 183204 h 2459586"/>
              <a:gd name="connsiteX5" fmla="*/ 5444068 w 5444068"/>
              <a:gd name="connsiteY5" fmla="*/ 183204 h 2459586"/>
              <a:gd name="connsiteX6" fmla="*/ 5444068 w 5444068"/>
              <a:gd name="connsiteY6" fmla="*/ 2459586 h 2459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4068" h="2459586">
                <a:moveTo>
                  <a:pt x="0" y="2459586"/>
                </a:moveTo>
                <a:lnTo>
                  <a:pt x="0" y="183204"/>
                </a:lnTo>
                <a:lnTo>
                  <a:pt x="2349822" y="183204"/>
                </a:lnTo>
                <a:lnTo>
                  <a:pt x="2596904" y="0"/>
                </a:lnTo>
                <a:lnTo>
                  <a:pt x="2843986" y="183204"/>
                </a:lnTo>
                <a:lnTo>
                  <a:pt x="5444068" y="183204"/>
                </a:lnTo>
                <a:lnTo>
                  <a:pt x="5444068" y="2459586"/>
                </a:lnTo>
                <a:close/>
              </a:path>
            </a:pathLst>
          </a:custGeom>
          <a:solidFill>
            <a:schemeClr val="bg1"/>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2400" b="1">
              <a:latin typeface="Libre Franklin" pitchFamily="2" charset="77"/>
            </a:endParaRPr>
          </a:p>
        </p:txBody>
      </p:sp>
      <p:sp>
        <p:nvSpPr>
          <p:cNvPr id="23" name="Freeform 22">
            <a:extLst>
              <a:ext uri="{FF2B5EF4-FFF2-40B4-BE49-F238E27FC236}">
                <a16:creationId xmlns:a16="http://schemas.microsoft.com/office/drawing/2014/main" id="{741A7D91-8F03-785A-E9C6-C28C8F2D2845}"/>
              </a:ext>
            </a:extLst>
          </p:cNvPr>
          <p:cNvSpPr/>
          <p:nvPr userDrawn="1"/>
        </p:nvSpPr>
        <p:spPr>
          <a:xfrm rot="5400000">
            <a:off x="3763190" y="502505"/>
            <a:ext cx="1535761" cy="2942210"/>
          </a:xfrm>
          <a:custGeom>
            <a:avLst/>
            <a:gdLst>
              <a:gd name="connsiteX0" fmla="*/ 0 w 5444068"/>
              <a:gd name="connsiteY0" fmla="*/ 2459586 h 2459586"/>
              <a:gd name="connsiteX1" fmla="*/ 0 w 5444068"/>
              <a:gd name="connsiteY1" fmla="*/ 183204 h 2459586"/>
              <a:gd name="connsiteX2" fmla="*/ 2349822 w 5444068"/>
              <a:gd name="connsiteY2" fmla="*/ 183204 h 2459586"/>
              <a:gd name="connsiteX3" fmla="*/ 2596904 w 5444068"/>
              <a:gd name="connsiteY3" fmla="*/ 0 h 2459586"/>
              <a:gd name="connsiteX4" fmla="*/ 2843986 w 5444068"/>
              <a:gd name="connsiteY4" fmla="*/ 183204 h 2459586"/>
              <a:gd name="connsiteX5" fmla="*/ 5444068 w 5444068"/>
              <a:gd name="connsiteY5" fmla="*/ 183204 h 2459586"/>
              <a:gd name="connsiteX6" fmla="*/ 5444068 w 5444068"/>
              <a:gd name="connsiteY6" fmla="*/ 2459586 h 2459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4068" h="2459586">
                <a:moveTo>
                  <a:pt x="0" y="2459586"/>
                </a:moveTo>
                <a:lnTo>
                  <a:pt x="0" y="183204"/>
                </a:lnTo>
                <a:lnTo>
                  <a:pt x="2349822" y="183204"/>
                </a:lnTo>
                <a:lnTo>
                  <a:pt x="2596904" y="0"/>
                </a:lnTo>
                <a:lnTo>
                  <a:pt x="2843986" y="183204"/>
                </a:lnTo>
                <a:lnTo>
                  <a:pt x="5444068" y="183204"/>
                </a:lnTo>
                <a:lnTo>
                  <a:pt x="5444068" y="2459586"/>
                </a:lnTo>
                <a:close/>
              </a:path>
            </a:pathLst>
          </a:custGeom>
          <a:solidFill>
            <a:schemeClr val="bg1"/>
          </a:solidFill>
          <a:ln w="38100">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2400" b="1">
              <a:latin typeface="Libre Franklin" pitchFamily="2" charset="77"/>
            </a:endParaRPr>
          </a:p>
        </p:txBody>
      </p:sp>
      <p:sp>
        <p:nvSpPr>
          <p:cNvPr id="24" name="Rounded Rectangle 4">
            <a:extLst>
              <a:ext uri="{FF2B5EF4-FFF2-40B4-BE49-F238E27FC236}">
                <a16:creationId xmlns:a16="http://schemas.microsoft.com/office/drawing/2014/main" id="{16F6B0D7-A680-E3E3-CA19-A590961B32CE}"/>
              </a:ext>
            </a:extLst>
          </p:cNvPr>
          <p:cNvSpPr txBox="1"/>
          <p:nvPr userDrawn="1"/>
        </p:nvSpPr>
        <p:spPr>
          <a:xfrm>
            <a:off x="3183888" y="4098184"/>
            <a:ext cx="2088598" cy="608508"/>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4460" tIns="124460" rIns="124460" bIns="124460" numCol="1" spcCol="1270" anchor="t" anchorCtr="0">
            <a:noAutofit/>
          </a:bodyPr>
          <a:lstStyle/>
          <a:p>
            <a:pPr marL="0" lvl="1" algn="ctr" defTabSz="777875">
              <a:lnSpc>
                <a:spcPts val="2520"/>
              </a:lnSpc>
              <a:spcBef>
                <a:spcPct val="0"/>
              </a:spcBef>
            </a:pPr>
            <a:r>
              <a:rPr lang="en-US" sz="1200" i="1">
                <a:solidFill>
                  <a:srgbClr val="4D4D4C"/>
                </a:solidFill>
                <a:latin typeface="TeXGyreSchola" pitchFamily="2" charset="77"/>
              </a:rPr>
              <a:t>Digital Consumer</a:t>
            </a:r>
          </a:p>
        </p:txBody>
      </p:sp>
      <p:sp>
        <p:nvSpPr>
          <p:cNvPr id="25" name="TextBox 24">
            <a:extLst>
              <a:ext uri="{FF2B5EF4-FFF2-40B4-BE49-F238E27FC236}">
                <a16:creationId xmlns:a16="http://schemas.microsoft.com/office/drawing/2014/main" id="{426FD821-B841-82A6-DD54-02E27D5CC4A4}"/>
              </a:ext>
            </a:extLst>
          </p:cNvPr>
          <p:cNvSpPr txBox="1"/>
          <p:nvPr userDrawn="1"/>
        </p:nvSpPr>
        <p:spPr>
          <a:xfrm>
            <a:off x="3463520" y="3767582"/>
            <a:ext cx="1529334" cy="523220"/>
          </a:xfrm>
          <a:prstGeom prst="rect">
            <a:avLst/>
          </a:prstGeom>
          <a:noFill/>
        </p:spPr>
        <p:txBody>
          <a:bodyPr wrap="square" rtlCol="0">
            <a:spAutoFit/>
          </a:bodyPr>
          <a:lstStyle/>
          <a:p>
            <a:pPr algn="ctr"/>
            <a:r>
              <a:rPr lang="en-US" sz="1200">
                <a:solidFill>
                  <a:srgbClr val="FF8300"/>
                </a:solidFill>
                <a:latin typeface="Libre Franklin" pitchFamily="2" charset="77"/>
              </a:rPr>
              <a:t>Level 1: </a:t>
            </a:r>
            <a:r>
              <a:rPr lang="en-US" sz="1600" b="1" spc="300">
                <a:solidFill>
                  <a:srgbClr val="FF8300"/>
                </a:solidFill>
                <a:latin typeface="Libre Franklin" pitchFamily="2" charset="77"/>
              </a:rPr>
              <a:t>ENGAGED</a:t>
            </a:r>
          </a:p>
        </p:txBody>
      </p:sp>
      <p:pic>
        <p:nvPicPr>
          <p:cNvPr id="26" name="Picture 25">
            <a:extLst>
              <a:ext uri="{FF2B5EF4-FFF2-40B4-BE49-F238E27FC236}">
                <a16:creationId xmlns:a16="http://schemas.microsoft.com/office/drawing/2014/main" id="{CDE705DF-3152-A300-4EF1-A76B51115324}"/>
              </a:ext>
            </a:extLst>
          </p:cNvPr>
          <p:cNvPicPr>
            <a:picLocks noChangeAspect="1"/>
          </p:cNvPicPr>
          <p:nvPr userDrawn="1"/>
        </p:nvPicPr>
        <p:blipFill>
          <a:blip r:embed="rId5"/>
          <a:stretch>
            <a:fillRect/>
          </a:stretch>
        </p:blipFill>
        <p:spPr>
          <a:xfrm>
            <a:off x="3851589" y="3132108"/>
            <a:ext cx="672060" cy="648058"/>
          </a:xfrm>
          <a:prstGeom prst="rect">
            <a:avLst/>
          </a:prstGeom>
        </p:spPr>
      </p:pic>
      <p:sp>
        <p:nvSpPr>
          <p:cNvPr id="27" name="TextBox 26">
            <a:extLst>
              <a:ext uri="{FF2B5EF4-FFF2-40B4-BE49-F238E27FC236}">
                <a16:creationId xmlns:a16="http://schemas.microsoft.com/office/drawing/2014/main" id="{60A692A8-9C95-A76D-856D-31AD6B58BE79}"/>
              </a:ext>
            </a:extLst>
          </p:cNvPr>
          <p:cNvSpPr txBox="1"/>
          <p:nvPr userDrawn="1"/>
        </p:nvSpPr>
        <p:spPr>
          <a:xfrm>
            <a:off x="3607572" y="1631230"/>
            <a:ext cx="1794307" cy="338554"/>
          </a:xfrm>
          <a:prstGeom prst="rect">
            <a:avLst/>
          </a:prstGeom>
          <a:noFill/>
        </p:spPr>
        <p:txBody>
          <a:bodyPr wrap="square" rtlCol="0">
            <a:spAutoFit/>
          </a:bodyPr>
          <a:lstStyle/>
          <a:p>
            <a:pPr algn="ctr"/>
            <a:r>
              <a:rPr lang="en-US" sz="1200">
                <a:solidFill>
                  <a:schemeClr val="tx2">
                    <a:lumMod val="60000"/>
                    <a:lumOff val="40000"/>
                  </a:schemeClr>
                </a:solidFill>
                <a:latin typeface="Libre Franklin" pitchFamily="2" charset="77"/>
              </a:rPr>
              <a:t> </a:t>
            </a:r>
            <a:r>
              <a:rPr lang="en-US" sz="1600" b="1" spc="300">
                <a:solidFill>
                  <a:schemeClr val="tx2">
                    <a:lumMod val="60000"/>
                    <a:lumOff val="40000"/>
                  </a:schemeClr>
                </a:solidFill>
                <a:latin typeface="Libre Franklin" pitchFamily="2" charset="77"/>
              </a:rPr>
              <a:t>ACTIVE</a:t>
            </a:r>
          </a:p>
        </p:txBody>
      </p:sp>
      <p:sp>
        <p:nvSpPr>
          <p:cNvPr id="28" name="TextBox 27">
            <a:extLst>
              <a:ext uri="{FF2B5EF4-FFF2-40B4-BE49-F238E27FC236}">
                <a16:creationId xmlns:a16="http://schemas.microsoft.com/office/drawing/2014/main" id="{E6FAEAD3-CBC6-6933-091D-ABDA5BFCC06E}"/>
              </a:ext>
            </a:extLst>
          </p:cNvPr>
          <p:cNvSpPr txBox="1"/>
          <p:nvPr userDrawn="1"/>
        </p:nvSpPr>
        <p:spPr>
          <a:xfrm>
            <a:off x="9207896" y="1632626"/>
            <a:ext cx="2010008" cy="338554"/>
          </a:xfrm>
          <a:prstGeom prst="rect">
            <a:avLst/>
          </a:prstGeom>
          <a:noFill/>
        </p:spPr>
        <p:txBody>
          <a:bodyPr wrap="square" rtlCol="0">
            <a:spAutoFit/>
          </a:bodyPr>
          <a:lstStyle/>
          <a:p>
            <a:pPr algn="ctr"/>
            <a:r>
              <a:rPr lang="en-US" sz="1600" b="1" spc="300">
                <a:solidFill>
                  <a:schemeClr val="tx2">
                    <a:lumMod val="60000"/>
                    <a:lumOff val="40000"/>
                  </a:schemeClr>
                </a:solidFill>
                <a:latin typeface="Libre Franklin" pitchFamily="2" charset="77"/>
              </a:rPr>
              <a:t>COMMUNITY</a:t>
            </a:r>
          </a:p>
        </p:txBody>
      </p:sp>
      <p:sp>
        <p:nvSpPr>
          <p:cNvPr id="29" name="TextBox 28">
            <a:extLst>
              <a:ext uri="{FF2B5EF4-FFF2-40B4-BE49-F238E27FC236}">
                <a16:creationId xmlns:a16="http://schemas.microsoft.com/office/drawing/2014/main" id="{97B47FAC-F5F5-2779-7D60-EA1A174D94C9}"/>
              </a:ext>
            </a:extLst>
          </p:cNvPr>
          <p:cNvSpPr txBox="1"/>
          <p:nvPr userDrawn="1"/>
        </p:nvSpPr>
        <p:spPr>
          <a:xfrm>
            <a:off x="6410049" y="1633768"/>
            <a:ext cx="2010008" cy="338554"/>
          </a:xfrm>
          <a:prstGeom prst="rect">
            <a:avLst/>
          </a:prstGeom>
          <a:noFill/>
        </p:spPr>
        <p:txBody>
          <a:bodyPr wrap="square" rtlCol="0">
            <a:spAutoFit/>
          </a:bodyPr>
          <a:lstStyle/>
          <a:p>
            <a:pPr algn="ctr"/>
            <a:r>
              <a:rPr lang="en-US" sz="1600" b="1" spc="300">
                <a:solidFill>
                  <a:schemeClr val="tx2">
                    <a:lumMod val="60000"/>
                    <a:lumOff val="40000"/>
                  </a:schemeClr>
                </a:solidFill>
                <a:latin typeface="Libre Franklin" pitchFamily="2" charset="77"/>
              </a:rPr>
              <a:t>ASSOCIATED</a:t>
            </a:r>
          </a:p>
        </p:txBody>
      </p:sp>
      <p:sp>
        <p:nvSpPr>
          <p:cNvPr id="30" name="Rounded Rectangle 4">
            <a:extLst>
              <a:ext uri="{FF2B5EF4-FFF2-40B4-BE49-F238E27FC236}">
                <a16:creationId xmlns:a16="http://schemas.microsoft.com/office/drawing/2014/main" id="{C33E711F-BCE6-A528-2284-32AAB2A54987}"/>
              </a:ext>
            </a:extLst>
          </p:cNvPr>
          <p:cNvSpPr txBox="1"/>
          <p:nvPr userDrawn="1"/>
        </p:nvSpPr>
        <p:spPr>
          <a:xfrm>
            <a:off x="3745319" y="1863429"/>
            <a:ext cx="1563453" cy="608508"/>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4460" tIns="124460" rIns="124460" bIns="124460" numCol="1" spcCol="1270" anchor="t" anchorCtr="0">
            <a:noAutofit/>
          </a:bodyPr>
          <a:lstStyle/>
          <a:p>
            <a:pPr marL="0" lvl="1" algn="ctr" defTabSz="777875">
              <a:spcBef>
                <a:spcPct val="0"/>
              </a:spcBef>
            </a:pPr>
            <a:r>
              <a:rPr lang="en-US" sz="1200" i="1">
                <a:solidFill>
                  <a:srgbClr val="4D4D4C"/>
                </a:solidFill>
                <a:latin typeface="TeXGyreSchola" pitchFamily="2" charset="77"/>
              </a:rPr>
              <a:t>Signed on to a writing or presenting project</a:t>
            </a:r>
          </a:p>
        </p:txBody>
      </p:sp>
      <p:sp>
        <p:nvSpPr>
          <p:cNvPr id="31" name="Rounded Rectangle 4">
            <a:extLst>
              <a:ext uri="{FF2B5EF4-FFF2-40B4-BE49-F238E27FC236}">
                <a16:creationId xmlns:a16="http://schemas.microsoft.com/office/drawing/2014/main" id="{509023DD-9581-A88B-F564-963CC27E26CA}"/>
              </a:ext>
            </a:extLst>
          </p:cNvPr>
          <p:cNvSpPr txBox="1"/>
          <p:nvPr userDrawn="1"/>
        </p:nvSpPr>
        <p:spPr>
          <a:xfrm>
            <a:off x="6248715" y="1863429"/>
            <a:ext cx="2171342" cy="608508"/>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4460" tIns="124460" rIns="124460" bIns="124460" numCol="1" spcCol="1270" anchor="t" anchorCtr="0">
            <a:noAutofit/>
          </a:bodyPr>
          <a:lstStyle/>
          <a:p>
            <a:pPr marL="0" lvl="1" algn="ctr" defTabSz="777875"/>
            <a:r>
              <a:rPr lang="en-US" sz="1200" i="1">
                <a:solidFill>
                  <a:srgbClr val="4D4D4C"/>
                </a:solidFill>
                <a:latin typeface="TeXGyreSchola" pitchFamily="2" charset="77"/>
              </a:rPr>
              <a:t>Has completed 1+ projects,</a:t>
            </a:r>
          </a:p>
          <a:p>
            <a:pPr marL="0" lvl="1" algn="ctr" defTabSz="777875"/>
            <a:r>
              <a:rPr lang="en-US" sz="1200" i="1">
                <a:solidFill>
                  <a:srgbClr val="4D4D4C"/>
                </a:solidFill>
                <a:latin typeface="TeXGyreSchola" pitchFamily="2" charset="77"/>
              </a:rPr>
              <a:t>Receives BRI Scholar comms</a:t>
            </a:r>
          </a:p>
        </p:txBody>
      </p:sp>
      <p:sp>
        <p:nvSpPr>
          <p:cNvPr id="32" name="Rounded Rectangle 4">
            <a:extLst>
              <a:ext uri="{FF2B5EF4-FFF2-40B4-BE49-F238E27FC236}">
                <a16:creationId xmlns:a16="http://schemas.microsoft.com/office/drawing/2014/main" id="{264A52C7-DAB1-4178-6456-F52535E43524}"/>
              </a:ext>
            </a:extLst>
          </p:cNvPr>
          <p:cNvSpPr txBox="1"/>
          <p:nvPr userDrawn="1"/>
        </p:nvSpPr>
        <p:spPr>
          <a:xfrm>
            <a:off x="9020362" y="1840055"/>
            <a:ext cx="2290830" cy="608508"/>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4460" tIns="124460" rIns="124460" bIns="124460" numCol="1" spcCol="1270" anchor="t" anchorCtr="0">
            <a:noAutofit/>
          </a:bodyPr>
          <a:lstStyle/>
          <a:p>
            <a:pPr marL="0" lvl="1" algn="ctr" defTabSz="777875"/>
            <a:r>
              <a:rPr lang="en-US" sz="1200" i="1">
                <a:solidFill>
                  <a:srgbClr val="4D4D4C"/>
                </a:solidFill>
                <a:latin typeface="TeXGyreSchola" pitchFamily="2" charset="77"/>
              </a:rPr>
              <a:t>Completed 5+ projects, hosts BRI on campus, publicly endorses BRI</a:t>
            </a:r>
          </a:p>
        </p:txBody>
      </p:sp>
      <p:sp>
        <p:nvSpPr>
          <p:cNvPr id="33" name="Rectangle 32">
            <a:extLst>
              <a:ext uri="{FF2B5EF4-FFF2-40B4-BE49-F238E27FC236}">
                <a16:creationId xmlns:a16="http://schemas.microsoft.com/office/drawing/2014/main" id="{171B98C2-01CA-3E4B-2E56-78089D2830D9}"/>
              </a:ext>
            </a:extLst>
          </p:cNvPr>
          <p:cNvSpPr/>
          <p:nvPr userDrawn="1"/>
        </p:nvSpPr>
        <p:spPr>
          <a:xfrm rot="16200000">
            <a:off x="1757791" y="3489185"/>
            <a:ext cx="1940049" cy="672058"/>
          </a:xfrm>
          <a:prstGeom prst="rect">
            <a:avLst/>
          </a:prstGeom>
          <a:solidFill>
            <a:schemeClr val="tx2"/>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Libre Franklin" pitchFamily="2" charset="77"/>
              </a:rPr>
              <a:t>TEACHERS</a:t>
            </a:r>
          </a:p>
        </p:txBody>
      </p:sp>
      <p:sp>
        <p:nvSpPr>
          <p:cNvPr id="34" name="Rectangle 33">
            <a:extLst>
              <a:ext uri="{FF2B5EF4-FFF2-40B4-BE49-F238E27FC236}">
                <a16:creationId xmlns:a16="http://schemas.microsoft.com/office/drawing/2014/main" id="{D7CBCC3D-1BB1-40C9-CCF3-EE415A289309}"/>
              </a:ext>
            </a:extLst>
          </p:cNvPr>
          <p:cNvSpPr/>
          <p:nvPr userDrawn="1"/>
        </p:nvSpPr>
        <p:spPr>
          <a:xfrm rot="16200000">
            <a:off x="1955687" y="1637377"/>
            <a:ext cx="1536500" cy="672058"/>
          </a:xfrm>
          <a:prstGeom prst="rect">
            <a:avLst/>
          </a:prstGeom>
          <a:solidFill>
            <a:schemeClr val="accent2"/>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Libre Franklin" pitchFamily="2" charset="77"/>
              </a:rPr>
              <a:t>SCHOLARS</a:t>
            </a:r>
          </a:p>
        </p:txBody>
      </p:sp>
      <p:sp>
        <p:nvSpPr>
          <p:cNvPr id="35" name="Rectangle 34">
            <a:extLst>
              <a:ext uri="{FF2B5EF4-FFF2-40B4-BE49-F238E27FC236}">
                <a16:creationId xmlns:a16="http://schemas.microsoft.com/office/drawing/2014/main" id="{83FA629F-2610-B087-3690-411A80C4CDC2}"/>
              </a:ext>
            </a:extLst>
          </p:cNvPr>
          <p:cNvSpPr/>
          <p:nvPr userDrawn="1"/>
        </p:nvSpPr>
        <p:spPr>
          <a:xfrm>
            <a:off x="3754489" y="4913123"/>
            <a:ext cx="3083864" cy="1508283"/>
          </a:xfrm>
          <a:prstGeom prst="rect">
            <a:avLst/>
          </a:prstGeom>
          <a:solidFill>
            <a:schemeClr val="bg2"/>
          </a:solidFill>
          <a:ln w="38100">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latin typeface="Libre Franklin" pitchFamily="2" charset="77"/>
              </a:rPr>
              <a:t>Think the Vote</a:t>
            </a:r>
          </a:p>
        </p:txBody>
      </p:sp>
      <p:sp>
        <p:nvSpPr>
          <p:cNvPr id="36" name="Rectangle 35">
            <a:extLst>
              <a:ext uri="{FF2B5EF4-FFF2-40B4-BE49-F238E27FC236}">
                <a16:creationId xmlns:a16="http://schemas.microsoft.com/office/drawing/2014/main" id="{EB7FEE84-5739-C924-C745-F0197FB59B81}"/>
              </a:ext>
            </a:extLst>
          </p:cNvPr>
          <p:cNvSpPr/>
          <p:nvPr userDrawn="1"/>
        </p:nvSpPr>
        <p:spPr>
          <a:xfrm rot="16200000">
            <a:off x="2665507" y="5332043"/>
            <a:ext cx="1505907" cy="672058"/>
          </a:xfrm>
          <a:prstGeom prst="rect">
            <a:avLst/>
          </a:prstGeom>
          <a:solidFill>
            <a:schemeClr val="accent3">
              <a:lumMod val="60000"/>
              <a:lumOff val="40000"/>
            </a:schemeClr>
          </a:solidFill>
          <a:ln w="38100">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Libre Franklin" pitchFamily="2" charset="77"/>
              </a:rPr>
              <a:t>Voice</a:t>
            </a:r>
          </a:p>
        </p:txBody>
      </p:sp>
      <p:sp>
        <p:nvSpPr>
          <p:cNvPr id="37" name="Rectangle 36">
            <a:extLst>
              <a:ext uri="{FF2B5EF4-FFF2-40B4-BE49-F238E27FC236}">
                <a16:creationId xmlns:a16="http://schemas.microsoft.com/office/drawing/2014/main" id="{CBF4876E-7928-83D2-54B4-44B987409BC3}"/>
              </a:ext>
            </a:extLst>
          </p:cNvPr>
          <p:cNvSpPr/>
          <p:nvPr userDrawn="1"/>
        </p:nvSpPr>
        <p:spPr>
          <a:xfrm>
            <a:off x="7533595" y="4913123"/>
            <a:ext cx="3888814" cy="1508283"/>
          </a:xfrm>
          <a:prstGeom prst="rect">
            <a:avLst/>
          </a:prstGeom>
          <a:solidFill>
            <a:schemeClr val="bg2"/>
          </a:solidFill>
          <a:ln w="381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latin typeface="Libre Franklin" pitchFamily="2" charset="77"/>
              </a:rPr>
              <a:t>My Impact Challenge</a:t>
            </a:r>
          </a:p>
          <a:p>
            <a:pPr algn="ctr"/>
            <a:r>
              <a:rPr lang="en-US" b="1">
                <a:solidFill>
                  <a:schemeClr val="tx1"/>
                </a:solidFill>
                <a:latin typeface="Libre Franklin" pitchFamily="2" charset="77"/>
              </a:rPr>
              <a:t>Student Fellowship</a:t>
            </a:r>
          </a:p>
        </p:txBody>
      </p:sp>
      <p:sp>
        <p:nvSpPr>
          <p:cNvPr id="38" name="Rectangle 37">
            <a:extLst>
              <a:ext uri="{FF2B5EF4-FFF2-40B4-BE49-F238E27FC236}">
                <a16:creationId xmlns:a16="http://schemas.microsoft.com/office/drawing/2014/main" id="{E0E9E841-C097-27D9-742B-A7880A91337A}"/>
              </a:ext>
            </a:extLst>
          </p:cNvPr>
          <p:cNvSpPr/>
          <p:nvPr userDrawn="1"/>
        </p:nvSpPr>
        <p:spPr>
          <a:xfrm rot="16200000">
            <a:off x="6421432" y="5332042"/>
            <a:ext cx="1505907" cy="672058"/>
          </a:xfrm>
          <a:prstGeom prst="rect">
            <a:avLst/>
          </a:prstGeom>
          <a:solidFill>
            <a:schemeClr val="accent3">
              <a:lumMod val="75000"/>
            </a:schemeClr>
          </a:solidFill>
          <a:ln w="381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bg2"/>
                </a:solidFill>
                <a:latin typeface="Libre Franklin" pitchFamily="2" charset="77"/>
              </a:rPr>
              <a:t>Agency</a:t>
            </a:r>
          </a:p>
        </p:txBody>
      </p:sp>
      <p:sp>
        <p:nvSpPr>
          <p:cNvPr id="39" name="Rectangle 38">
            <a:extLst>
              <a:ext uri="{FF2B5EF4-FFF2-40B4-BE49-F238E27FC236}">
                <a16:creationId xmlns:a16="http://schemas.microsoft.com/office/drawing/2014/main" id="{F14120E6-C37E-B89C-4A70-6DBAB289204A}"/>
              </a:ext>
            </a:extLst>
          </p:cNvPr>
          <p:cNvSpPr/>
          <p:nvPr userDrawn="1"/>
        </p:nvSpPr>
        <p:spPr>
          <a:xfrm rot="16200000">
            <a:off x="1970983" y="5332042"/>
            <a:ext cx="1505907" cy="672058"/>
          </a:xfrm>
          <a:prstGeom prst="rect">
            <a:avLst/>
          </a:prstGeom>
          <a:solidFill>
            <a:schemeClr val="accent3">
              <a:lumMod val="50000"/>
            </a:schemeClr>
          </a:solid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Libre Franklin" pitchFamily="2" charset="77"/>
              </a:rPr>
              <a:t>STUDENTS</a:t>
            </a:r>
          </a:p>
        </p:txBody>
      </p:sp>
      <p:pic>
        <p:nvPicPr>
          <p:cNvPr id="41" name="Picture 40" descr="A close up of a logo&#10;&#10;Description automatically generated">
            <a:extLst>
              <a:ext uri="{FF2B5EF4-FFF2-40B4-BE49-F238E27FC236}">
                <a16:creationId xmlns:a16="http://schemas.microsoft.com/office/drawing/2014/main" id="{647B441C-372E-B7A9-7886-F9314C9D175F}"/>
              </a:ext>
            </a:extLst>
          </p:cNvPr>
          <p:cNvPicPr>
            <a:picLocks noChangeAspect="1"/>
          </p:cNvPicPr>
          <p:nvPr userDrawn="1"/>
        </p:nvPicPr>
        <p:blipFill>
          <a:blip r:embed="rId6" cstate="print">
            <a:alphaModFix/>
            <a:extLst>
              <a:ext uri="{28A0092B-C50C-407E-A947-70E740481C1C}">
                <a14:useLocalDpi xmlns:a14="http://schemas.microsoft.com/office/drawing/2010/main"/>
              </a:ext>
            </a:extLst>
          </a:blip>
          <a:stretch>
            <a:fillRect/>
          </a:stretch>
        </p:blipFill>
        <p:spPr>
          <a:xfrm>
            <a:off x="36000" y="6350400"/>
            <a:ext cx="1151986" cy="504653"/>
          </a:xfrm>
          <a:prstGeom prst="rect">
            <a:avLst/>
          </a:prstGeom>
        </p:spPr>
      </p:pic>
    </p:spTree>
    <p:extLst>
      <p:ext uri="{BB962C8B-B14F-4D97-AF65-F5344CB8AC3E}">
        <p14:creationId xmlns:p14="http://schemas.microsoft.com/office/powerpoint/2010/main" val="17517875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Q and A">
    <p:spTree>
      <p:nvGrpSpPr>
        <p:cNvPr id="1" name=""/>
        <p:cNvGrpSpPr/>
        <p:nvPr/>
      </p:nvGrpSpPr>
      <p:grpSpPr>
        <a:xfrm>
          <a:off x="0" y="0"/>
          <a:ext cx="0" cy="0"/>
          <a:chOff x="0" y="0"/>
          <a:chExt cx="0" cy="0"/>
        </a:xfrm>
      </p:grpSpPr>
      <p:pic>
        <p:nvPicPr>
          <p:cNvPr id="41" name="Picture 40" descr="A close up of a logo&#10;&#10;Description automatically generated">
            <a:extLst>
              <a:ext uri="{FF2B5EF4-FFF2-40B4-BE49-F238E27FC236}">
                <a16:creationId xmlns:a16="http://schemas.microsoft.com/office/drawing/2014/main" id="{647B441C-372E-B7A9-7886-F9314C9D175F}"/>
              </a:ext>
            </a:extLst>
          </p:cNvPr>
          <p:cNvPicPr>
            <a:picLocks noChangeAspect="1"/>
          </p:cNvPicPr>
          <p:nvPr userDrawn="1"/>
        </p:nvPicPr>
        <p:blipFill>
          <a:blip r:embed="rId2" cstate="print">
            <a:alphaModFix/>
            <a:extLst>
              <a:ext uri="{28A0092B-C50C-407E-A947-70E740481C1C}">
                <a14:useLocalDpi xmlns:a14="http://schemas.microsoft.com/office/drawing/2010/main"/>
              </a:ext>
            </a:extLst>
          </a:blip>
          <a:stretch>
            <a:fillRect/>
          </a:stretch>
        </p:blipFill>
        <p:spPr>
          <a:xfrm>
            <a:off x="36000" y="6350400"/>
            <a:ext cx="1151986" cy="504653"/>
          </a:xfrm>
          <a:prstGeom prst="rect">
            <a:avLst/>
          </a:prstGeom>
        </p:spPr>
      </p:pic>
      <p:sp>
        <p:nvSpPr>
          <p:cNvPr id="2" name="TextBox 1">
            <a:extLst>
              <a:ext uri="{FF2B5EF4-FFF2-40B4-BE49-F238E27FC236}">
                <a16:creationId xmlns:a16="http://schemas.microsoft.com/office/drawing/2014/main" id="{63155804-B4CA-F4CD-537D-370EF6884B4B}"/>
              </a:ext>
            </a:extLst>
          </p:cNvPr>
          <p:cNvSpPr txBox="1"/>
          <p:nvPr userDrawn="1"/>
        </p:nvSpPr>
        <p:spPr>
          <a:xfrm>
            <a:off x="1649573" y="148913"/>
            <a:ext cx="3549650" cy="5478423"/>
          </a:xfrm>
          <a:prstGeom prst="rect">
            <a:avLst/>
          </a:prstGeom>
          <a:noFill/>
          <a:effectLst>
            <a:outerShdw blurRad="177800" dist="68678" dir="2700000" algn="tl" rotWithShape="0">
              <a:prstClr val="black">
                <a:alpha val="30252"/>
              </a:prstClr>
            </a:outerShdw>
          </a:effectLst>
        </p:spPr>
        <p:txBody>
          <a:bodyPr wrap="square" rtlCol="0">
            <a:spAutoFit/>
          </a:bodyPr>
          <a:lstStyle/>
          <a:p>
            <a:pPr algn="ctr"/>
            <a:r>
              <a:rPr lang="en-US" sz="35000" b="1">
                <a:solidFill>
                  <a:schemeClr val="accent2"/>
                </a:solidFill>
                <a:latin typeface="Libre Baskerville" panose="02000000000000000000" pitchFamily="2" charset="0"/>
              </a:rPr>
              <a:t>Q</a:t>
            </a:r>
          </a:p>
        </p:txBody>
      </p:sp>
      <p:sp>
        <p:nvSpPr>
          <p:cNvPr id="40" name="Rectangle 39">
            <a:extLst>
              <a:ext uri="{FF2B5EF4-FFF2-40B4-BE49-F238E27FC236}">
                <a16:creationId xmlns:a16="http://schemas.microsoft.com/office/drawing/2014/main" id="{6FBE9251-7A1F-BB29-40FD-168F8B1C9763}"/>
              </a:ext>
            </a:extLst>
          </p:cNvPr>
          <p:cNvSpPr/>
          <p:nvPr userDrawn="1"/>
        </p:nvSpPr>
        <p:spPr>
          <a:xfrm>
            <a:off x="6340271" y="1266513"/>
            <a:ext cx="4334841" cy="6247864"/>
          </a:xfrm>
          <a:prstGeom prst="rect">
            <a:avLst/>
          </a:prstGeom>
          <a:effectLst>
            <a:outerShdw blurRad="177800" dist="68678" dir="2700000" algn="tl" rotWithShape="0">
              <a:prstClr val="black">
                <a:alpha val="30252"/>
              </a:prstClr>
            </a:outerShdw>
          </a:effectLst>
        </p:spPr>
        <p:txBody>
          <a:bodyPr wrap="none">
            <a:spAutoFit/>
          </a:bodyPr>
          <a:lstStyle/>
          <a:p>
            <a:r>
              <a:rPr lang="en-US" sz="40000" b="1">
                <a:solidFill>
                  <a:schemeClr val="tx2"/>
                </a:solidFill>
                <a:latin typeface="Libre Baskerville" panose="02000000000000000000" pitchFamily="2" charset="0"/>
              </a:rPr>
              <a:t>A</a:t>
            </a:r>
            <a:endParaRPr lang="en-US" sz="40000">
              <a:solidFill>
                <a:schemeClr val="tx2"/>
              </a:solidFill>
            </a:endParaRPr>
          </a:p>
        </p:txBody>
      </p:sp>
      <p:pic>
        <p:nvPicPr>
          <p:cNvPr id="42" name="Picture 41" descr="Logo&#10;&#10;Description automatically generated">
            <a:extLst>
              <a:ext uri="{FF2B5EF4-FFF2-40B4-BE49-F238E27FC236}">
                <a16:creationId xmlns:a16="http://schemas.microsoft.com/office/drawing/2014/main" id="{6EC95141-10D3-91A5-A0F8-5407FAD32847}"/>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184125" y="1118307"/>
            <a:ext cx="4621386" cy="4621386"/>
          </a:xfrm>
          <a:prstGeom prst="rect">
            <a:avLst/>
          </a:prstGeom>
          <a:effectLst>
            <a:outerShdw blurRad="177800" dist="38100" dir="2700000" algn="tl" rotWithShape="0">
              <a:prstClr val="black">
                <a:alpha val="28020"/>
              </a:prstClr>
            </a:outerShdw>
          </a:effectLst>
        </p:spPr>
      </p:pic>
    </p:spTree>
    <p:extLst>
      <p:ext uri="{BB962C8B-B14F-4D97-AF65-F5344CB8AC3E}">
        <p14:creationId xmlns:p14="http://schemas.microsoft.com/office/powerpoint/2010/main" val="221537395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eacher Journe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5E13A-2788-304E-A3C8-5EA01C647532}"/>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FB456186-27A5-8548-8CC7-3577736BD092}"/>
              </a:ext>
            </a:extLst>
          </p:cNvPr>
          <p:cNvSpPr>
            <a:spLocks noGrp="1"/>
          </p:cNvSpPr>
          <p:nvPr>
            <p:ph type="sldNum" sz="quarter" idx="10"/>
          </p:nvPr>
        </p:nvSpPr>
        <p:spPr/>
        <p:txBody>
          <a:bodyPr/>
          <a:lstStyle/>
          <a:p>
            <a:fld id="{74743CB8-03B1-D240-A0C2-C770526C1FDB}" type="slidenum">
              <a:rPr lang="en-US" smtClean="0"/>
              <a:pPr/>
              <a:t>‹#›</a:t>
            </a:fld>
            <a:endParaRPr lang="en-US"/>
          </a:p>
        </p:txBody>
      </p:sp>
      <p:sp>
        <p:nvSpPr>
          <p:cNvPr id="4" name="Footer Placeholder 3">
            <a:extLst>
              <a:ext uri="{FF2B5EF4-FFF2-40B4-BE49-F238E27FC236}">
                <a16:creationId xmlns:a16="http://schemas.microsoft.com/office/drawing/2014/main" id="{AB71F1E2-F74E-B94D-9E57-A6846BD363AA}"/>
              </a:ext>
            </a:extLst>
          </p:cNvPr>
          <p:cNvSpPr>
            <a:spLocks noGrp="1"/>
          </p:cNvSpPr>
          <p:nvPr>
            <p:ph type="ftr" sz="quarter" idx="11"/>
          </p:nvPr>
        </p:nvSpPr>
        <p:spPr/>
        <p:txBody>
          <a:bodyPr/>
          <a:lstStyle/>
          <a:p>
            <a:endParaRPr lang="en-US"/>
          </a:p>
        </p:txBody>
      </p:sp>
      <p:sp>
        <p:nvSpPr>
          <p:cNvPr id="5" name="Date Placeholder 4">
            <a:extLst>
              <a:ext uri="{FF2B5EF4-FFF2-40B4-BE49-F238E27FC236}">
                <a16:creationId xmlns:a16="http://schemas.microsoft.com/office/drawing/2014/main" id="{D8F8277D-4F92-0841-9607-464D6969B253}"/>
              </a:ext>
            </a:extLst>
          </p:cNvPr>
          <p:cNvSpPr>
            <a:spLocks noGrp="1"/>
          </p:cNvSpPr>
          <p:nvPr>
            <p:ph type="dt" sz="half" idx="12"/>
          </p:nvPr>
        </p:nvSpPr>
        <p:spPr/>
        <p:txBody>
          <a:bodyPr/>
          <a:lstStyle/>
          <a:p>
            <a:fld id="{1D3B299F-83DB-CB4B-BC5A-4989F825D468}" type="datetime1">
              <a:rPr lang="en-US" smtClean="0"/>
              <a:t>7/24/2025</a:t>
            </a:fld>
            <a:endParaRPr lang="en-US"/>
          </a:p>
        </p:txBody>
      </p:sp>
      <p:pic>
        <p:nvPicPr>
          <p:cNvPr id="6" name="Picture 5" descr="A close up of a logo&#10;&#10;Description automatically generated">
            <a:extLst>
              <a:ext uri="{FF2B5EF4-FFF2-40B4-BE49-F238E27FC236}">
                <a16:creationId xmlns:a16="http://schemas.microsoft.com/office/drawing/2014/main" id="{4945C2FA-A412-2DA3-E0B6-35ACB77D7167}"/>
              </a:ext>
            </a:extLst>
          </p:cNvPr>
          <p:cNvPicPr>
            <a:picLocks noChangeAspect="1"/>
          </p:cNvPicPr>
          <p:nvPr userDrawn="1"/>
        </p:nvPicPr>
        <p:blipFill>
          <a:blip r:embed="rId2" cstate="print">
            <a:alphaModFix/>
            <a:extLst>
              <a:ext uri="{28A0092B-C50C-407E-A947-70E740481C1C}">
                <a14:useLocalDpi xmlns:a14="http://schemas.microsoft.com/office/drawing/2010/main"/>
              </a:ext>
            </a:extLst>
          </a:blip>
          <a:stretch>
            <a:fillRect/>
          </a:stretch>
        </p:blipFill>
        <p:spPr>
          <a:xfrm>
            <a:off x="36000" y="6350400"/>
            <a:ext cx="1151986" cy="504653"/>
          </a:xfrm>
          <a:prstGeom prst="rect">
            <a:avLst/>
          </a:prstGeom>
        </p:spPr>
      </p:pic>
      <p:sp>
        <p:nvSpPr>
          <p:cNvPr id="8" name="Rectangle 7">
            <a:extLst>
              <a:ext uri="{FF2B5EF4-FFF2-40B4-BE49-F238E27FC236}">
                <a16:creationId xmlns:a16="http://schemas.microsoft.com/office/drawing/2014/main" id="{BE1EF332-1259-32AD-5617-2BDF383058E2}"/>
              </a:ext>
            </a:extLst>
          </p:cNvPr>
          <p:cNvSpPr/>
          <p:nvPr userDrawn="1"/>
        </p:nvSpPr>
        <p:spPr>
          <a:xfrm>
            <a:off x="10175961" y="1572998"/>
            <a:ext cx="1754051" cy="3509212"/>
          </a:xfrm>
          <a:prstGeom prst="rect">
            <a:avLst/>
          </a:prstGeom>
          <a:solidFill>
            <a:schemeClr val="accent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tx2"/>
              </a:solidFill>
              <a:latin typeface="Libre Franklin" pitchFamily="2" charset="77"/>
            </a:endParaRPr>
          </a:p>
        </p:txBody>
      </p:sp>
      <p:sp>
        <p:nvSpPr>
          <p:cNvPr id="9" name="Rectangle 8">
            <a:extLst>
              <a:ext uri="{FF2B5EF4-FFF2-40B4-BE49-F238E27FC236}">
                <a16:creationId xmlns:a16="http://schemas.microsoft.com/office/drawing/2014/main" id="{1D4083D1-E60D-AE98-75E3-4DF2CDF096D8}"/>
              </a:ext>
            </a:extLst>
          </p:cNvPr>
          <p:cNvSpPr/>
          <p:nvPr userDrawn="1"/>
        </p:nvSpPr>
        <p:spPr>
          <a:xfrm>
            <a:off x="7178662" y="1572998"/>
            <a:ext cx="2997300" cy="3509212"/>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same</a:t>
            </a:r>
          </a:p>
        </p:txBody>
      </p:sp>
      <p:sp>
        <p:nvSpPr>
          <p:cNvPr id="10" name="Freeform 9">
            <a:extLst>
              <a:ext uri="{FF2B5EF4-FFF2-40B4-BE49-F238E27FC236}">
                <a16:creationId xmlns:a16="http://schemas.microsoft.com/office/drawing/2014/main" id="{F5A3BAAA-0E13-8795-3955-042B57274E2B}"/>
              </a:ext>
            </a:extLst>
          </p:cNvPr>
          <p:cNvSpPr/>
          <p:nvPr userDrawn="1"/>
        </p:nvSpPr>
        <p:spPr>
          <a:xfrm rot="5400000">
            <a:off x="4289970" y="1960036"/>
            <a:ext cx="3509211" cy="2735141"/>
          </a:xfrm>
          <a:custGeom>
            <a:avLst/>
            <a:gdLst>
              <a:gd name="connsiteX0" fmla="*/ 0 w 5444068"/>
              <a:gd name="connsiteY0" fmla="*/ 2459586 h 2459586"/>
              <a:gd name="connsiteX1" fmla="*/ 0 w 5444068"/>
              <a:gd name="connsiteY1" fmla="*/ 183204 h 2459586"/>
              <a:gd name="connsiteX2" fmla="*/ 2349822 w 5444068"/>
              <a:gd name="connsiteY2" fmla="*/ 183204 h 2459586"/>
              <a:gd name="connsiteX3" fmla="*/ 2596904 w 5444068"/>
              <a:gd name="connsiteY3" fmla="*/ 0 h 2459586"/>
              <a:gd name="connsiteX4" fmla="*/ 2843986 w 5444068"/>
              <a:gd name="connsiteY4" fmla="*/ 183204 h 2459586"/>
              <a:gd name="connsiteX5" fmla="*/ 5444068 w 5444068"/>
              <a:gd name="connsiteY5" fmla="*/ 183204 h 2459586"/>
              <a:gd name="connsiteX6" fmla="*/ 5444068 w 5444068"/>
              <a:gd name="connsiteY6" fmla="*/ 2459586 h 2459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4068" h="2459586">
                <a:moveTo>
                  <a:pt x="0" y="2459586"/>
                </a:moveTo>
                <a:lnTo>
                  <a:pt x="0" y="183204"/>
                </a:lnTo>
                <a:lnTo>
                  <a:pt x="2349822" y="183204"/>
                </a:lnTo>
                <a:lnTo>
                  <a:pt x="2596904" y="0"/>
                </a:lnTo>
                <a:lnTo>
                  <a:pt x="2843986" y="183204"/>
                </a:lnTo>
                <a:lnTo>
                  <a:pt x="5444068" y="183204"/>
                </a:lnTo>
                <a:lnTo>
                  <a:pt x="5444068" y="2459586"/>
                </a:lnTo>
                <a:close/>
              </a:path>
            </a:pathLst>
          </a:custGeom>
          <a:solidFill>
            <a:schemeClr val="bg1"/>
          </a:solid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a:extLst>
              <a:ext uri="{FF2B5EF4-FFF2-40B4-BE49-F238E27FC236}">
                <a16:creationId xmlns:a16="http://schemas.microsoft.com/office/drawing/2014/main" id="{64CEE9E5-2A9E-7614-1EF3-144DB2EFCB34}"/>
              </a:ext>
            </a:extLst>
          </p:cNvPr>
          <p:cNvSpPr/>
          <p:nvPr userDrawn="1"/>
        </p:nvSpPr>
        <p:spPr>
          <a:xfrm rot="5400000">
            <a:off x="1904889" y="2118985"/>
            <a:ext cx="3509701" cy="2417995"/>
          </a:xfrm>
          <a:custGeom>
            <a:avLst/>
            <a:gdLst>
              <a:gd name="connsiteX0" fmla="*/ 0 w 5444068"/>
              <a:gd name="connsiteY0" fmla="*/ 2459586 h 2459586"/>
              <a:gd name="connsiteX1" fmla="*/ 0 w 5444068"/>
              <a:gd name="connsiteY1" fmla="*/ 183204 h 2459586"/>
              <a:gd name="connsiteX2" fmla="*/ 2349822 w 5444068"/>
              <a:gd name="connsiteY2" fmla="*/ 183204 h 2459586"/>
              <a:gd name="connsiteX3" fmla="*/ 2596904 w 5444068"/>
              <a:gd name="connsiteY3" fmla="*/ 0 h 2459586"/>
              <a:gd name="connsiteX4" fmla="*/ 2843986 w 5444068"/>
              <a:gd name="connsiteY4" fmla="*/ 183204 h 2459586"/>
              <a:gd name="connsiteX5" fmla="*/ 5444068 w 5444068"/>
              <a:gd name="connsiteY5" fmla="*/ 183204 h 2459586"/>
              <a:gd name="connsiteX6" fmla="*/ 5444068 w 5444068"/>
              <a:gd name="connsiteY6" fmla="*/ 2459586 h 2459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4068" h="2459586">
                <a:moveTo>
                  <a:pt x="0" y="2459586"/>
                </a:moveTo>
                <a:lnTo>
                  <a:pt x="0" y="183204"/>
                </a:lnTo>
                <a:lnTo>
                  <a:pt x="2349822" y="183204"/>
                </a:lnTo>
                <a:lnTo>
                  <a:pt x="2596904" y="0"/>
                </a:lnTo>
                <a:lnTo>
                  <a:pt x="2843986" y="183204"/>
                </a:lnTo>
                <a:lnTo>
                  <a:pt x="5444068" y="183204"/>
                </a:lnTo>
                <a:lnTo>
                  <a:pt x="5444068" y="2459586"/>
                </a:lnTo>
                <a:close/>
              </a:path>
            </a:pathLst>
          </a:custGeom>
          <a:solidFill>
            <a:schemeClr val="bg1"/>
          </a:solidFill>
          <a:ln w="381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a:extLst>
              <a:ext uri="{FF2B5EF4-FFF2-40B4-BE49-F238E27FC236}">
                <a16:creationId xmlns:a16="http://schemas.microsoft.com/office/drawing/2014/main" id="{565E8F59-1362-B9E7-4DF7-65E27611B8F9}"/>
              </a:ext>
            </a:extLst>
          </p:cNvPr>
          <p:cNvSpPr/>
          <p:nvPr userDrawn="1"/>
        </p:nvSpPr>
        <p:spPr>
          <a:xfrm rot="5400000">
            <a:off x="-293754" y="2146106"/>
            <a:ext cx="3509213" cy="2363008"/>
          </a:xfrm>
          <a:custGeom>
            <a:avLst/>
            <a:gdLst>
              <a:gd name="connsiteX0" fmla="*/ 0 w 5444068"/>
              <a:gd name="connsiteY0" fmla="*/ 2459586 h 2459586"/>
              <a:gd name="connsiteX1" fmla="*/ 0 w 5444068"/>
              <a:gd name="connsiteY1" fmla="*/ 183204 h 2459586"/>
              <a:gd name="connsiteX2" fmla="*/ 2349822 w 5444068"/>
              <a:gd name="connsiteY2" fmla="*/ 183204 h 2459586"/>
              <a:gd name="connsiteX3" fmla="*/ 2596904 w 5444068"/>
              <a:gd name="connsiteY3" fmla="*/ 0 h 2459586"/>
              <a:gd name="connsiteX4" fmla="*/ 2843986 w 5444068"/>
              <a:gd name="connsiteY4" fmla="*/ 183204 h 2459586"/>
              <a:gd name="connsiteX5" fmla="*/ 5444068 w 5444068"/>
              <a:gd name="connsiteY5" fmla="*/ 183204 h 2459586"/>
              <a:gd name="connsiteX6" fmla="*/ 5444068 w 5444068"/>
              <a:gd name="connsiteY6" fmla="*/ 2459586 h 2459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4068" h="2459586">
                <a:moveTo>
                  <a:pt x="0" y="2459586"/>
                </a:moveTo>
                <a:lnTo>
                  <a:pt x="0" y="183204"/>
                </a:lnTo>
                <a:lnTo>
                  <a:pt x="2349822" y="183204"/>
                </a:lnTo>
                <a:lnTo>
                  <a:pt x="2596904" y="0"/>
                </a:lnTo>
                <a:lnTo>
                  <a:pt x="2843986" y="183204"/>
                </a:lnTo>
                <a:lnTo>
                  <a:pt x="5444068" y="183204"/>
                </a:lnTo>
                <a:lnTo>
                  <a:pt x="5444068" y="2459586"/>
                </a:lnTo>
                <a:close/>
              </a:path>
            </a:pathLst>
          </a:custGeom>
          <a:solidFill>
            <a:schemeClr val="bg1"/>
          </a:solidFill>
          <a:ln w="3810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4">
            <a:extLst>
              <a:ext uri="{FF2B5EF4-FFF2-40B4-BE49-F238E27FC236}">
                <a16:creationId xmlns:a16="http://schemas.microsoft.com/office/drawing/2014/main" id="{D8044500-E924-1A9C-CA70-7CE288E1FDB6}"/>
              </a:ext>
            </a:extLst>
          </p:cNvPr>
          <p:cNvSpPr txBox="1"/>
          <p:nvPr userDrawn="1"/>
        </p:nvSpPr>
        <p:spPr>
          <a:xfrm>
            <a:off x="7226299" y="3280760"/>
            <a:ext cx="2977476" cy="153220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4460" tIns="124460" rIns="124460" bIns="124460" numCol="1" spcCol="1270" anchor="t" anchorCtr="0">
            <a:noAutofit/>
          </a:bodyPr>
          <a:lstStyle/>
          <a:p>
            <a:pPr marL="0" lvl="1" defTabSz="777875">
              <a:spcBef>
                <a:spcPct val="0"/>
              </a:spcBef>
            </a:pPr>
            <a:r>
              <a:rPr lang="en-US" sz="1250">
                <a:solidFill>
                  <a:srgbClr val="4D4D4C"/>
                </a:solidFill>
                <a:latin typeface="Libre Franklin" pitchFamily="2" charset="77"/>
              </a:rPr>
              <a:t>Teacher attends multiple programs, and collaborates with BRI by:</a:t>
            </a:r>
          </a:p>
          <a:p>
            <a:pPr marL="171450" lvl="1" indent="-171450" defTabSz="777875">
              <a:spcBef>
                <a:spcPct val="0"/>
              </a:spcBef>
              <a:buFont typeface="Arial" panose="020B0604020202020204" pitchFamily="34" charset="0"/>
              <a:buChar char="•"/>
            </a:pPr>
            <a:r>
              <a:rPr lang="en-US" sz="1250">
                <a:solidFill>
                  <a:srgbClr val="4D4D4C"/>
                </a:solidFill>
                <a:latin typeface="Libre Franklin" pitchFamily="2" charset="77"/>
              </a:rPr>
              <a:t>Pilot testing</a:t>
            </a:r>
          </a:p>
          <a:p>
            <a:pPr marL="171450" lvl="1" indent="-171450" defTabSz="777875">
              <a:spcBef>
                <a:spcPct val="0"/>
              </a:spcBef>
              <a:buFont typeface="Arial" panose="020B0604020202020204" pitchFamily="34" charset="0"/>
              <a:buChar char="•"/>
            </a:pPr>
            <a:r>
              <a:rPr lang="en-US" sz="1250">
                <a:solidFill>
                  <a:srgbClr val="4D4D4C"/>
                </a:solidFill>
                <a:latin typeface="Libre Franklin" pitchFamily="2" charset="77"/>
              </a:rPr>
              <a:t>Leading professional development</a:t>
            </a:r>
          </a:p>
          <a:p>
            <a:pPr marL="171450" lvl="1" indent="-171450" defTabSz="777875">
              <a:spcBef>
                <a:spcPct val="0"/>
              </a:spcBef>
              <a:buFont typeface="Arial" panose="020B0604020202020204" pitchFamily="34" charset="0"/>
              <a:buChar char="•"/>
            </a:pPr>
            <a:r>
              <a:rPr lang="en-US" sz="1250">
                <a:solidFill>
                  <a:srgbClr val="4D4D4C"/>
                </a:solidFill>
                <a:latin typeface="Libre Franklin" pitchFamily="2" charset="77"/>
              </a:rPr>
              <a:t>Writing curriculum, e-lessons</a:t>
            </a:r>
          </a:p>
          <a:p>
            <a:pPr marL="171450" lvl="1" indent="-171450" defTabSz="777875">
              <a:spcBef>
                <a:spcPct val="0"/>
              </a:spcBef>
              <a:buFont typeface="Arial" panose="020B0604020202020204" pitchFamily="34" charset="0"/>
              <a:buChar char="•"/>
            </a:pPr>
            <a:r>
              <a:rPr lang="en-US" sz="1250">
                <a:solidFill>
                  <a:srgbClr val="4D4D4C"/>
                </a:solidFill>
                <a:latin typeface="Libre Franklin" pitchFamily="2" charset="77"/>
              </a:rPr>
              <a:t>Serve on National Teacher Council</a:t>
            </a:r>
          </a:p>
          <a:p>
            <a:pPr marL="171450" lvl="1" indent="-171450" defTabSz="777875">
              <a:spcBef>
                <a:spcPct val="0"/>
              </a:spcBef>
              <a:buFont typeface="Arial" panose="020B0604020202020204" pitchFamily="34" charset="0"/>
              <a:buChar char="•"/>
            </a:pPr>
            <a:r>
              <a:rPr lang="en-US" sz="1250">
                <a:solidFill>
                  <a:srgbClr val="4D4D4C"/>
                </a:solidFill>
                <a:latin typeface="Libre Franklin" pitchFamily="2" charset="77"/>
              </a:rPr>
              <a:t>Attends a Master Teacher event</a:t>
            </a:r>
          </a:p>
        </p:txBody>
      </p:sp>
      <p:sp>
        <p:nvSpPr>
          <p:cNvPr id="14" name="Rounded Rectangle 4">
            <a:extLst>
              <a:ext uri="{FF2B5EF4-FFF2-40B4-BE49-F238E27FC236}">
                <a16:creationId xmlns:a16="http://schemas.microsoft.com/office/drawing/2014/main" id="{474AED74-AB03-BE40-CCAF-5737238A6D93}"/>
              </a:ext>
            </a:extLst>
          </p:cNvPr>
          <p:cNvSpPr txBox="1"/>
          <p:nvPr userDrawn="1"/>
        </p:nvSpPr>
        <p:spPr>
          <a:xfrm>
            <a:off x="4711794" y="3292874"/>
            <a:ext cx="2541774" cy="132556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4460" tIns="124460" rIns="124460" bIns="124460" numCol="1" spcCol="1270" anchor="t" anchorCtr="0">
            <a:noAutofit/>
          </a:bodyPr>
          <a:lstStyle/>
          <a:p>
            <a:pPr marL="0" lvl="1" defTabSz="777875">
              <a:spcBef>
                <a:spcPct val="0"/>
              </a:spcBef>
            </a:pPr>
            <a:r>
              <a:rPr lang="en-US" sz="1250">
                <a:solidFill>
                  <a:srgbClr val="4D4D4C"/>
                </a:solidFill>
                <a:latin typeface="Libre Franklin" pitchFamily="2" charset="77"/>
              </a:rPr>
              <a:t>Teacher deepens engagement by:</a:t>
            </a:r>
          </a:p>
          <a:p>
            <a:pPr marL="171450" lvl="1" indent="-171450" defTabSz="777875">
              <a:spcBef>
                <a:spcPct val="0"/>
              </a:spcBef>
              <a:buFont typeface="Arial" panose="020B0604020202020204" pitchFamily="34" charset="0"/>
              <a:buChar char="•"/>
            </a:pPr>
            <a:r>
              <a:rPr lang="en-US" sz="1250">
                <a:solidFill>
                  <a:srgbClr val="4D4D4C"/>
                </a:solidFill>
                <a:latin typeface="Libre Franklin" pitchFamily="2" charset="77"/>
              </a:rPr>
              <a:t>Attending an Institute program</a:t>
            </a:r>
          </a:p>
          <a:p>
            <a:pPr marL="171450" lvl="1" indent="-171450" defTabSz="777875">
              <a:spcBef>
                <a:spcPct val="0"/>
              </a:spcBef>
              <a:buFont typeface="Arial" panose="020B0604020202020204" pitchFamily="34" charset="0"/>
              <a:buChar char="•"/>
            </a:pPr>
            <a:r>
              <a:rPr lang="en-US" sz="1250">
                <a:solidFill>
                  <a:srgbClr val="4D4D4C"/>
                </a:solidFill>
                <a:latin typeface="Libre Franklin" pitchFamily="2" charset="77"/>
              </a:rPr>
              <a:t>Sharing BRI content with colleagues or via social media</a:t>
            </a:r>
          </a:p>
          <a:p>
            <a:pPr marL="171450" lvl="1" indent="-171450" defTabSz="777875">
              <a:spcBef>
                <a:spcPct val="0"/>
              </a:spcBef>
              <a:buFont typeface="Arial" panose="020B0604020202020204" pitchFamily="34" charset="0"/>
              <a:buChar char="•"/>
            </a:pPr>
            <a:r>
              <a:rPr lang="en-US" sz="1250">
                <a:solidFill>
                  <a:srgbClr val="4D4D4C"/>
                </a:solidFill>
                <a:latin typeface="Libre Franklin" pitchFamily="2" charset="77"/>
              </a:rPr>
              <a:t>Begins a BRI badge</a:t>
            </a:r>
          </a:p>
        </p:txBody>
      </p:sp>
      <p:sp>
        <p:nvSpPr>
          <p:cNvPr id="15" name="Rounded Rectangle 4">
            <a:extLst>
              <a:ext uri="{FF2B5EF4-FFF2-40B4-BE49-F238E27FC236}">
                <a16:creationId xmlns:a16="http://schemas.microsoft.com/office/drawing/2014/main" id="{5131E199-5A46-E237-0D1B-79D6995C6B45}"/>
              </a:ext>
            </a:extLst>
          </p:cNvPr>
          <p:cNvSpPr txBox="1"/>
          <p:nvPr userDrawn="1"/>
        </p:nvSpPr>
        <p:spPr>
          <a:xfrm>
            <a:off x="2497487" y="3298068"/>
            <a:ext cx="2181968" cy="1266704"/>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4460" tIns="124460" rIns="124460" bIns="124460" numCol="1" spcCol="1270" anchor="t" anchorCtr="0">
            <a:noAutofit/>
          </a:bodyPr>
          <a:lstStyle/>
          <a:p>
            <a:pPr marL="0" lvl="1" defTabSz="777875">
              <a:spcBef>
                <a:spcPct val="0"/>
              </a:spcBef>
            </a:pPr>
            <a:r>
              <a:rPr lang="en-US" sz="1250">
                <a:solidFill>
                  <a:srgbClr val="4D4D4C"/>
                </a:solidFill>
                <a:latin typeface="Libre Franklin" pitchFamily="2" charset="77"/>
              </a:rPr>
              <a:t>Teacher completes profile and:</a:t>
            </a:r>
          </a:p>
          <a:p>
            <a:pPr marL="171450" lvl="1" indent="-171450" defTabSz="777875">
              <a:spcBef>
                <a:spcPct val="0"/>
              </a:spcBef>
              <a:buFont typeface="Arial" panose="020B0604020202020204" pitchFamily="34" charset="0"/>
              <a:buChar char="•"/>
            </a:pPr>
            <a:r>
              <a:rPr lang="en-US" sz="1250">
                <a:solidFill>
                  <a:srgbClr val="4D4D4C"/>
                </a:solidFill>
                <a:latin typeface="Libre Franklin" pitchFamily="2" charset="77"/>
              </a:rPr>
              <a:t>Signs up for BRI newsletter(s)</a:t>
            </a:r>
          </a:p>
          <a:p>
            <a:pPr marL="171450" lvl="1" indent="-171450" defTabSz="777875">
              <a:spcBef>
                <a:spcPct val="0"/>
              </a:spcBef>
              <a:buFont typeface="Arial" panose="020B0604020202020204" pitchFamily="34" charset="0"/>
              <a:buChar char="•"/>
            </a:pPr>
            <a:r>
              <a:rPr lang="en-US" sz="1250">
                <a:solidFill>
                  <a:srgbClr val="4D4D4C"/>
                </a:solidFill>
                <a:latin typeface="Libre Franklin" pitchFamily="2" charset="77"/>
              </a:rPr>
              <a:t>Signs up for </a:t>
            </a:r>
            <a:r>
              <a:rPr lang="en-US" sz="1250" err="1">
                <a:solidFill>
                  <a:srgbClr val="4D4D4C"/>
                </a:solidFill>
                <a:latin typeface="Libre Franklin" pitchFamily="2" charset="77"/>
              </a:rPr>
              <a:t>eLessons</a:t>
            </a:r>
            <a:endParaRPr lang="en-US" sz="1250">
              <a:solidFill>
                <a:srgbClr val="4D4D4C"/>
              </a:solidFill>
              <a:latin typeface="Libre Franklin" pitchFamily="2" charset="77"/>
            </a:endParaRPr>
          </a:p>
          <a:p>
            <a:pPr marL="171450" lvl="1" indent="-171450" defTabSz="777875">
              <a:spcBef>
                <a:spcPct val="0"/>
              </a:spcBef>
              <a:buFont typeface="Arial" panose="020B0604020202020204" pitchFamily="34" charset="0"/>
              <a:buChar char="•"/>
            </a:pPr>
            <a:r>
              <a:rPr lang="en-US" sz="1250">
                <a:solidFill>
                  <a:srgbClr val="4D4D4C"/>
                </a:solidFill>
                <a:latin typeface="Libre Franklin" pitchFamily="2" charset="77"/>
              </a:rPr>
              <a:t>Attends webinar</a:t>
            </a:r>
          </a:p>
          <a:p>
            <a:pPr marL="171450" lvl="1" indent="-171450" defTabSz="777875">
              <a:spcBef>
                <a:spcPct val="0"/>
              </a:spcBef>
              <a:buFont typeface="Arial" panose="020B0604020202020204" pitchFamily="34" charset="0"/>
              <a:buChar char="•"/>
            </a:pPr>
            <a:r>
              <a:rPr lang="en-US" sz="1250">
                <a:solidFill>
                  <a:srgbClr val="4D4D4C"/>
                </a:solidFill>
                <a:latin typeface="Libre Franklin" pitchFamily="2" charset="77"/>
              </a:rPr>
              <a:t>Registers for badging</a:t>
            </a:r>
          </a:p>
        </p:txBody>
      </p:sp>
      <p:sp>
        <p:nvSpPr>
          <p:cNvPr id="16" name="Rounded Rectangle 4">
            <a:extLst>
              <a:ext uri="{FF2B5EF4-FFF2-40B4-BE49-F238E27FC236}">
                <a16:creationId xmlns:a16="http://schemas.microsoft.com/office/drawing/2014/main" id="{AC78D8FF-D116-72E5-9299-1F244D547CBE}"/>
              </a:ext>
            </a:extLst>
          </p:cNvPr>
          <p:cNvSpPr txBox="1"/>
          <p:nvPr userDrawn="1"/>
        </p:nvSpPr>
        <p:spPr>
          <a:xfrm>
            <a:off x="521269" y="2801455"/>
            <a:ext cx="1734297" cy="608508"/>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4460" tIns="124460" rIns="124460" bIns="124460" numCol="1" spcCol="1270" anchor="t" anchorCtr="0">
            <a:noAutofit/>
          </a:bodyPr>
          <a:lstStyle/>
          <a:p>
            <a:pPr marL="0" lvl="1" algn="ctr" defTabSz="777875">
              <a:lnSpc>
                <a:spcPts val="2520"/>
              </a:lnSpc>
              <a:spcBef>
                <a:spcPct val="0"/>
              </a:spcBef>
            </a:pPr>
            <a:r>
              <a:rPr lang="en-US" sz="1400" i="1">
                <a:solidFill>
                  <a:srgbClr val="4D4D4C"/>
                </a:solidFill>
                <a:latin typeface="Libre Baskerville" panose="02000000000000000000" pitchFamily="2" charset="0"/>
              </a:rPr>
              <a:t>Digital Consumer</a:t>
            </a:r>
          </a:p>
        </p:txBody>
      </p:sp>
      <p:sp>
        <p:nvSpPr>
          <p:cNvPr id="17" name="TextBox 16">
            <a:extLst>
              <a:ext uri="{FF2B5EF4-FFF2-40B4-BE49-F238E27FC236}">
                <a16:creationId xmlns:a16="http://schemas.microsoft.com/office/drawing/2014/main" id="{BC031BF5-D34E-C770-7318-0327EA27C53E}"/>
              </a:ext>
            </a:extLst>
          </p:cNvPr>
          <p:cNvSpPr txBox="1"/>
          <p:nvPr userDrawn="1"/>
        </p:nvSpPr>
        <p:spPr>
          <a:xfrm>
            <a:off x="624865" y="2484498"/>
            <a:ext cx="1529334" cy="523220"/>
          </a:xfrm>
          <a:prstGeom prst="rect">
            <a:avLst/>
          </a:prstGeom>
          <a:noFill/>
        </p:spPr>
        <p:txBody>
          <a:bodyPr wrap="square" rtlCol="0">
            <a:spAutoFit/>
          </a:bodyPr>
          <a:lstStyle/>
          <a:p>
            <a:pPr algn="ctr"/>
            <a:r>
              <a:rPr lang="en-US" sz="1200">
                <a:solidFill>
                  <a:srgbClr val="FF8300"/>
                </a:solidFill>
                <a:latin typeface="Libre Franklin" pitchFamily="2" charset="77"/>
              </a:rPr>
              <a:t>Level 1: </a:t>
            </a:r>
            <a:r>
              <a:rPr lang="en-US" sz="1600" b="1" spc="300">
                <a:solidFill>
                  <a:srgbClr val="FF8300"/>
                </a:solidFill>
                <a:latin typeface="Libre Franklin" pitchFamily="2" charset="77"/>
              </a:rPr>
              <a:t>ENGAGED</a:t>
            </a:r>
          </a:p>
        </p:txBody>
      </p:sp>
      <p:sp>
        <p:nvSpPr>
          <p:cNvPr id="18" name="TextBox 17">
            <a:extLst>
              <a:ext uri="{FF2B5EF4-FFF2-40B4-BE49-F238E27FC236}">
                <a16:creationId xmlns:a16="http://schemas.microsoft.com/office/drawing/2014/main" id="{62402A50-30F8-CF86-E2DA-120F3FCD5E6A}"/>
              </a:ext>
            </a:extLst>
          </p:cNvPr>
          <p:cNvSpPr txBox="1"/>
          <p:nvPr userDrawn="1"/>
        </p:nvSpPr>
        <p:spPr>
          <a:xfrm>
            <a:off x="2720560" y="2484016"/>
            <a:ext cx="1794307" cy="523220"/>
          </a:xfrm>
          <a:prstGeom prst="rect">
            <a:avLst/>
          </a:prstGeom>
          <a:noFill/>
        </p:spPr>
        <p:txBody>
          <a:bodyPr wrap="square" rtlCol="0">
            <a:spAutoFit/>
          </a:bodyPr>
          <a:lstStyle/>
          <a:p>
            <a:pPr algn="ctr"/>
            <a:r>
              <a:rPr lang="en-US" sz="1200">
                <a:solidFill>
                  <a:srgbClr val="FF8300"/>
                </a:solidFill>
                <a:latin typeface="Libre Franklin" pitchFamily="2" charset="77"/>
              </a:rPr>
              <a:t>Level 2: </a:t>
            </a:r>
            <a:r>
              <a:rPr lang="en-US" sz="1600" b="1" spc="300">
                <a:solidFill>
                  <a:srgbClr val="FF8300"/>
                </a:solidFill>
                <a:latin typeface="Libre Franklin" pitchFamily="2" charset="77"/>
              </a:rPr>
              <a:t>ASSOCIATE</a:t>
            </a:r>
          </a:p>
        </p:txBody>
      </p:sp>
      <p:sp>
        <p:nvSpPr>
          <p:cNvPr id="19" name="TextBox 18">
            <a:extLst>
              <a:ext uri="{FF2B5EF4-FFF2-40B4-BE49-F238E27FC236}">
                <a16:creationId xmlns:a16="http://schemas.microsoft.com/office/drawing/2014/main" id="{05DE7EE4-C5B4-A72B-E1E9-DD710BDD4066}"/>
              </a:ext>
            </a:extLst>
          </p:cNvPr>
          <p:cNvSpPr txBox="1"/>
          <p:nvPr userDrawn="1"/>
        </p:nvSpPr>
        <p:spPr>
          <a:xfrm>
            <a:off x="5016055" y="2488510"/>
            <a:ext cx="2010008" cy="523220"/>
          </a:xfrm>
          <a:prstGeom prst="rect">
            <a:avLst/>
          </a:prstGeom>
          <a:noFill/>
        </p:spPr>
        <p:txBody>
          <a:bodyPr wrap="square" rtlCol="0">
            <a:spAutoFit/>
          </a:bodyPr>
          <a:lstStyle/>
          <a:p>
            <a:pPr algn="ctr"/>
            <a:r>
              <a:rPr lang="en-US" sz="1200">
                <a:solidFill>
                  <a:srgbClr val="FF8300"/>
                </a:solidFill>
                <a:latin typeface="Libre Franklin" pitchFamily="2" charset="77"/>
              </a:rPr>
              <a:t>Level 3: </a:t>
            </a:r>
            <a:r>
              <a:rPr lang="en-US" sz="1600" b="1" spc="300">
                <a:solidFill>
                  <a:srgbClr val="FF8300"/>
                </a:solidFill>
                <a:latin typeface="Libre Franklin" pitchFamily="2" charset="77"/>
              </a:rPr>
              <a:t>COMMUNITY</a:t>
            </a:r>
          </a:p>
        </p:txBody>
      </p:sp>
      <p:sp>
        <p:nvSpPr>
          <p:cNvPr id="20" name="TextBox 19">
            <a:extLst>
              <a:ext uri="{FF2B5EF4-FFF2-40B4-BE49-F238E27FC236}">
                <a16:creationId xmlns:a16="http://schemas.microsoft.com/office/drawing/2014/main" id="{11AF990D-A5EB-6BBB-2386-4E60B465E455}"/>
              </a:ext>
            </a:extLst>
          </p:cNvPr>
          <p:cNvSpPr txBox="1"/>
          <p:nvPr userDrawn="1"/>
        </p:nvSpPr>
        <p:spPr>
          <a:xfrm>
            <a:off x="7978786" y="2489278"/>
            <a:ext cx="1529334" cy="523220"/>
          </a:xfrm>
          <a:prstGeom prst="rect">
            <a:avLst/>
          </a:prstGeom>
          <a:noFill/>
        </p:spPr>
        <p:txBody>
          <a:bodyPr wrap="square" rtlCol="0">
            <a:spAutoFit/>
          </a:bodyPr>
          <a:lstStyle/>
          <a:p>
            <a:pPr algn="ctr"/>
            <a:r>
              <a:rPr lang="en-US" sz="1200">
                <a:solidFill>
                  <a:srgbClr val="FF8300"/>
                </a:solidFill>
                <a:latin typeface="Libre Franklin" pitchFamily="2" charset="77"/>
                <a:cs typeface="Lao MN" panose="02020600050405020304" pitchFamily="18" charset="0"/>
              </a:rPr>
              <a:t>Level 4: </a:t>
            </a:r>
            <a:r>
              <a:rPr lang="en-US" sz="1600" b="1" spc="300">
                <a:solidFill>
                  <a:srgbClr val="FF8300"/>
                </a:solidFill>
                <a:latin typeface="Libre Franklin" pitchFamily="2" charset="77"/>
              </a:rPr>
              <a:t>MASTER</a:t>
            </a:r>
          </a:p>
        </p:txBody>
      </p:sp>
      <p:pic>
        <p:nvPicPr>
          <p:cNvPr id="21" name="Picture 20">
            <a:extLst>
              <a:ext uri="{FF2B5EF4-FFF2-40B4-BE49-F238E27FC236}">
                <a16:creationId xmlns:a16="http://schemas.microsoft.com/office/drawing/2014/main" id="{ED10C6C3-E00D-6003-1FEB-16313F18A3AD}"/>
              </a:ext>
            </a:extLst>
          </p:cNvPr>
          <p:cNvPicPr>
            <a:picLocks noChangeAspect="1"/>
          </p:cNvPicPr>
          <p:nvPr userDrawn="1"/>
        </p:nvPicPr>
        <p:blipFill>
          <a:blip r:embed="rId3"/>
          <a:stretch>
            <a:fillRect/>
          </a:stretch>
        </p:blipFill>
        <p:spPr>
          <a:xfrm>
            <a:off x="3176397" y="1674215"/>
            <a:ext cx="873838" cy="685916"/>
          </a:xfrm>
          <a:prstGeom prst="rect">
            <a:avLst/>
          </a:prstGeom>
        </p:spPr>
      </p:pic>
      <p:pic>
        <p:nvPicPr>
          <p:cNvPr id="22" name="Picture 21">
            <a:extLst>
              <a:ext uri="{FF2B5EF4-FFF2-40B4-BE49-F238E27FC236}">
                <a16:creationId xmlns:a16="http://schemas.microsoft.com/office/drawing/2014/main" id="{6EDC225A-C887-A92C-23AA-18CC9A73D959}"/>
              </a:ext>
            </a:extLst>
          </p:cNvPr>
          <p:cNvPicPr>
            <a:picLocks noChangeAspect="1"/>
          </p:cNvPicPr>
          <p:nvPr userDrawn="1"/>
        </p:nvPicPr>
        <p:blipFill>
          <a:blip r:embed="rId4"/>
          <a:stretch>
            <a:fillRect/>
          </a:stretch>
        </p:blipFill>
        <p:spPr>
          <a:xfrm>
            <a:off x="1053502" y="1693144"/>
            <a:ext cx="672060" cy="648058"/>
          </a:xfrm>
          <a:prstGeom prst="rect">
            <a:avLst/>
          </a:prstGeom>
        </p:spPr>
      </p:pic>
      <p:pic>
        <p:nvPicPr>
          <p:cNvPr id="23" name="Picture 22">
            <a:extLst>
              <a:ext uri="{FF2B5EF4-FFF2-40B4-BE49-F238E27FC236}">
                <a16:creationId xmlns:a16="http://schemas.microsoft.com/office/drawing/2014/main" id="{1386A9CE-CD28-A8F0-B4E2-161E07E98CF0}"/>
              </a:ext>
            </a:extLst>
          </p:cNvPr>
          <p:cNvPicPr>
            <a:picLocks noChangeAspect="1"/>
          </p:cNvPicPr>
          <p:nvPr userDrawn="1"/>
        </p:nvPicPr>
        <p:blipFill>
          <a:blip r:embed="rId5"/>
          <a:stretch>
            <a:fillRect/>
          </a:stretch>
        </p:blipFill>
        <p:spPr>
          <a:xfrm>
            <a:off x="8449973" y="1669390"/>
            <a:ext cx="594571" cy="719744"/>
          </a:xfrm>
          <a:prstGeom prst="rect">
            <a:avLst/>
          </a:prstGeom>
        </p:spPr>
      </p:pic>
      <p:pic>
        <p:nvPicPr>
          <p:cNvPr id="24" name="Picture 23">
            <a:extLst>
              <a:ext uri="{FF2B5EF4-FFF2-40B4-BE49-F238E27FC236}">
                <a16:creationId xmlns:a16="http://schemas.microsoft.com/office/drawing/2014/main" id="{1F6B71B7-8065-02A9-B88D-C79282B6E3D9}"/>
              </a:ext>
            </a:extLst>
          </p:cNvPr>
          <p:cNvPicPr>
            <a:picLocks noChangeAspect="1"/>
          </p:cNvPicPr>
          <p:nvPr userDrawn="1"/>
        </p:nvPicPr>
        <p:blipFill>
          <a:blip r:embed="rId6"/>
          <a:stretch>
            <a:fillRect/>
          </a:stretch>
        </p:blipFill>
        <p:spPr>
          <a:xfrm>
            <a:off x="5581229" y="1614993"/>
            <a:ext cx="879660" cy="762372"/>
          </a:xfrm>
          <a:prstGeom prst="rect">
            <a:avLst/>
          </a:prstGeom>
        </p:spPr>
      </p:pic>
      <p:sp>
        <p:nvSpPr>
          <p:cNvPr id="25" name="Rounded Rectangle 4">
            <a:extLst>
              <a:ext uri="{FF2B5EF4-FFF2-40B4-BE49-F238E27FC236}">
                <a16:creationId xmlns:a16="http://schemas.microsoft.com/office/drawing/2014/main" id="{7392BC83-B90A-5FF8-54D6-88D85095984C}"/>
              </a:ext>
            </a:extLst>
          </p:cNvPr>
          <p:cNvSpPr txBox="1"/>
          <p:nvPr userDrawn="1"/>
        </p:nvSpPr>
        <p:spPr>
          <a:xfrm>
            <a:off x="320949" y="3277788"/>
            <a:ext cx="2204700" cy="1274561"/>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4460" tIns="124460" rIns="124460" bIns="124460" numCol="1" spcCol="1270" anchor="t" anchorCtr="0">
            <a:noAutofit/>
          </a:bodyPr>
          <a:lstStyle/>
          <a:p>
            <a:pPr marL="0" lvl="1" defTabSz="777875">
              <a:spcBef>
                <a:spcPct val="0"/>
              </a:spcBef>
            </a:pPr>
            <a:r>
              <a:rPr lang="en-US" sz="1250">
                <a:solidFill>
                  <a:srgbClr val="4D4D4C"/>
                </a:solidFill>
                <a:latin typeface="Libre Franklin" pitchFamily="2" charset="77"/>
              </a:rPr>
              <a:t>Teacher signs up for BRI materials through:</a:t>
            </a:r>
          </a:p>
          <a:p>
            <a:pPr marL="171450" lvl="1" indent="-171450" defTabSz="777875">
              <a:spcBef>
                <a:spcPct val="0"/>
              </a:spcBef>
              <a:buFont typeface="Arial" panose="020B0604020202020204" pitchFamily="34" charset="0"/>
              <a:buChar char="•"/>
            </a:pPr>
            <a:r>
              <a:rPr lang="en-US" sz="1250">
                <a:solidFill>
                  <a:srgbClr val="4D4D4C"/>
                </a:solidFill>
                <a:latin typeface="Libre Franklin" pitchFamily="2" charset="77"/>
              </a:rPr>
              <a:t>BRI’s website</a:t>
            </a:r>
          </a:p>
          <a:p>
            <a:pPr marL="171450" lvl="1" indent="-171450" defTabSz="777875">
              <a:spcBef>
                <a:spcPct val="0"/>
              </a:spcBef>
              <a:buFont typeface="Arial" panose="020B0604020202020204" pitchFamily="34" charset="0"/>
              <a:buChar char="•"/>
            </a:pPr>
            <a:r>
              <a:rPr lang="en-US" sz="1250">
                <a:solidFill>
                  <a:srgbClr val="4D4D4C"/>
                </a:solidFill>
                <a:latin typeface="Libre Franklin" pitchFamily="2" charset="77"/>
              </a:rPr>
              <a:t>Meeting at a conference</a:t>
            </a:r>
          </a:p>
          <a:p>
            <a:pPr marL="171450" lvl="1" indent="-171450" defTabSz="777875">
              <a:spcBef>
                <a:spcPct val="0"/>
              </a:spcBef>
              <a:buFont typeface="Arial" panose="020B0604020202020204" pitchFamily="34" charset="0"/>
              <a:buChar char="•"/>
            </a:pPr>
            <a:r>
              <a:rPr lang="en-US" sz="1250">
                <a:solidFill>
                  <a:srgbClr val="4D4D4C"/>
                </a:solidFill>
                <a:latin typeface="Libre Franklin" pitchFamily="2" charset="77"/>
              </a:rPr>
              <a:t>Partner data share</a:t>
            </a:r>
          </a:p>
          <a:p>
            <a:pPr marL="171450" lvl="1" indent="-171450" defTabSz="777875">
              <a:spcBef>
                <a:spcPct val="0"/>
              </a:spcBef>
              <a:buFont typeface="Arial" panose="020B0604020202020204" pitchFamily="34" charset="0"/>
              <a:buChar char="•"/>
            </a:pPr>
            <a:r>
              <a:rPr lang="en-US" sz="1250">
                <a:solidFill>
                  <a:srgbClr val="4D4D4C"/>
                </a:solidFill>
                <a:latin typeface="Libre Franklin" pitchFamily="2" charset="77"/>
              </a:rPr>
              <a:t>Following on social media</a:t>
            </a:r>
          </a:p>
        </p:txBody>
      </p:sp>
      <p:sp>
        <p:nvSpPr>
          <p:cNvPr id="26" name="Rounded Rectangle 4">
            <a:extLst>
              <a:ext uri="{FF2B5EF4-FFF2-40B4-BE49-F238E27FC236}">
                <a16:creationId xmlns:a16="http://schemas.microsoft.com/office/drawing/2014/main" id="{D3F78D46-7A25-1FD1-EA9F-ECF507A768F0}"/>
              </a:ext>
            </a:extLst>
          </p:cNvPr>
          <p:cNvSpPr txBox="1"/>
          <p:nvPr userDrawn="1"/>
        </p:nvSpPr>
        <p:spPr>
          <a:xfrm>
            <a:off x="2651439" y="2813964"/>
            <a:ext cx="1921526" cy="608508"/>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4460" tIns="124460" rIns="124460" bIns="124460" numCol="1" spcCol="1270" anchor="t" anchorCtr="0">
            <a:noAutofit/>
          </a:bodyPr>
          <a:lstStyle/>
          <a:p>
            <a:pPr marL="0" lvl="1" algn="ctr" defTabSz="777875">
              <a:lnSpc>
                <a:spcPts val="2520"/>
              </a:lnSpc>
              <a:spcBef>
                <a:spcPct val="0"/>
              </a:spcBef>
            </a:pPr>
            <a:r>
              <a:rPr lang="en-US" sz="1400" i="1">
                <a:solidFill>
                  <a:srgbClr val="4D4D4C"/>
                </a:solidFill>
                <a:latin typeface="Libre Baskerville" panose="02000000000000000000" pitchFamily="2" charset="0"/>
              </a:rPr>
              <a:t>Digital Participant</a:t>
            </a:r>
          </a:p>
        </p:txBody>
      </p:sp>
      <p:sp>
        <p:nvSpPr>
          <p:cNvPr id="27" name="Rounded Rectangle 4">
            <a:extLst>
              <a:ext uri="{FF2B5EF4-FFF2-40B4-BE49-F238E27FC236}">
                <a16:creationId xmlns:a16="http://schemas.microsoft.com/office/drawing/2014/main" id="{D15FDA37-2716-4CE5-FA5D-E5CDEE930CC6}"/>
              </a:ext>
            </a:extLst>
          </p:cNvPr>
          <p:cNvSpPr txBox="1"/>
          <p:nvPr userDrawn="1"/>
        </p:nvSpPr>
        <p:spPr>
          <a:xfrm>
            <a:off x="4929995" y="2861202"/>
            <a:ext cx="2171342" cy="490772"/>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4460" tIns="124460" rIns="124460" bIns="124460" numCol="1" spcCol="1270" anchor="t" anchorCtr="0">
            <a:noAutofit/>
          </a:bodyPr>
          <a:lstStyle/>
          <a:p>
            <a:pPr marL="0" lvl="1" algn="ctr" defTabSz="777875"/>
            <a:r>
              <a:rPr lang="en-US" sz="1400" i="1">
                <a:solidFill>
                  <a:srgbClr val="4D4D4C"/>
                </a:solidFill>
                <a:latin typeface="Libre Baskerville" panose="02000000000000000000" pitchFamily="2" charset="0"/>
              </a:rPr>
              <a:t>In-person Participant</a:t>
            </a:r>
          </a:p>
        </p:txBody>
      </p:sp>
      <p:sp>
        <p:nvSpPr>
          <p:cNvPr id="28" name="Rounded Rectangle 4">
            <a:extLst>
              <a:ext uri="{FF2B5EF4-FFF2-40B4-BE49-F238E27FC236}">
                <a16:creationId xmlns:a16="http://schemas.microsoft.com/office/drawing/2014/main" id="{9792FA07-D063-518E-4F2D-4812148177BD}"/>
              </a:ext>
            </a:extLst>
          </p:cNvPr>
          <p:cNvSpPr txBox="1"/>
          <p:nvPr userDrawn="1"/>
        </p:nvSpPr>
        <p:spPr>
          <a:xfrm>
            <a:off x="7704761" y="2873477"/>
            <a:ext cx="2171342" cy="490772"/>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4460" tIns="124460" rIns="124460" bIns="124460" numCol="1" spcCol="1270" anchor="t" anchorCtr="0">
            <a:noAutofit/>
          </a:bodyPr>
          <a:lstStyle/>
          <a:p>
            <a:pPr marL="0" lvl="1" algn="ctr" defTabSz="777875"/>
            <a:r>
              <a:rPr lang="en-US" sz="1400" i="1">
                <a:solidFill>
                  <a:srgbClr val="4D4D4C"/>
                </a:solidFill>
                <a:latin typeface="Libre Baskerville" panose="02000000000000000000" pitchFamily="2" charset="0"/>
              </a:rPr>
              <a:t>Mentor &amp; Co-Creator</a:t>
            </a:r>
          </a:p>
        </p:txBody>
      </p:sp>
      <p:sp>
        <p:nvSpPr>
          <p:cNvPr id="29" name="Rectangle 28">
            <a:extLst>
              <a:ext uri="{FF2B5EF4-FFF2-40B4-BE49-F238E27FC236}">
                <a16:creationId xmlns:a16="http://schemas.microsoft.com/office/drawing/2014/main" id="{F6B5E4AC-4168-C2BA-D442-451FB8519DAD}"/>
              </a:ext>
            </a:extLst>
          </p:cNvPr>
          <p:cNvSpPr/>
          <p:nvPr userDrawn="1"/>
        </p:nvSpPr>
        <p:spPr>
          <a:xfrm>
            <a:off x="7174576" y="5082207"/>
            <a:ext cx="3001385" cy="609603"/>
          </a:xfrm>
          <a:prstGeom prst="rect">
            <a:avLst/>
          </a:prstGeom>
          <a:solidFill>
            <a:schemeClr val="tx2"/>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Libre Franklin" pitchFamily="2" charset="77"/>
            </a:endParaRPr>
          </a:p>
        </p:txBody>
      </p:sp>
      <p:sp>
        <p:nvSpPr>
          <p:cNvPr id="30" name="Freeform 29">
            <a:extLst>
              <a:ext uri="{FF2B5EF4-FFF2-40B4-BE49-F238E27FC236}">
                <a16:creationId xmlns:a16="http://schemas.microsoft.com/office/drawing/2014/main" id="{E14DAD78-03E5-6892-B583-11D37A99C5CF}"/>
              </a:ext>
            </a:extLst>
          </p:cNvPr>
          <p:cNvSpPr/>
          <p:nvPr userDrawn="1"/>
        </p:nvSpPr>
        <p:spPr>
          <a:xfrm rot="5400000">
            <a:off x="5735688" y="4019441"/>
            <a:ext cx="609603" cy="2735141"/>
          </a:xfrm>
          <a:custGeom>
            <a:avLst/>
            <a:gdLst>
              <a:gd name="connsiteX0" fmla="*/ 0 w 5444068"/>
              <a:gd name="connsiteY0" fmla="*/ 2459586 h 2459586"/>
              <a:gd name="connsiteX1" fmla="*/ 0 w 5444068"/>
              <a:gd name="connsiteY1" fmla="*/ 183204 h 2459586"/>
              <a:gd name="connsiteX2" fmla="*/ 2349822 w 5444068"/>
              <a:gd name="connsiteY2" fmla="*/ 183204 h 2459586"/>
              <a:gd name="connsiteX3" fmla="*/ 2596904 w 5444068"/>
              <a:gd name="connsiteY3" fmla="*/ 0 h 2459586"/>
              <a:gd name="connsiteX4" fmla="*/ 2843986 w 5444068"/>
              <a:gd name="connsiteY4" fmla="*/ 183204 h 2459586"/>
              <a:gd name="connsiteX5" fmla="*/ 5444068 w 5444068"/>
              <a:gd name="connsiteY5" fmla="*/ 183204 h 2459586"/>
              <a:gd name="connsiteX6" fmla="*/ 5444068 w 5444068"/>
              <a:gd name="connsiteY6" fmla="*/ 2459586 h 2459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4068" h="2459586">
                <a:moveTo>
                  <a:pt x="0" y="2459586"/>
                </a:moveTo>
                <a:lnTo>
                  <a:pt x="0" y="183204"/>
                </a:lnTo>
                <a:lnTo>
                  <a:pt x="2349822" y="183204"/>
                </a:lnTo>
                <a:lnTo>
                  <a:pt x="2596904" y="0"/>
                </a:lnTo>
                <a:lnTo>
                  <a:pt x="2843986" y="183204"/>
                </a:lnTo>
                <a:lnTo>
                  <a:pt x="5444068" y="183204"/>
                </a:lnTo>
                <a:lnTo>
                  <a:pt x="5444068" y="2459586"/>
                </a:lnTo>
                <a:close/>
              </a:path>
            </a:pathLst>
          </a:custGeom>
          <a:solidFill>
            <a:schemeClr val="tx2">
              <a:lumMod val="60000"/>
              <a:lumOff val="40000"/>
            </a:schemeClr>
          </a:solid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wrap="none" rtlCol="0" anchor="ctr">
            <a:noAutofit/>
          </a:bodyPr>
          <a:lstStyle/>
          <a:p>
            <a:pPr algn="ctr"/>
            <a:endParaRPr lang="en-US" sz="2400" b="1">
              <a:latin typeface="Libre Franklin" pitchFamily="2" charset="77"/>
            </a:endParaRPr>
          </a:p>
        </p:txBody>
      </p:sp>
      <p:sp>
        <p:nvSpPr>
          <p:cNvPr id="31" name="Freeform 30">
            <a:extLst>
              <a:ext uri="{FF2B5EF4-FFF2-40B4-BE49-F238E27FC236}">
                <a16:creationId xmlns:a16="http://schemas.microsoft.com/office/drawing/2014/main" id="{D0AF2CF3-E993-C6F7-462F-0369B7EBB7C1}"/>
              </a:ext>
            </a:extLst>
          </p:cNvPr>
          <p:cNvSpPr/>
          <p:nvPr userDrawn="1"/>
        </p:nvSpPr>
        <p:spPr>
          <a:xfrm rot="5400000">
            <a:off x="3352855" y="4176551"/>
            <a:ext cx="609686" cy="2422080"/>
          </a:xfrm>
          <a:custGeom>
            <a:avLst/>
            <a:gdLst>
              <a:gd name="connsiteX0" fmla="*/ 0 w 5444068"/>
              <a:gd name="connsiteY0" fmla="*/ 2459586 h 2459586"/>
              <a:gd name="connsiteX1" fmla="*/ 0 w 5444068"/>
              <a:gd name="connsiteY1" fmla="*/ 183204 h 2459586"/>
              <a:gd name="connsiteX2" fmla="*/ 2349822 w 5444068"/>
              <a:gd name="connsiteY2" fmla="*/ 183204 h 2459586"/>
              <a:gd name="connsiteX3" fmla="*/ 2596904 w 5444068"/>
              <a:gd name="connsiteY3" fmla="*/ 0 h 2459586"/>
              <a:gd name="connsiteX4" fmla="*/ 2843986 w 5444068"/>
              <a:gd name="connsiteY4" fmla="*/ 183204 h 2459586"/>
              <a:gd name="connsiteX5" fmla="*/ 5444068 w 5444068"/>
              <a:gd name="connsiteY5" fmla="*/ 183204 h 2459586"/>
              <a:gd name="connsiteX6" fmla="*/ 5444068 w 5444068"/>
              <a:gd name="connsiteY6" fmla="*/ 2459586 h 2459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4068" h="2459586">
                <a:moveTo>
                  <a:pt x="0" y="2459586"/>
                </a:moveTo>
                <a:lnTo>
                  <a:pt x="0" y="183204"/>
                </a:lnTo>
                <a:lnTo>
                  <a:pt x="2349822" y="183204"/>
                </a:lnTo>
                <a:lnTo>
                  <a:pt x="2596904" y="0"/>
                </a:lnTo>
                <a:lnTo>
                  <a:pt x="2843986" y="183204"/>
                </a:lnTo>
                <a:lnTo>
                  <a:pt x="5444068" y="183204"/>
                </a:lnTo>
                <a:lnTo>
                  <a:pt x="5444068" y="2459586"/>
                </a:lnTo>
                <a:close/>
              </a:path>
            </a:pathLst>
          </a:custGeom>
          <a:solidFill>
            <a:schemeClr val="tx2">
              <a:lumMod val="40000"/>
              <a:lumOff val="60000"/>
            </a:schemeClr>
          </a:solidFill>
          <a:ln w="381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wrap="none" rtlCol="0" anchor="ctr">
            <a:noAutofit/>
          </a:bodyPr>
          <a:lstStyle/>
          <a:p>
            <a:pPr algn="ctr"/>
            <a:endParaRPr lang="en-US" sz="2400" b="1">
              <a:latin typeface="Libre Franklin" pitchFamily="2" charset="77"/>
            </a:endParaRPr>
          </a:p>
        </p:txBody>
      </p:sp>
      <p:sp>
        <p:nvSpPr>
          <p:cNvPr id="32" name="Freeform 31">
            <a:extLst>
              <a:ext uri="{FF2B5EF4-FFF2-40B4-BE49-F238E27FC236}">
                <a16:creationId xmlns:a16="http://schemas.microsoft.com/office/drawing/2014/main" id="{90B5BEBB-2476-A19C-69FF-0FB2FD287887}"/>
              </a:ext>
            </a:extLst>
          </p:cNvPr>
          <p:cNvSpPr/>
          <p:nvPr userDrawn="1"/>
        </p:nvSpPr>
        <p:spPr>
          <a:xfrm rot="5400000">
            <a:off x="1151966" y="4205515"/>
            <a:ext cx="609601" cy="2363010"/>
          </a:xfrm>
          <a:custGeom>
            <a:avLst/>
            <a:gdLst>
              <a:gd name="connsiteX0" fmla="*/ 0 w 5444068"/>
              <a:gd name="connsiteY0" fmla="*/ 2459586 h 2459586"/>
              <a:gd name="connsiteX1" fmla="*/ 0 w 5444068"/>
              <a:gd name="connsiteY1" fmla="*/ 183204 h 2459586"/>
              <a:gd name="connsiteX2" fmla="*/ 2349822 w 5444068"/>
              <a:gd name="connsiteY2" fmla="*/ 183204 h 2459586"/>
              <a:gd name="connsiteX3" fmla="*/ 2596904 w 5444068"/>
              <a:gd name="connsiteY3" fmla="*/ 0 h 2459586"/>
              <a:gd name="connsiteX4" fmla="*/ 2843986 w 5444068"/>
              <a:gd name="connsiteY4" fmla="*/ 183204 h 2459586"/>
              <a:gd name="connsiteX5" fmla="*/ 5444068 w 5444068"/>
              <a:gd name="connsiteY5" fmla="*/ 183204 h 2459586"/>
              <a:gd name="connsiteX6" fmla="*/ 5444068 w 5444068"/>
              <a:gd name="connsiteY6" fmla="*/ 2459586 h 2459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4068" h="2459586">
                <a:moveTo>
                  <a:pt x="0" y="2459586"/>
                </a:moveTo>
                <a:lnTo>
                  <a:pt x="0" y="183204"/>
                </a:lnTo>
                <a:lnTo>
                  <a:pt x="2349822" y="183204"/>
                </a:lnTo>
                <a:lnTo>
                  <a:pt x="2596904" y="0"/>
                </a:lnTo>
                <a:lnTo>
                  <a:pt x="2843986" y="183204"/>
                </a:lnTo>
                <a:lnTo>
                  <a:pt x="5444068" y="183204"/>
                </a:lnTo>
                <a:lnTo>
                  <a:pt x="5444068" y="2459586"/>
                </a:lnTo>
                <a:close/>
              </a:path>
            </a:pathLst>
          </a:custGeom>
          <a:solidFill>
            <a:schemeClr val="tx2">
              <a:lumMod val="20000"/>
              <a:lumOff val="80000"/>
            </a:schemeClr>
          </a:solidFill>
          <a:ln w="3810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wrap="none" rtlCol="0" anchor="ctr">
            <a:noAutofit/>
          </a:bodyPr>
          <a:lstStyle/>
          <a:p>
            <a:pPr algn="ctr"/>
            <a:endParaRPr lang="en-US" sz="2400" b="1">
              <a:solidFill>
                <a:schemeClr val="tx2"/>
              </a:solidFill>
              <a:latin typeface="Libre Franklin" pitchFamily="2" charset="77"/>
            </a:endParaRPr>
          </a:p>
        </p:txBody>
      </p:sp>
      <p:grpSp>
        <p:nvGrpSpPr>
          <p:cNvPr id="82" name="Group 81">
            <a:extLst>
              <a:ext uri="{FF2B5EF4-FFF2-40B4-BE49-F238E27FC236}">
                <a16:creationId xmlns:a16="http://schemas.microsoft.com/office/drawing/2014/main" id="{5A8FBEB4-9E1B-34E6-A1AE-421E62D3CB80}"/>
              </a:ext>
            </a:extLst>
          </p:cNvPr>
          <p:cNvGrpSpPr/>
          <p:nvPr userDrawn="1"/>
        </p:nvGrpSpPr>
        <p:grpSpPr>
          <a:xfrm>
            <a:off x="10369058" y="3531525"/>
            <a:ext cx="1417393" cy="1411439"/>
            <a:chOff x="10369058" y="3531525"/>
            <a:chExt cx="1417393" cy="1411439"/>
          </a:xfrm>
        </p:grpSpPr>
        <p:pic>
          <p:nvPicPr>
            <p:cNvPr id="33" name="Picture 32">
              <a:extLst>
                <a:ext uri="{FF2B5EF4-FFF2-40B4-BE49-F238E27FC236}">
                  <a16:creationId xmlns:a16="http://schemas.microsoft.com/office/drawing/2014/main" id="{DA7FE199-394B-8B3B-F6A9-F0E91528F849}"/>
                </a:ext>
              </a:extLst>
            </p:cNvPr>
            <p:cNvPicPr>
              <a:picLocks noChangeAspect="1"/>
            </p:cNvPicPr>
            <p:nvPr userDrawn="1"/>
          </p:nvPicPr>
          <p:blipFill>
            <a:blip r:embed="rId3"/>
            <a:stretch>
              <a:fillRect/>
            </a:stretch>
          </p:blipFill>
          <p:spPr>
            <a:xfrm>
              <a:off x="11203991" y="4453862"/>
              <a:ext cx="582460" cy="457200"/>
            </a:xfrm>
            <a:prstGeom prst="rect">
              <a:avLst/>
            </a:prstGeom>
          </p:spPr>
        </p:pic>
        <p:pic>
          <p:nvPicPr>
            <p:cNvPr id="34" name="Picture 33">
              <a:extLst>
                <a:ext uri="{FF2B5EF4-FFF2-40B4-BE49-F238E27FC236}">
                  <a16:creationId xmlns:a16="http://schemas.microsoft.com/office/drawing/2014/main" id="{CA9D7253-B43C-603F-C334-269A4E29E49F}"/>
                </a:ext>
              </a:extLst>
            </p:cNvPr>
            <p:cNvPicPr>
              <a:picLocks noChangeAspect="1"/>
            </p:cNvPicPr>
            <p:nvPr userDrawn="1"/>
          </p:nvPicPr>
          <p:blipFill>
            <a:blip r:embed="rId4"/>
            <a:stretch>
              <a:fillRect/>
            </a:stretch>
          </p:blipFill>
          <p:spPr>
            <a:xfrm>
              <a:off x="10369058" y="4485764"/>
              <a:ext cx="474133" cy="457200"/>
            </a:xfrm>
            <a:prstGeom prst="rect">
              <a:avLst/>
            </a:prstGeom>
          </p:spPr>
        </p:pic>
        <p:pic>
          <p:nvPicPr>
            <p:cNvPr id="35" name="Picture 34">
              <a:extLst>
                <a:ext uri="{FF2B5EF4-FFF2-40B4-BE49-F238E27FC236}">
                  <a16:creationId xmlns:a16="http://schemas.microsoft.com/office/drawing/2014/main" id="{CCA789E4-64E1-E2E3-BA93-2FC43739BE11}"/>
                </a:ext>
              </a:extLst>
            </p:cNvPr>
            <p:cNvPicPr>
              <a:picLocks noChangeAspect="1"/>
            </p:cNvPicPr>
            <p:nvPr userDrawn="1"/>
          </p:nvPicPr>
          <p:blipFill>
            <a:blip r:embed="rId5"/>
            <a:stretch>
              <a:fillRect/>
            </a:stretch>
          </p:blipFill>
          <p:spPr>
            <a:xfrm>
              <a:off x="10493383" y="3550509"/>
              <a:ext cx="377687" cy="457200"/>
            </a:xfrm>
            <a:prstGeom prst="rect">
              <a:avLst/>
            </a:prstGeom>
          </p:spPr>
        </p:pic>
        <p:pic>
          <p:nvPicPr>
            <p:cNvPr id="66" name="Picture 65">
              <a:extLst>
                <a:ext uri="{FF2B5EF4-FFF2-40B4-BE49-F238E27FC236}">
                  <a16:creationId xmlns:a16="http://schemas.microsoft.com/office/drawing/2014/main" id="{0C2AD301-E9A9-A732-C277-083B05129D0D}"/>
                </a:ext>
              </a:extLst>
            </p:cNvPr>
            <p:cNvPicPr>
              <a:picLocks noChangeAspect="1"/>
            </p:cNvPicPr>
            <p:nvPr userDrawn="1"/>
          </p:nvPicPr>
          <p:blipFill>
            <a:blip r:embed="rId6"/>
            <a:stretch>
              <a:fillRect/>
            </a:stretch>
          </p:blipFill>
          <p:spPr>
            <a:xfrm>
              <a:off x="11226322" y="3531525"/>
              <a:ext cx="527538" cy="457200"/>
            </a:xfrm>
            <a:prstGeom prst="rect">
              <a:avLst/>
            </a:prstGeom>
          </p:spPr>
        </p:pic>
        <p:sp>
          <p:nvSpPr>
            <p:cNvPr id="68" name="TextBox 67">
              <a:extLst>
                <a:ext uri="{FF2B5EF4-FFF2-40B4-BE49-F238E27FC236}">
                  <a16:creationId xmlns:a16="http://schemas.microsoft.com/office/drawing/2014/main" id="{CA3C4A5B-3E18-C83A-B6FF-1170802D5032}"/>
                </a:ext>
              </a:extLst>
            </p:cNvPr>
            <p:cNvSpPr txBox="1"/>
            <p:nvPr userDrawn="1"/>
          </p:nvSpPr>
          <p:spPr>
            <a:xfrm>
              <a:off x="10791813" y="3802066"/>
              <a:ext cx="508218" cy="923330"/>
            </a:xfrm>
            <a:prstGeom prst="rect">
              <a:avLst/>
            </a:prstGeom>
            <a:noFill/>
          </p:spPr>
          <p:txBody>
            <a:bodyPr wrap="square" rtlCol="0">
              <a:spAutoFit/>
            </a:bodyPr>
            <a:lstStyle/>
            <a:p>
              <a:pPr algn="ctr"/>
              <a:r>
                <a:rPr lang="en-US" sz="5400" b="1">
                  <a:solidFill>
                    <a:schemeClr val="accent2"/>
                  </a:solidFill>
                  <a:latin typeface="Libre Franklin" pitchFamily="2" charset="77"/>
                </a:rPr>
                <a:t>+</a:t>
              </a:r>
            </a:p>
          </p:txBody>
        </p:sp>
      </p:grpSp>
      <p:sp>
        <p:nvSpPr>
          <p:cNvPr id="69" name="TextBox 68">
            <a:extLst>
              <a:ext uri="{FF2B5EF4-FFF2-40B4-BE49-F238E27FC236}">
                <a16:creationId xmlns:a16="http://schemas.microsoft.com/office/drawing/2014/main" id="{61093A4E-6CAE-6092-5EA0-AD480109B33D}"/>
              </a:ext>
            </a:extLst>
          </p:cNvPr>
          <p:cNvSpPr txBox="1"/>
          <p:nvPr userDrawn="1"/>
        </p:nvSpPr>
        <p:spPr>
          <a:xfrm>
            <a:off x="10163328" y="2510319"/>
            <a:ext cx="1776690" cy="338554"/>
          </a:xfrm>
          <a:prstGeom prst="rect">
            <a:avLst/>
          </a:prstGeom>
          <a:noFill/>
        </p:spPr>
        <p:txBody>
          <a:bodyPr wrap="square" rtlCol="0">
            <a:spAutoFit/>
          </a:bodyPr>
          <a:lstStyle/>
          <a:p>
            <a:pPr algn="ctr"/>
            <a:r>
              <a:rPr lang="en-US" sz="1600" b="1">
                <a:solidFill>
                  <a:schemeClr val="bg1"/>
                </a:solidFill>
                <a:latin typeface="Libre Franklin" pitchFamily="2" charset="77"/>
              </a:rPr>
              <a:t>Total as of</a:t>
            </a:r>
          </a:p>
        </p:txBody>
      </p:sp>
      <p:sp>
        <p:nvSpPr>
          <p:cNvPr id="70" name="Rectangle 69">
            <a:extLst>
              <a:ext uri="{FF2B5EF4-FFF2-40B4-BE49-F238E27FC236}">
                <a16:creationId xmlns:a16="http://schemas.microsoft.com/office/drawing/2014/main" id="{4C63D47A-A319-7992-FCC8-D159E3011ACE}"/>
              </a:ext>
            </a:extLst>
          </p:cNvPr>
          <p:cNvSpPr/>
          <p:nvPr userDrawn="1"/>
        </p:nvSpPr>
        <p:spPr>
          <a:xfrm>
            <a:off x="10175960" y="5082207"/>
            <a:ext cx="1754052" cy="609603"/>
          </a:xfrm>
          <a:prstGeom prst="rect">
            <a:avLst/>
          </a:prstGeom>
          <a:solidFill>
            <a:schemeClr val="accent2"/>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ibre Franklin" pitchFamily="2" charset="77"/>
            </a:endParaRPr>
          </a:p>
        </p:txBody>
      </p:sp>
      <p:sp>
        <p:nvSpPr>
          <p:cNvPr id="71" name="Text Placeholder 6">
            <a:extLst>
              <a:ext uri="{FF2B5EF4-FFF2-40B4-BE49-F238E27FC236}">
                <a16:creationId xmlns:a16="http://schemas.microsoft.com/office/drawing/2014/main" id="{D3A648C3-1B40-3E7B-1597-0112359F905E}"/>
              </a:ext>
            </a:extLst>
          </p:cNvPr>
          <p:cNvSpPr>
            <a:spLocks noGrp="1"/>
          </p:cNvSpPr>
          <p:nvPr>
            <p:ph type="body" sz="quarter" idx="16"/>
          </p:nvPr>
        </p:nvSpPr>
        <p:spPr>
          <a:xfrm>
            <a:off x="344484" y="5138865"/>
            <a:ext cx="2031515" cy="496286"/>
          </a:xfrm>
        </p:spPr>
        <p:txBody>
          <a:bodyPr anchor="ctr">
            <a:noAutofit/>
          </a:bodyPr>
          <a:lstStyle>
            <a:lvl1pPr marL="0" indent="0" algn="ctr">
              <a:buNone/>
              <a:defRPr sz="2000" b="1">
                <a:solidFill>
                  <a:schemeClr val="bg2"/>
                </a:solidFill>
                <a:latin typeface="Libre Franklin" pitchFamily="2" charset="77"/>
              </a:defRPr>
            </a:lvl1pPr>
            <a:lvl2pPr>
              <a:defRPr sz="1200"/>
            </a:lvl2pPr>
            <a:lvl3pPr>
              <a:defRPr sz="1200"/>
            </a:lvl3pPr>
            <a:lvl4pPr>
              <a:defRPr sz="1200"/>
            </a:lvl4pPr>
            <a:lvl5pPr>
              <a:defRPr sz="1200"/>
            </a:lvl5pPr>
          </a:lstStyle>
          <a:p>
            <a:pPr lvl="0"/>
            <a:endParaRPr lang="en-US"/>
          </a:p>
        </p:txBody>
      </p:sp>
      <p:sp>
        <p:nvSpPr>
          <p:cNvPr id="72" name="Text Placeholder 6">
            <a:extLst>
              <a:ext uri="{FF2B5EF4-FFF2-40B4-BE49-F238E27FC236}">
                <a16:creationId xmlns:a16="http://schemas.microsoft.com/office/drawing/2014/main" id="{D5514EBE-0550-D03C-0BA4-2A6433152D68}"/>
              </a:ext>
            </a:extLst>
          </p:cNvPr>
          <p:cNvSpPr>
            <a:spLocks noGrp="1"/>
          </p:cNvSpPr>
          <p:nvPr>
            <p:ph type="body" sz="quarter" idx="17"/>
          </p:nvPr>
        </p:nvSpPr>
        <p:spPr>
          <a:xfrm>
            <a:off x="2715992" y="5125522"/>
            <a:ext cx="2031515" cy="496286"/>
          </a:xfrm>
        </p:spPr>
        <p:txBody>
          <a:bodyPr anchor="ctr">
            <a:noAutofit/>
          </a:bodyPr>
          <a:lstStyle>
            <a:lvl1pPr marL="0" indent="0" algn="ctr">
              <a:buNone/>
              <a:defRPr sz="2000" b="1">
                <a:solidFill>
                  <a:schemeClr val="bg2"/>
                </a:solidFill>
                <a:latin typeface="Libre Franklin" pitchFamily="2" charset="77"/>
              </a:defRPr>
            </a:lvl1pPr>
            <a:lvl2pPr>
              <a:defRPr sz="1200"/>
            </a:lvl2pPr>
            <a:lvl3pPr>
              <a:defRPr sz="1200"/>
            </a:lvl3pPr>
            <a:lvl4pPr>
              <a:defRPr sz="1200"/>
            </a:lvl4pPr>
            <a:lvl5pPr>
              <a:defRPr sz="1200"/>
            </a:lvl5pPr>
          </a:lstStyle>
          <a:p>
            <a:pPr lvl="0"/>
            <a:endParaRPr lang="en-US"/>
          </a:p>
        </p:txBody>
      </p:sp>
      <p:sp>
        <p:nvSpPr>
          <p:cNvPr id="74" name="Text Placeholder 6">
            <a:extLst>
              <a:ext uri="{FF2B5EF4-FFF2-40B4-BE49-F238E27FC236}">
                <a16:creationId xmlns:a16="http://schemas.microsoft.com/office/drawing/2014/main" id="{586DB53E-F3F6-C534-56A1-A2875370A06F}"/>
              </a:ext>
            </a:extLst>
          </p:cNvPr>
          <p:cNvSpPr>
            <a:spLocks noGrp="1"/>
          </p:cNvSpPr>
          <p:nvPr>
            <p:ph type="body" sz="quarter" idx="18"/>
          </p:nvPr>
        </p:nvSpPr>
        <p:spPr>
          <a:xfrm>
            <a:off x="5005097" y="5125522"/>
            <a:ext cx="2031515" cy="496286"/>
          </a:xfrm>
        </p:spPr>
        <p:txBody>
          <a:bodyPr anchor="ctr">
            <a:noAutofit/>
          </a:bodyPr>
          <a:lstStyle>
            <a:lvl1pPr marL="0" indent="0" algn="ctr">
              <a:buNone/>
              <a:defRPr sz="2000" b="1">
                <a:solidFill>
                  <a:schemeClr val="bg2"/>
                </a:solidFill>
                <a:latin typeface="Libre Franklin" pitchFamily="2" charset="77"/>
              </a:defRPr>
            </a:lvl1pPr>
            <a:lvl2pPr>
              <a:defRPr sz="1200"/>
            </a:lvl2pPr>
            <a:lvl3pPr>
              <a:defRPr sz="1200"/>
            </a:lvl3pPr>
            <a:lvl4pPr>
              <a:defRPr sz="1200"/>
            </a:lvl4pPr>
            <a:lvl5pPr>
              <a:defRPr sz="1200"/>
            </a:lvl5pPr>
          </a:lstStyle>
          <a:p>
            <a:pPr lvl="0"/>
            <a:endParaRPr lang="en-US"/>
          </a:p>
        </p:txBody>
      </p:sp>
      <p:sp>
        <p:nvSpPr>
          <p:cNvPr id="76" name="Text Placeholder 6">
            <a:extLst>
              <a:ext uri="{FF2B5EF4-FFF2-40B4-BE49-F238E27FC236}">
                <a16:creationId xmlns:a16="http://schemas.microsoft.com/office/drawing/2014/main" id="{FE24E3B6-B689-453C-B22D-FE23D303BF2A}"/>
              </a:ext>
            </a:extLst>
          </p:cNvPr>
          <p:cNvSpPr>
            <a:spLocks noGrp="1"/>
          </p:cNvSpPr>
          <p:nvPr>
            <p:ph type="body" sz="quarter" idx="19"/>
          </p:nvPr>
        </p:nvSpPr>
        <p:spPr>
          <a:xfrm>
            <a:off x="7704761" y="5138865"/>
            <a:ext cx="2031515" cy="496286"/>
          </a:xfrm>
        </p:spPr>
        <p:txBody>
          <a:bodyPr anchor="ctr">
            <a:noAutofit/>
          </a:bodyPr>
          <a:lstStyle>
            <a:lvl1pPr marL="0" indent="0" algn="ctr">
              <a:buNone/>
              <a:defRPr sz="2000" b="1">
                <a:solidFill>
                  <a:schemeClr val="bg2"/>
                </a:solidFill>
                <a:latin typeface="Libre Franklin" pitchFamily="2" charset="77"/>
              </a:defRPr>
            </a:lvl1pPr>
            <a:lvl2pPr>
              <a:defRPr sz="1200"/>
            </a:lvl2pPr>
            <a:lvl3pPr>
              <a:defRPr sz="1200"/>
            </a:lvl3pPr>
            <a:lvl4pPr>
              <a:defRPr sz="1200"/>
            </a:lvl4pPr>
            <a:lvl5pPr>
              <a:defRPr sz="1200"/>
            </a:lvl5pPr>
          </a:lstStyle>
          <a:p>
            <a:pPr lvl="0"/>
            <a:endParaRPr lang="en-US"/>
          </a:p>
        </p:txBody>
      </p:sp>
      <p:sp>
        <p:nvSpPr>
          <p:cNvPr id="77" name="Text Placeholder 6">
            <a:extLst>
              <a:ext uri="{FF2B5EF4-FFF2-40B4-BE49-F238E27FC236}">
                <a16:creationId xmlns:a16="http://schemas.microsoft.com/office/drawing/2014/main" id="{37F63342-ABED-7C51-C79B-2BD2F62C61FE}"/>
              </a:ext>
            </a:extLst>
          </p:cNvPr>
          <p:cNvSpPr>
            <a:spLocks noGrp="1"/>
          </p:cNvSpPr>
          <p:nvPr>
            <p:ph type="body" sz="quarter" idx="20"/>
          </p:nvPr>
        </p:nvSpPr>
        <p:spPr>
          <a:xfrm>
            <a:off x="10220839" y="5145434"/>
            <a:ext cx="1649042" cy="496286"/>
          </a:xfrm>
        </p:spPr>
        <p:txBody>
          <a:bodyPr anchor="ctr">
            <a:noAutofit/>
          </a:bodyPr>
          <a:lstStyle>
            <a:lvl1pPr marL="0" indent="0" algn="ctr">
              <a:buNone/>
              <a:defRPr sz="2000" b="1">
                <a:solidFill>
                  <a:schemeClr val="bg2"/>
                </a:solidFill>
                <a:latin typeface="Libre Franklin" pitchFamily="2" charset="77"/>
              </a:defRPr>
            </a:lvl1pPr>
            <a:lvl2pPr>
              <a:defRPr sz="1200"/>
            </a:lvl2pPr>
            <a:lvl3pPr>
              <a:defRPr sz="1200"/>
            </a:lvl3pPr>
            <a:lvl4pPr>
              <a:defRPr sz="1200"/>
            </a:lvl4pPr>
            <a:lvl5pPr>
              <a:defRPr sz="1200"/>
            </a:lvl5pPr>
          </a:lstStyle>
          <a:p>
            <a:pPr lvl="0"/>
            <a:endParaRPr lang="en-US"/>
          </a:p>
        </p:txBody>
      </p:sp>
      <p:sp>
        <p:nvSpPr>
          <p:cNvPr id="79" name="Text Placeholder 6">
            <a:extLst>
              <a:ext uri="{FF2B5EF4-FFF2-40B4-BE49-F238E27FC236}">
                <a16:creationId xmlns:a16="http://schemas.microsoft.com/office/drawing/2014/main" id="{7160CCFF-CEB7-EC6B-75A9-86A251E099C4}"/>
              </a:ext>
            </a:extLst>
          </p:cNvPr>
          <p:cNvSpPr>
            <a:spLocks noGrp="1"/>
          </p:cNvSpPr>
          <p:nvPr>
            <p:ph type="body" sz="quarter" idx="21"/>
          </p:nvPr>
        </p:nvSpPr>
        <p:spPr>
          <a:xfrm>
            <a:off x="10348208" y="2878888"/>
            <a:ext cx="1455565" cy="313932"/>
          </a:xfrm>
          <a:noFill/>
        </p:spPr>
        <p:txBody>
          <a:bodyPr wrap="square" rtlCol="0">
            <a:spAutoFit/>
          </a:bodyPr>
          <a:lstStyle>
            <a:lvl1pPr marL="0" indent="0">
              <a:buNone/>
              <a:defRPr lang="en-US" sz="1600" b="1" dirty="0">
                <a:solidFill>
                  <a:schemeClr val="bg1"/>
                </a:solidFill>
              </a:defRPr>
            </a:lvl1pPr>
          </a:lstStyle>
          <a:p>
            <a:pPr marL="0" lvl="0" algn="ctr"/>
            <a:endParaRPr lang="en-US"/>
          </a:p>
        </p:txBody>
      </p:sp>
    </p:spTree>
    <p:extLst>
      <p:ext uri="{BB962C8B-B14F-4D97-AF65-F5344CB8AC3E}">
        <p14:creationId xmlns:p14="http://schemas.microsoft.com/office/powerpoint/2010/main" val="365562254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Funnel + Journey Levels">
    <p:spTree>
      <p:nvGrpSpPr>
        <p:cNvPr id="1" name=""/>
        <p:cNvGrpSpPr/>
        <p:nvPr/>
      </p:nvGrpSpPr>
      <p:grpSpPr>
        <a:xfrm>
          <a:off x="0" y="0"/>
          <a:ext cx="0" cy="0"/>
          <a:chOff x="0" y="0"/>
          <a:chExt cx="0" cy="0"/>
        </a:xfrm>
      </p:grpSpPr>
      <p:grpSp>
        <p:nvGrpSpPr>
          <p:cNvPr id="42" name="Group 41">
            <a:extLst>
              <a:ext uri="{FF2B5EF4-FFF2-40B4-BE49-F238E27FC236}">
                <a16:creationId xmlns:a16="http://schemas.microsoft.com/office/drawing/2014/main" id="{509B207C-8688-73E6-3EE0-3AE51614CAC4}"/>
              </a:ext>
            </a:extLst>
          </p:cNvPr>
          <p:cNvGrpSpPr/>
          <p:nvPr userDrawn="1"/>
        </p:nvGrpSpPr>
        <p:grpSpPr>
          <a:xfrm>
            <a:off x="337548" y="1772921"/>
            <a:ext cx="11459105" cy="4170683"/>
            <a:chOff x="337548" y="1772921"/>
            <a:chExt cx="11459105" cy="4170683"/>
          </a:xfrm>
        </p:grpSpPr>
        <p:grpSp>
          <p:nvGrpSpPr>
            <p:cNvPr id="38" name="Group 37">
              <a:extLst>
                <a:ext uri="{FF2B5EF4-FFF2-40B4-BE49-F238E27FC236}">
                  <a16:creationId xmlns:a16="http://schemas.microsoft.com/office/drawing/2014/main" id="{F804B395-4D6B-4528-EFFB-4F1F10F43A11}"/>
                </a:ext>
              </a:extLst>
            </p:cNvPr>
            <p:cNvGrpSpPr/>
            <p:nvPr userDrawn="1"/>
          </p:nvGrpSpPr>
          <p:grpSpPr>
            <a:xfrm>
              <a:off x="337548" y="1772921"/>
              <a:ext cx="1946636" cy="4170683"/>
              <a:chOff x="337548" y="1772921"/>
              <a:chExt cx="1946636" cy="4170683"/>
            </a:xfrm>
          </p:grpSpPr>
          <p:sp>
            <p:nvSpPr>
              <p:cNvPr id="14" name="Trapezoid 13">
                <a:extLst>
                  <a:ext uri="{FF2B5EF4-FFF2-40B4-BE49-F238E27FC236}">
                    <a16:creationId xmlns:a16="http://schemas.microsoft.com/office/drawing/2014/main" id="{BD403BAE-B7A6-58F5-AFE7-6C2C6F4A0FC5}"/>
                  </a:ext>
                </a:extLst>
              </p:cNvPr>
              <p:cNvSpPr/>
              <p:nvPr userDrawn="1"/>
            </p:nvSpPr>
            <p:spPr>
              <a:xfrm rot="5400000">
                <a:off x="-787673" y="2898142"/>
                <a:ext cx="4170683" cy="1920241"/>
              </a:xfrm>
              <a:prstGeom prst="trapezoid">
                <a:avLst>
                  <a:gd name="adj" fmla="val 27834"/>
                </a:avLst>
              </a:prstGeom>
              <a:gradFill>
                <a:gsLst>
                  <a:gs pos="0">
                    <a:schemeClr val="bg1"/>
                  </a:gs>
                  <a:gs pos="74000">
                    <a:schemeClr val="accent2">
                      <a:lumMod val="40000"/>
                      <a:lumOff val="6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ounded Rectangle 4">
                <a:extLst>
                  <a:ext uri="{FF2B5EF4-FFF2-40B4-BE49-F238E27FC236}">
                    <a16:creationId xmlns:a16="http://schemas.microsoft.com/office/drawing/2014/main" id="{C75E0C54-C675-6569-BB34-CBD9F48C065A}"/>
                  </a:ext>
                </a:extLst>
              </p:cNvPr>
              <p:cNvSpPr txBox="1"/>
              <p:nvPr userDrawn="1"/>
            </p:nvSpPr>
            <p:spPr>
              <a:xfrm>
                <a:off x="455384" y="3784915"/>
                <a:ext cx="1828800" cy="594360"/>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4460" tIns="124460" rIns="124460" bIns="124460" numCol="1" spcCol="1270" anchor="ctr" anchorCtr="0">
                <a:noAutofit/>
              </a:bodyPr>
              <a:lstStyle/>
              <a:p>
                <a:pPr marL="0" lvl="1" algn="ctr" defTabSz="777875">
                  <a:lnSpc>
                    <a:spcPct val="100000"/>
                  </a:lnSpc>
                  <a:spcBef>
                    <a:spcPct val="0"/>
                  </a:spcBef>
                </a:pPr>
                <a:r>
                  <a:rPr lang="en-US" sz="1400" i="1">
                    <a:solidFill>
                      <a:srgbClr val="4D4D4C"/>
                    </a:solidFill>
                    <a:latin typeface="Libre Baskerville" panose="02000000000000000000" pitchFamily="2" charset="0"/>
                  </a:rPr>
                  <a:t>Identified teachers not yet in our network</a:t>
                </a:r>
              </a:p>
            </p:txBody>
          </p:sp>
          <p:pic>
            <p:nvPicPr>
              <p:cNvPr id="57" name="Graphic 56" descr="Classroom outline">
                <a:extLst>
                  <a:ext uri="{FF2B5EF4-FFF2-40B4-BE49-F238E27FC236}">
                    <a16:creationId xmlns:a16="http://schemas.microsoft.com/office/drawing/2014/main" id="{E2D481B7-81B4-9323-9C01-6D780554419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84277" y="2763762"/>
                <a:ext cx="914400" cy="914400"/>
              </a:xfrm>
              <a:prstGeom prst="rect">
                <a:avLst/>
              </a:prstGeom>
            </p:spPr>
          </p:pic>
        </p:grpSp>
        <p:grpSp>
          <p:nvGrpSpPr>
            <p:cNvPr id="40" name="Group 39">
              <a:extLst>
                <a:ext uri="{FF2B5EF4-FFF2-40B4-BE49-F238E27FC236}">
                  <a16:creationId xmlns:a16="http://schemas.microsoft.com/office/drawing/2014/main" id="{D6EE8B58-CB36-9264-58E6-0922AEAA5647}"/>
                </a:ext>
              </a:extLst>
            </p:cNvPr>
            <p:cNvGrpSpPr/>
            <p:nvPr userDrawn="1"/>
          </p:nvGrpSpPr>
          <p:grpSpPr>
            <a:xfrm>
              <a:off x="7840586" y="2320046"/>
              <a:ext cx="1920241" cy="3075517"/>
              <a:chOff x="6582438" y="1565117"/>
              <a:chExt cx="1920241" cy="3075517"/>
            </a:xfrm>
          </p:grpSpPr>
          <p:sp>
            <p:nvSpPr>
              <p:cNvPr id="9" name="Rectangle 8">
                <a:extLst>
                  <a:ext uri="{FF2B5EF4-FFF2-40B4-BE49-F238E27FC236}">
                    <a16:creationId xmlns:a16="http://schemas.microsoft.com/office/drawing/2014/main" id="{1D4083D1-E60D-AE98-75E3-4DF2CDF096D8}"/>
                  </a:ext>
                </a:extLst>
              </p:cNvPr>
              <p:cNvSpPr/>
              <p:nvPr userDrawn="1"/>
            </p:nvSpPr>
            <p:spPr>
              <a:xfrm>
                <a:off x="6582438" y="1565117"/>
                <a:ext cx="1920240" cy="2468880"/>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err="1"/>
                  <a:t>sameΩ</a:t>
                </a:r>
                <a:endParaRPr lang="en-US"/>
              </a:p>
            </p:txBody>
          </p:sp>
          <p:sp>
            <p:nvSpPr>
              <p:cNvPr id="29" name="Rectangle 28">
                <a:extLst>
                  <a:ext uri="{FF2B5EF4-FFF2-40B4-BE49-F238E27FC236}">
                    <a16:creationId xmlns:a16="http://schemas.microsoft.com/office/drawing/2014/main" id="{F6B5E4AC-4168-C2BA-D442-451FB8519DAD}"/>
                  </a:ext>
                </a:extLst>
              </p:cNvPr>
              <p:cNvSpPr/>
              <p:nvPr userDrawn="1"/>
            </p:nvSpPr>
            <p:spPr>
              <a:xfrm>
                <a:off x="6582439" y="4031030"/>
                <a:ext cx="1920240" cy="609604"/>
              </a:xfrm>
              <a:prstGeom prst="rect">
                <a:avLst/>
              </a:prstGeom>
              <a:solidFill>
                <a:schemeClr val="tx2"/>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Libre Franklin" pitchFamily="2" charset="77"/>
                </a:endParaRPr>
              </a:p>
            </p:txBody>
          </p:sp>
        </p:grpSp>
        <p:grpSp>
          <p:nvGrpSpPr>
            <p:cNvPr id="37" name="Group 36">
              <a:extLst>
                <a:ext uri="{FF2B5EF4-FFF2-40B4-BE49-F238E27FC236}">
                  <a16:creationId xmlns:a16="http://schemas.microsoft.com/office/drawing/2014/main" id="{10722521-A654-997A-71E5-333F1B970727}"/>
                </a:ext>
              </a:extLst>
            </p:cNvPr>
            <p:cNvGrpSpPr/>
            <p:nvPr userDrawn="1"/>
          </p:nvGrpSpPr>
          <p:grpSpPr>
            <a:xfrm>
              <a:off x="5977352" y="2321877"/>
              <a:ext cx="2011680" cy="3072971"/>
              <a:chOff x="5400465" y="1573001"/>
              <a:chExt cx="2011680" cy="3072971"/>
            </a:xfrm>
          </p:grpSpPr>
          <p:sp>
            <p:nvSpPr>
              <p:cNvPr id="10" name="Freeform 9">
                <a:extLst>
                  <a:ext uri="{FF2B5EF4-FFF2-40B4-BE49-F238E27FC236}">
                    <a16:creationId xmlns:a16="http://schemas.microsoft.com/office/drawing/2014/main" id="{F5A3BAAA-0E13-8795-3955-042B57274E2B}"/>
                  </a:ext>
                </a:extLst>
              </p:cNvPr>
              <p:cNvSpPr/>
              <p:nvPr userDrawn="1"/>
            </p:nvSpPr>
            <p:spPr>
              <a:xfrm rot="5400000">
                <a:off x="5171865" y="1801601"/>
                <a:ext cx="2468880" cy="2011680"/>
              </a:xfrm>
              <a:custGeom>
                <a:avLst/>
                <a:gdLst>
                  <a:gd name="connsiteX0" fmla="*/ 0 w 5444068"/>
                  <a:gd name="connsiteY0" fmla="*/ 2459586 h 2459586"/>
                  <a:gd name="connsiteX1" fmla="*/ 0 w 5444068"/>
                  <a:gd name="connsiteY1" fmla="*/ 183204 h 2459586"/>
                  <a:gd name="connsiteX2" fmla="*/ 2349822 w 5444068"/>
                  <a:gd name="connsiteY2" fmla="*/ 183204 h 2459586"/>
                  <a:gd name="connsiteX3" fmla="*/ 2596904 w 5444068"/>
                  <a:gd name="connsiteY3" fmla="*/ 0 h 2459586"/>
                  <a:gd name="connsiteX4" fmla="*/ 2843986 w 5444068"/>
                  <a:gd name="connsiteY4" fmla="*/ 183204 h 2459586"/>
                  <a:gd name="connsiteX5" fmla="*/ 5444068 w 5444068"/>
                  <a:gd name="connsiteY5" fmla="*/ 183204 h 2459586"/>
                  <a:gd name="connsiteX6" fmla="*/ 5444068 w 5444068"/>
                  <a:gd name="connsiteY6" fmla="*/ 2459586 h 2459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4068" h="2459586">
                    <a:moveTo>
                      <a:pt x="0" y="2459586"/>
                    </a:moveTo>
                    <a:lnTo>
                      <a:pt x="0" y="183204"/>
                    </a:lnTo>
                    <a:lnTo>
                      <a:pt x="2349822" y="183204"/>
                    </a:lnTo>
                    <a:lnTo>
                      <a:pt x="2596904" y="0"/>
                    </a:lnTo>
                    <a:lnTo>
                      <a:pt x="2843986" y="183204"/>
                    </a:lnTo>
                    <a:lnTo>
                      <a:pt x="5444068" y="183204"/>
                    </a:lnTo>
                    <a:lnTo>
                      <a:pt x="5444068" y="2459586"/>
                    </a:lnTo>
                    <a:close/>
                  </a:path>
                </a:pathLst>
              </a:custGeom>
              <a:solidFill>
                <a:schemeClr val="bg1"/>
              </a:solid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E14DAD78-03E5-6892-B583-11D37A99C5CF}"/>
                  </a:ext>
                </a:extLst>
              </p:cNvPr>
              <p:cNvSpPr/>
              <p:nvPr userDrawn="1"/>
            </p:nvSpPr>
            <p:spPr>
              <a:xfrm rot="5400000">
                <a:off x="6028351" y="3408483"/>
                <a:ext cx="609603" cy="1865376"/>
              </a:xfrm>
              <a:prstGeom prst="rect">
                <a:avLst/>
              </a:prstGeom>
              <a:solidFill>
                <a:schemeClr val="tx2">
                  <a:lumMod val="60000"/>
                  <a:lumOff val="40000"/>
                </a:schemeClr>
              </a:solid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wrap="none" rtlCol="0" anchor="ctr">
                <a:noAutofit/>
              </a:bodyPr>
              <a:lstStyle/>
              <a:p>
                <a:pPr algn="ctr"/>
                <a:endParaRPr lang="en-US" sz="2400" b="1">
                  <a:latin typeface="Libre Franklin" pitchFamily="2" charset="77"/>
                </a:endParaRPr>
              </a:p>
            </p:txBody>
          </p:sp>
        </p:grpSp>
        <p:grpSp>
          <p:nvGrpSpPr>
            <p:cNvPr id="39" name="Group 38">
              <a:extLst>
                <a:ext uri="{FF2B5EF4-FFF2-40B4-BE49-F238E27FC236}">
                  <a16:creationId xmlns:a16="http://schemas.microsoft.com/office/drawing/2014/main" id="{CBFDF92E-9DCF-B8C7-1031-28ACB17E3AB3}"/>
                </a:ext>
              </a:extLst>
            </p:cNvPr>
            <p:cNvGrpSpPr/>
            <p:nvPr userDrawn="1"/>
          </p:nvGrpSpPr>
          <p:grpSpPr>
            <a:xfrm>
              <a:off x="4114094" y="2321924"/>
              <a:ext cx="2012790" cy="3072924"/>
              <a:chOff x="2855946" y="1566995"/>
              <a:chExt cx="2012790" cy="3072924"/>
            </a:xfrm>
          </p:grpSpPr>
          <p:sp>
            <p:nvSpPr>
              <p:cNvPr id="11" name="Freeform 10">
                <a:extLst>
                  <a:ext uri="{FF2B5EF4-FFF2-40B4-BE49-F238E27FC236}">
                    <a16:creationId xmlns:a16="http://schemas.microsoft.com/office/drawing/2014/main" id="{64CEE9E5-2A9E-7614-1EF3-144DB2EFCB34}"/>
                  </a:ext>
                </a:extLst>
              </p:cNvPr>
              <p:cNvSpPr/>
              <p:nvPr userDrawn="1"/>
            </p:nvSpPr>
            <p:spPr>
              <a:xfrm rot="5400000">
                <a:off x="2628456" y="1795595"/>
                <a:ext cx="2468880" cy="2011680"/>
              </a:xfrm>
              <a:custGeom>
                <a:avLst/>
                <a:gdLst>
                  <a:gd name="connsiteX0" fmla="*/ 0 w 5444068"/>
                  <a:gd name="connsiteY0" fmla="*/ 2459586 h 2459586"/>
                  <a:gd name="connsiteX1" fmla="*/ 0 w 5444068"/>
                  <a:gd name="connsiteY1" fmla="*/ 183204 h 2459586"/>
                  <a:gd name="connsiteX2" fmla="*/ 2349822 w 5444068"/>
                  <a:gd name="connsiteY2" fmla="*/ 183204 h 2459586"/>
                  <a:gd name="connsiteX3" fmla="*/ 2596904 w 5444068"/>
                  <a:gd name="connsiteY3" fmla="*/ 0 h 2459586"/>
                  <a:gd name="connsiteX4" fmla="*/ 2843986 w 5444068"/>
                  <a:gd name="connsiteY4" fmla="*/ 183204 h 2459586"/>
                  <a:gd name="connsiteX5" fmla="*/ 5444068 w 5444068"/>
                  <a:gd name="connsiteY5" fmla="*/ 183204 h 2459586"/>
                  <a:gd name="connsiteX6" fmla="*/ 5444068 w 5444068"/>
                  <a:gd name="connsiteY6" fmla="*/ 2459586 h 2459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4068" h="2459586">
                    <a:moveTo>
                      <a:pt x="0" y="2459586"/>
                    </a:moveTo>
                    <a:lnTo>
                      <a:pt x="0" y="183204"/>
                    </a:lnTo>
                    <a:lnTo>
                      <a:pt x="2349822" y="183204"/>
                    </a:lnTo>
                    <a:lnTo>
                      <a:pt x="2596904" y="0"/>
                    </a:lnTo>
                    <a:lnTo>
                      <a:pt x="2843986" y="183204"/>
                    </a:lnTo>
                    <a:lnTo>
                      <a:pt x="5444068" y="183204"/>
                    </a:lnTo>
                    <a:lnTo>
                      <a:pt x="5444068" y="2459586"/>
                    </a:lnTo>
                    <a:close/>
                  </a:path>
                </a:pathLst>
              </a:custGeom>
              <a:solidFill>
                <a:schemeClr val="bg1"/>
              </a:solidFill>
              <a:ln w="381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D0AF2CF3-E993-C6F7-462F-0369B7EBB7C1}"/>
                  </a:ext>
                </a:extLst>
              </p:cNvPr>
              <p:cNvSpPr/>
              <p:nvPr userDrawn="1"/>
            </p:nvSpPr>
            <p:spPr>
              <a:xfrm rot="5400000">
                <a:off x="3483791" y="3402388"/>
                <a:ext cx="609686" cy="1865376"/>
              </a:xfrm>
              <a:prstGeom prst="rect">
                <a:avLst/>
              </a:prstGeom>
              <a:solidFill>
                <a:schemeClr val="tx2">
                  <a:lumMod val="40000"/>
                  <a:lumOff val="60000"/>
                </a:schemeClr>
              </a:solidFill>
              <a:ln w="381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wrap="none" rtlCol="0" anchor="ctr">
                <a:noAutofit/>
              </a:bodyPr>
              <a:lstStyle/>
              <a:p>
                <a:pPr algn="ctr"/>
                <a:endParaRPr lang="en-US" sz="2400" b="1">
                  <a:latin typeface="Libre Franklin" pitchFamily="2" charset="77"/>
                </a:endParaRPr>
              </a:p>
            </p:txBody>
          </p:sp>
        </p:grpSp>
        <p:grpSp>
          <p:nvGrpSpPr>
            <p:cNvPr id="7" name="Group 6">
              <a:extLst>
                <a:ext uri="{FF2B5EF4-FFF2-40B4-BE49-F238E27FC236}">
                  <a16:creationId xmlns:a16="http://schemas.microsoft.com/office/drawing/2014/main" id="{63E72832-B06E-DBF0-BFA0-E2A8C0CAA249}"/>
                </a:ext>
              </a:extLst>
            </p:cNvPr>
            <p:cNvGrpSpPr/>
            <p:nvPr userDrawn="1"/>
          </p:nvGrpSpPr>
          <p:grpSpPr>
            <a:xfrm>
              <a:off x="2256009" y="2320046"/>
              <a:ext cx="2013466" cy="3077761"/>
              <a:chOff x="628890" y="1573003"/>
              <a:chExt cx="2013466" cy="3069773"/>
            </a:xfrm>
          </p:grpSpPr>
          <p:sp>
            <p:nvSpPr>
              <p:cNvPr id="12" name="Freeform 11">
                <a:extLst>
                  <a:ext uri="{FF2B5EF4-FFF2-40B4-BE49-F238E27FC236}">
                    <a16:creationId xmlns:a16="http://schemas.microsoft.com/office/drawing/2014/main" id="{565E8F59-1362-B9E7-4DF7-65E27611B8F9}"/>
                  </a:ext>
                </a:extLst>
              </p:cNvPr>
              <p:cNvSpPr/>
              <p:nvPr userDrawn="1"/>
            </p:nvSpPr>
            <p:spPr>
              <a:xfrm rot="5400000">
                <a:off x="402076" y="1801603"/>
                <a:ext cx="2468880" cy="2011680"/>
              </a:xfrm>
              <a:custGeom>
                <a:avLst/>
                <a:gdLst>
                  <a:gd name="connsiteX0" fmla="*/ 0 w 5444068"/>
                  <a:gd name="connsiteY0" fmla="*/ 2459586 h 2459586"/>
                  <a:gd name="connsiteX1" fmla="*/ 0 w 5444068"/>
                  <a:gd name="connsiteY1" fmla="*/ 183204 h 2459586"/>
                  <a:gd name="connsiteX2" fmla="*/ 2349822 w 5444068"/>
                  <a:gd name="connsiteY2" fmla="*/ 183204 h 2459586"/>
                  <a:gd name="connsiteX3" fmla="*/ 2596904 w 5444068"/>
                  <a:gd name="connsiteY3" fmla="*/ 0 h 2459586"/>
                  <a:gd name="connsiteX4" fmla="*/ 2843986 w 5444068"/>
                  <a:gd name="connsiteY4" fmla="*/ 183204 h 2459586"/>
                  <a:gd name="connsiteX5" fmla="*/ 5444068 w 5444068"/>
                  <a:gd name="connsiteY5" fmla="*/ 183204 h 2459586"/>
                  <a:gd name="connsiteX6" fmla="*/ 5444068 w 5444068"/>
                  <a:gd name="connsiteY6" fmla="*/ 2459586 h 2459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4068" h="2459586">
                    <a:moveTo>
                      <a:pt x="0" y="2459586"/>
                    </a:moveTo>
                    <a:lnTo>
                      <a:pt x="0" y="183204"/>
                    </a:lnTo>
                    <a:lnTo>
                      <a:pt x="2349822" y="183204"/>
                    </a:lnTo>
                    <a:lnTo>
                      <a:pt x="2596904" y="0"/>
                    </a:lnTo>
                    <a:lnTo>
                      <a:pt x="2843986" y="183204"/>
                    </a:lnTo>
                    <a:lnTo>
                      <a:pt x="5444068" y="183204"/>
                    </a:lnTo>
                    <a:lnTo>
                      <a:pt x="5444068" y="2459586"/>
                    </a:lnTo>
                    <a:close/>
                  </a:path>
                </a:pathLst>
              </a:custGeom>
              <a:solidFill>
                <a:schemeClr val="bg1"/>
              </a:solidFill>
              <a:ln w="3810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90B5BEBB-2476-A19C-69FF-0FB2FD287887}"/>
                  </a:ext>
                </a:extLst>
              </p:cNvPr>
              <p:cNvSpPr/>
              <p:nvPr userDrawn="1"/>
            </p:nvSpPr>
            <p:spPr>
              <a:xfrm rot="5400000">
                <a:off x="1255694" y="3403324"/>
                <a:ext cx="612648" cy="1866255"/>
              </a:xfrm>
              <a:prstGeom prst="rect">
                <a:avLst/>
              </a:prstGeom>
              <a:solidFill>
                <a:schemeClr val="tx2">
                  <a:lumMod val="20000"/>
                  <a:lumOff val="80000"/>
                </a:schemeClr>
              </a:solidFill>
              <a:ln w="3810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wrap="none" rtlCol="0" anchor="ctr">
                <a:noAutofit/>
              </a:bodyPr>
              <a:lstStyle/>
              <a:p>
                <a:pPr algn="ctr"/>
                <a:endParaRPr lang="en-US" sz="2400" b="1">
                  <a:solidFill>
                    <a:schemeClr val="tx2"/>
                  </a:solidFill>
                  <a:latin typeface="Libre Franklin" pitchFamily="2" charset="77"/>
                </a:endParaRPr>
              </a:p>
            </p:txBody>
          </p:sp>
        </p:grpSp>
        <p:sp>
          <p:nvSpPr>
            <p:cNvPr id="16" name="Rounded Rectangle 4">
              <a:extLst>
                <a:ext uri="{FF2B5EF4-FFF2-40B4-BE49-F238E27FC236}">
                  <a16:creationId xmlns:a16="http://schemas.microsoft.com/office/drawing/2014/main" id="{AC78D8FF-D116-72E5-9299-1F244D547CBE}"/>
                </a:ext>
              </a:extLst>
            </p:cNvPr>
            <p:cNvSpPr txBox="1"/>
            <p:nvPr userDrawn="1"/>
          </p:nvSpPr>
          <p:spPr>
            <a:xfrm>
              <a:off x="2285294" y="4122084"/>
              <a:ext cx="1828800" cy="594360"/>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4460" tIns="124460" rIns="124460" bIns="124460" numCol="1" spcCol="1270" anchor="ctr" anchorCtr="0">
              <a:noAutofit/>
            </a:bodyPr>
            <a:lstStyle/>
            <a:p>
              <a:pPr marL="0" lvl="1" algn="ctr" defTabSz="777875">
                <a:lnSpc>
                  <a:spcPct val="100000"/>
                </a:lnSpc>
                <a:spcBef>
                  <a:spcPct val="0"/>
                </a:spcBef>
              </a:pPr>
              <a:r>
                <a:rPr lang="en-US" sz="1400" i="1">
                  <a:solidFill>
                    <a:srgbClr val="4D4D4C"/>
                  </a:solidFill>
                  <a:latin typeface="Libre Baskerville" panose="02000000000000000000" pitchFamily="2" charset="0"/>
                </a:rPr>
                <a:t>Digital </a:t>
              </a:r>
            </a:p>
            <a:p>
              <a:pPr marL="0" lvl="1" algn="ctr" defTabSz="777875">
                <a:lnSpc>
                  <a:spcPct val="100000"/>
                </a:lnSpc>
                <a:spcBef>
                  <a:spcPct val="0"/>
                </a:spcBef>
              </a:pPr>
              <a:r>
                <a:rPr lang="en-US" sz="1400" i="1">
                  <a:solidFill>
                    <a:srgbClr val="4D4D4C"/>
                  </a:solidFill>
                  <a:latin typeface="Libre Baskerville" panose="02000000000000000000" pitchFamily="2" charset="0"/>
                </a:rPr>
                <a:t>Consumer</a:t>
              </a:r>
            </a:p>
          </p:txBody>
        </p:sp>
        <p:sp>
          <p:nvSpPr>
            <p:cNvPr id="17" name="TextBox 16">
              <a:extLst>
                <a:ext uri="{FF2B5EF4-FFF2-40B4-BE49-F238E27FC236}">
                  <a16:creationId xmlns:a16="http://schemas.microsoft.com/office/drawing/2014/main" id="{BC031BF5-D34E-C770-7318-0327EA27C53E}"/>
                </a:ext>
              </a:extLst>
            </p:cNvPr>
            <p:cNvSpPr txBox="1"/>
            <p:nvPr userDrawn="1"/>
          </p:nvSpPr>
          <p:spPr>
            <a:xfrm>
              <a:off x="2259193" y="3625026"/>
              <a:ext cx="1828800" cy="523220"/>
            </a:xfrm>
            <a:prstGeom prst="rect">
              <a:avLst/>
            </a:prstGeom>
            <a:noFill/>
          </p:spPr>
          <p:txBody>
            <a:bodyPr wrap="square" rtlCol="0">
              <a:spAutoFit/>
            </a:bodyPr>
            <a:lstStyle/>
            <a:p>
              <a:pPr algn="ctr"/>
              <a:r>
                <a:rPr lang="en-US" sz="1200">
                  <a:solidFill>
                    <a:srgbClr val="FF8300"/>
                  </a:solidFill>
                  <a:latin typeface="Libre Franklin" pitchFamily="2" charset="77"/>
                </a:rPr>
                <a:t>Level 1: </a:t>
              </a:r>
              <a:r>
                <a:rPr lang="en-US" sz="1600" b="1" spc="300">
                  <a:solidFill>
                    <a:srgbClr val="FF8300"/>
                  </a:solidFill>
                  <a:latin typeface="Libre Franklin" pitchFamily="2" charset="77"/>
                </a:rPr>
                <a:t>ENGAGED</a:t>
              </a:r>
            </a:p>
          </p:txBody>
        </p:sp>
        <p:sp>
          <p:nvSpPr>
            <p:cNvPr id="18" name="TextBox 17">
              <a:extLst>
                <a:ext uri="{FF2B5EF4-FFF2-40B4-BE49-F238E27FC236}">
                  <a16:creationId xmlns:a16="http://schemas.microsoft.com/office/drawing/2014/main" id="{62402A50-30F8-CF86-E2DA-120F3FCD5E6A}"/>
                </a:ext>
              </a:extLst>
            </p:cNvPr>
            <p:cNvSpPr txBox="1"/>
            <p:nvPr userDrawn="1"/>
          </p:nvSpPr>
          <p:spPr>
            <a:xfrm>
              <a:off x="4157518" y="3625026"/>
              <a:ext cx="1828800" cy="523220"/>
            </a:xfrm>
            <a:prstGeom prst="rect">
              <a:avLst/>
            </a:prstGeom>
            <a:noFill/>
          </p:spPr>
          <p:txBody>
            <a:bodyPr wrap="square" rtlCol="0">
              <a:spAutoFit/>
            </a:bodyPr>
            <a:lstStyle/>
            <a:p>
              <a:pPr algn="ctr"/>
              <a:r>
                <a:rPr lang="en-US" sz="1200">
                  <a:solidFill>
                    <a:srgbClr val="FF8300"/>
                  </a:solidFill>
                  <a:latin typeface="Libre Franklin" pitchFamily="2" charset="77"/>
                </a:rPr>
                <a:t>Level 2: </a:t>
              </a:r>
              <a:r>
                <a:rPr lang="en-US" sz="1600" b="1" spc="300">
                  <a:solidFill>
                    <a:srgbClr val="FF8300"/>
                  </a:solidFill>
                  <a:latin typeface="Libre Franklin" pitchFamily="2" charset="77"/>
                </a:rPr>
                <a:t>ASSOCIATE</a:t>
              </a:r>
            </a:p>
          </p:txBody>
        </p:sp>
        <p:sp>
          <p:nvSpPr>
            <p:cNvPr id="19" name="TextBox 18">
              <a:extLst>
                <a:ext uri="{FF2B5EF4-FFF2-40B4-BE49-F238E27FC236}">
                  <a16:creationId xmlns:a16="http://schemas.microsoft.com/office/drawing/2014/main" id="{05DE7EE4-C5B4-A72B-E1E9-DD710BDD4066}"/>
                </a:ext>
              </a:extLst>
            </p:cNvPr>
            <p:cNvSpPr txBox="1"/>
            <p:nvPr userDrawn="1"/>
          </p:nvSpPr>
          <p:spPr>
            <a:xfrm>
              <a:off x="5986318" y="3627392"/>
              <a:ext cx="1890622" cy="523220"/>
            </a:xfrm>
            <a:prstGeom prst="rect">
              <a:avLst/>
            </a:prstGeom>
            <a:noFill/>
          </p:spPr>
          <p:txBody>
            <a:bodyPr wrap="square" rtlCol="0">
              <a:spAutoFit/>
            </a:bodyPr>
            <a:lstStyle/>
            <a:p>
              <a:pPr algn="ctr"/>
              <a:r>
                <a:rPr lang="en-US" sz="1200">
                  <a:solidFill>
                    <a:srgbClr val="FF8300"/>
                  </a:solidFill>
                  <a:latin typeface="Libre Franklin" pitchFamily="2" charset="77"/>
                </a:rPr>
                <a:t>Level 3: </a:t>
              </a:r>
              <a:r>
                <a:rPr lang="en-US" sz="1600" b="1" spc="300">
                  <a:solidFill>
                    <a:srgbClr val="FF8300"/>
                  </a:solidFill>
                  <a:latin typeface="Libre Franklin" pitchFamily="2" charset="77"/>
                </a:rPr>
                <a:t>COMMUNITY</a:t>
              </a:r>
            </a:p>
          </p:txBody>
        </p:sp>
        <p:sp>
          <p:nvSpPr>
            <p:cNvPr id="20" name="TextBox 19">
              <a:extLst>
                <a:ext uri="{FF2B5EF4-FFF2-40B4-BE49-F238E27FC236}">
                  <a16:creationId xmlns:a16="http://schemas.microsoft.com/office/drawing/2014/main" id="{11AF990D-A5EB-6BBB-2386-4E60B465E455}"/>
                </a:ext>
              </a:extLst>
            </p:cNvPr>
            <p:cNvSpPr txBox="1"/>
            <p:nvPr userDrawn="1"/>
          </p:nvSpPr>
          <p:spPr>
            <a:xfrm>
              <a:off x="7848466" y="3626678"/>
              <a:ext cx="1828800" cy="523220"/>
            </a:xfrm>
            <a:prstGeom prst="rect">
              <a:avLst/>
            </a:prstGeom>
            <a:noFill/>
          </p:spPr>
          <p:txBody>
            <a:bodyPr wrap="square" rtlCol="0">
              <a:spAutoFit/>
            </a:bodyPr>
            <a:lstStyle/>
            <a:p>
              <a:pPr algn="ctr"/>
              <a:r>
                <a:rPr lang="en-US" sz="1200">
                  <a:solidFill>
                    <a:srgbClr val="FF8300"/>
                  </a:solidFill>
                  <a:latin typeface="Libre Franklin" pitchFamily="2" charset="77"/>
                  <a:cs typeface="Lao MN" panose="02020600050405020304" pitchFamily="18" charset="0"/>
                </a:rPr>
                <a:t>Level 4: </a:t>
              </a:r>
              <a:r>
                <a:rPr lang="en-US" sz="1600" b="1" spc="300">
                  <a:solidFill>
                    <a:srgbClr val="FF8300"/>
                  </a:solidFill>
                  <a:latin typeface="Libre Franklin" pitchFamily="2" charset="77"/>
                </a:rPr>
                <a:t>MASTER</a:t>
              </a:r>
            </a:p>
          </p:txBody>
        </p:sp>
        <p:pic>
          <p:nvPicPr>
            <p:cNvPr id="21" name="Picture 20">
              <a:extLst>
                <a:ext uri="{FF2B5EF4-FFF2-40B4-BE49-F238E27FC236}">
                  <a16:creationId xmlns:a16="http://schemas.microsoft.com/office/drawing/2014/main" id="{ED10C6C3-E00D-6003-1FEB-16313F18A3AD}"/>
                </a:ext>
              </a:extLst>
            </p:cNvPr>
            <p:cNvPicPr>
              <a:picLocks noChangeAspect="1"/>
            </p:cNvPicPr>
            <p:nvPr userDrawn="1"/>
          </p:nvPicPr>
          <p:blipFill>
            <a:blip r:embed="rId4"/>
            <a:stretch>
              <a:fillRect/>
            </a:stretch>
          </p:blipFill>
          <p:spPr>
            <a:xfrm>
              <a:off x="4634999" y="2882101"/>
              <a:ext cx="873838" cy="685916"/>
            </a:xfrm>
            <a:prstGeom prst="rect">
              <a:avLst/>
            </a:prstGeom>
          </p:spPr>
        </p:pic>
        <p:pic>
          <p:nvPicPr>
            <p:cNvPr id="22" name="Picture 21">
              <a:extLst>
                <a:ext uri="{FF2B5EF4-FFF2-40B4-BE49-F238E27FC236}">
                  <a16:creationId xmlns:a16="http://schemas.microsoft.com/office/drawing/2014/main" id="{6EDC225A-C887-A92C-23AA-18CC9A73D959}"/>
                </a:ext>
              </a:extLst>
            </p:cNvPr>
            <p:cNvPicPr>
              <a:picLocks noChangeAspect="1"/>
            </p:cNvPicPr>
            <p:nvPr userDrawn="1"/>
          </p:nvPicPr>
          <p:blipFill>
            <a:blip r:embed="rId5"/>
            <a:stretch>
              <a:fillRect/>
            </a:stretch>
          </p:blipFill>
          <p:spPr>
            <a:xfrm>
              <a:off x="2898184" y="2901030"/>
              <a:ext cx="672060" cy="648058"/>
            </a:xfrm>
            <a:prstGeom prst="rect">
              <a:avLst/>
            </a:prstGeom>
          </p:spPr>
        </p:pic>
        <p:pic>
          <p:nvPicPr>
            <p:cNvPr id="23" name="Picture 22">
              <a:extLst>
                <a:ext uri="{FF2B5EF4-FFF2-40B4-BE49-F238E27FC236}">
                  <a16:creationId xmlns:a16="http://schemas.microsoft.com/office/drawing/2014/main" id="{1386A9CE-CD28-A8F0-B4E2-161E07E98CF0}"/>
                </a:ext>
              </a:extLst>
            </p:cNvPr>
            <p:cNvPicPr>
              <a:picLocks noChangeAspect="1"/>
            </p:cNvPicPr>
            <p:nvPr userDrawn="1"/>
          </p:nvPicPr>
          <p:blipFill>
            <a:blip r:embed="rId6"/>
            <a:stretch>
              <a:fillRect/>
            </a:stretch>
          </p:blipFill>
          <p:spPr>
            <a:xfrm>
              <a:off x="8590577" y="2844921"/>
              <a:ext cx="594571" cy="719744"/>
            </a:xfrm>
            <a:prstGeom prst="rect">
              <a:avLst/>
            </a:prstGeom>
          </p:spPr>
        </p:pic>
        <p:pic>
          <p:nvPicPr>
            <p:cNvPr id="24" name="Picture 23">
              <a:extLst>
                <a:ext uri="{FF2B5EF4-FFF2-40B4-BE49-F238E27FC236}">
                  <a16:creationId xmlns:a16="http://schemas.microsoft.com/office/drawing/2014/main" id="{1F6B71B7-8065-02A9-B88D-C79282B6E3D9}"/>
                </a:ext>
              </a:extLst>
            </p:cNvPr>
            <p:cNvPicPr>
              <a:picLocks noChangeAspect="1"/>
            </p:cNvPicPr>
            <p:nvPr userDrawn="1"/>
          </p:nvPicPr>
          <p:blipFill>
            <a:blip r:embed="rId7"/>
            <a:stretch>
              <a:fillRect/>
            </a:stretch>
          </p:blipFill>
          <p:spPr>
            <a:xfrm>
              <a:off x="6469139" y="2805645"/>
              <a:ext cx="879660" cy="762372"/>
            </a:xfrm>
            <a:prstGeom prst="rect">
              <a:avLst/>
            </a:prstGeom>
          </p:spPr>
        </p:pic>
        <p:sp>
          <p:nvSpPr>
            <p:cNvPr id="26" name="Rounded Rectangle 4">
              <a:extLst>
                <a:ext uri="{FF2B5EF4-FFF2-40B4-BE49-F238E27FC236}">
                  <a16:creationId xmlns:a16="http://schemas.microsoft.com/office/drawing/2014/main" id="{D3F78D46-7A25-1FD1-EA9F-ECF507A768F0}"/>
                </a:ext>
              </a:extLst>
            </p:cNvPr>
            <p:cNvSpPr txBox="1"/>
            <p:nvPr userDrawn="1"/>
          </p:nvSpPr>
          <p:spPr>
            <a:xfrm>
              <a:off x="4121481" y="4117935"/>
              <a:ext cx="1828800" cy="594360"/>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4460" tIns="124460" rIns="124460" bIns="124460" numCol="1" spcCol="1270" anchor="ctr" anchorCtr="0">
              <a:noAutofit/>
            </a:bodyPr>
            <a:lstStyle/>
            <a:p>
              <a:pPr marL="0" lvl="1" algn="ctr" defTabSz="777875">
                <a:lnSpc>
                  <a:spcPct val="100000"/>
                </a:lnSpc>
                <a:spcBef>
                  <a:spcPct val="0"/>
                </a:spcBef>
              </a:pPr>
              <a:r>
                <a:rPr lang="en-US" sz="1400" i="1">
                  <a:solidFill>
                    <a:srgbClr val="4D4D4C"/>
                  </a:solidFill>
                  <a:latin typeface="Libre Baskerville" panose="02000000000000000000" pitchFamily="2" charset="0"/>
                </a:rPr>
                <a:t>Digital </a:t>
              </a:r>
            </a:p>
            <a:p>
              <a:pPr marL="0" lvl="1" algn="ctr" defTabSz="777875">
                <a:lnSpc>
                  <a:spcPct val="100000"/>
                </a:lnSpc>
                <a:spcBef>
                  <a:spcPct val="0"/>
                </a:spcBef>
              </a:pPr>
              <a:r>
                <a:rPr lang="en-US" sz="1400" i="1">
                  <a:solidFill>
                    <a:srgbClr val="4D4D4C"/>
                  </a:solidFill>
                  <a:latin typeface="Libre Baskerville" panose="02000000000000000000" pitchFamily="2" charset="0"/>
                </a:rPr>
                <a:t>Participant</a:t>
              </a:r>
            </a:p>
          </p:txBody>
        </p:sp>
        <p:sp>
          <p:nvSpPr>
            <p:cNvPr id="27" name="Rounded Rectangle 4">
              <a:extLst>
                <a:ext uri="{FF2B5EF4-FFF2-40B4-BE49-F238E27FC236}">
                  <a16:creationId xmlns:a16="http://schemas.microsoft.com/office/drawing/2014/main" id="{D15FDA37-2716-4CE5-FA5D-E5CDEE930CC6}"/>
                </a:ext>
              </a:extLst>
            </p:cNvPr>
            <p:cNvSpPr txBox="1"/>
            <p:nvPr userDrawn="1"/>
          </p:nvSpPr>
          <p:spPr>
            <a:xfrm>
              <a:off x="5994569" y="4117935"/>
              <a:ext cx="1828800" cy="594360"/>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4460" tIns="124460" rIns="124460" bIns="124460" numCol="1" spcCol="1270" anchor="ctr" anchorCtr="0">
              <a:noAutofit/>
            </a:bodyPr>
            <a:lstStyle/>
            <a:p>
              <a:pPr marL="0" lvl="1" algn="ctr" defTabSz="777875">
                <a:lnSpc>
                  <a:spcPct val="100000"/>
                </a:lnSpc>
              </a:pPr>
              <a:r>
                <a:rPr lang="en-US" sz="1400" i="1">
                  <a:solidFill>
                    <a:srgbClr val="4D4D4C"/>
                  </a:solidFill>
                  <a:latin typeface="Libre Baskerville" panose="02000000000000000000" pitchFamily="2" charset="0"/>
                </a:rPr>
                <a:t>In-person </a:t>
              </a:r>
            </a:p>
            <a:p>
              <a:pPr marL="0" lvl="1" algn="ctr" defTabSz="777875">
                <a:lnSpc>
                  <a:spcPct val="100000"/>
                </a:lnSpc>
              </a:pPr>
              <a:r>
                <a:rPr lang="en-US" sz="1400" i="1">
                  <a:solidFill>
                    <a:srgbClr val="4D4D4C"/>
                  </a:solidFill>
                  <a:latin typeface="Libre Baskerville" panose="02000000000000000000" pitchFamily="2" charset="0"/>
                </a:rPr>
                <a:t>Participant</a:t>
              </a:r>
            </a:p>
          </p:txBody>
        </p:sp>
        <p:sp>
          <p:nvSpPr>
            <p:cNvPr id="28" name="Rounded Rectangle 4">
              <a:extLst>
                <a:ext uri="{FF2B5EF4-FFF2-40B4-BE49-F238E27FC236}">
                  <a16:creationId xmlns:a16="http://schemas.microsoft.com/office/drawing/2014/main" id="{9792FA07-D063-518E-4F2D-4812148177BD}"/>
                </a:ext>
              </a:extLst>
            </p:cNvPr>
            <p:cNvSpPr txBox="1"/>
            <p:nvPr userDrawn="1"/>
          </p:nvSpPr>
          <p:spPr>
            <a:xfrm>
              <a:off x="7862961" y="4126829"/>
              <a:ext cx="1828800" cy="594360"/>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4460" tIns="124460" rIns="124460" bIns="124460" numCol="1" spcCol="1270" anchor="ctr" anchorCtr="0">
              <a:noAutofit/>
            </a:bodyPr>
            <a:lstStyle/>
            <a:p>
              <a:pPr marL="0" lvl="1" algn="ctr" defTabSz="777875">
                <a:lnSpc>
                  <a:spcPct val="100000"/>
                </a:lnSpc>
              </a:pPr>
              <a:r>
                <a:rPr lang="en-US" sz="1400" i="1">
                  <a:solidFill>
                    <a:srgbClr val="4D4D4C"/>
                  </a:solidFill>
                  <a:latin typeface="Libre Baskerville" panose="02000000000000000000" pitchFamily="2" charset="0"/>
                </a:rPr>
                <a:t>Mentor &amp; </a:t>
              </a:r>
            </a:p>
            <a:p>
              <a:pPr marL="0" lvl="1" algn="ctr" defTabSz="777875">
                <a:lnSpc>
                  <a:spcPct val="100000"/>
                </a:lnSpc>
              </a:pPr>
              <a:r>
                <a:rPr lang="en-US" sz="1400" i="1">
                  <a:solidFill>
                    <a:srgbClr val="4D4D4C"/>
                  </a:solidFill>
                  <a:latin typeface="Libre Baskerville" panose="02000000000000000000" pitchFamily="2" charset="0"/>
                </a:rPr>
                <a:t>Co-Creator</a:t>
              </a:r>
            </a:p>
          </p:txBody>
        </p:sp>
        <p:grpSp>
          <p:nvGrpSpPr>
            <p:cNvPr id="63" name="Group 62">
              <a:extLst>
                <a:ext uri="{FF2B5EF4-FFF2-40B4-BE49-F238E27FC236}">
                  <a16:creationId xmlns:a16="http://schemas.microsoft.com/office/drawing/2014/main" id="{2684AEAE-177C-E8AC-1836-F594525648D8}"/>
                </a:ext>
              </a:extLst>
            </p:cNvPr>
            <p:cNvGrpSpPr/>
            <p:nvPr userDrawn="1"/>
          </p:nvGrpSpPr>
          <p:grpSpPr>
            <a:xfrm>
              <a:off x="9760825" y="2320047"/>
              <a:ext cx="2035828" cy="3075044"/>
              <a:chOff x="9943337" y="2207262"/>
              <a:chExt cx="2035828" cy="3075044"/>
            </a:xfrm>
          </p:grpSpPr>
          <p:sp>
            <p:nvSpPr>
              <p:cNvPr id="8" name="Rectangle 7">
                <a:extLst>
                  <a:ext uri="{FF2B5EF4-FFF2-40B4-BE49-F238E27FC236}">
                    <a16:creationId xmlns:a16="http://schemas.microsoft.com/office/drawing/2014/main" id="{BE1EF332-1259-32AD-5617-2BDF383058E2}"/>
                  </a:ext>
                </a:extLst>
              </p:cNvPr>
              <p:cNvSpPr/>
              <p:nvPr userDrawn="1"/>
            </p:nvSpPr>
            <p:spPr>
              <a:xfrm>
                <a:off x="9957833" y="2207262"/>
                <a:ext cx="2021332" cy="2476868"/>
              </a:xfrm>
              <a:prstGeom prst="rect">
                <a:avLst/>
              </a:prstGeom>
              <a:solidFill>
                <a:schemeClr val="accent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tx2"/>
                  </a:solidFill>
                  <a:latin typeface="Libre Franklin" pitchFamily="2" charset="77"/>
                </a:endParaRPr>
              </a:p>
            </p:txBody>
          </p:sp>
          <p:sp>
            <p:nvSpPr>
              <p:cNvPr id="70" name="Rectangle 69">
                <a:extLst>
                  <a:ext uri="{FF2B5EF4-FFF2-40B4-BE49-F238E27FC236}">
                    <a16:creationId xmlns:a16="http://schemas.microsoft.com/office/drawing/2014/main" id="{4C63D47A-A319-7992-FCC8-D159E3011ACE}"/>
                  </a:ext>
                </a:extLst>
              </p:cNvPr>
              <p:cNvSpPr/>
              <p:nvPr userDrawn="1"/>
            </p:nvSpPr>
            <p:spPr>
              <a:xfrm>
                <a:off x="9943337" y="4672703"/>
                <a:ext cx="2035827" cy="609603"/>
              </a:xfrm>
              <a:prstGeom prst="rect">
                <a:avLst/>
              </a:prstGeom>
              <a:solidFill>
                <a:schemeClr val="accent2"/>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ibre Franklin" pitchFamily="2" charset="77"/>
                </a:endParaRPr>
              </a:p>
            </p:txBody>
          </p:sp>
          <p:grpSp>
            <p:nvGrpSpPr>
              <p:cNvPr id="61" name="Group 60">
                <a:extLst>
                  <a:ext uri="{FF2B5EF4-FFF2-40B4-BE49-F238E27FC236}">
                    <a16:creationId xmlns:a16="http://schemas.microsoft.com/office/drawing/2014/main" id="{DAD471EC-D332-FBE3-B032-BDFE0906F557}"/>
                  </a:ext>
                </a:extLst>
              </p:cNvPr>
              <p:cNvGrpSpPr/>
              <p:nvPr userDrawn="1"/>
            </p:nvGrpSpPr>
            <p:grpSpPr>
              <a:xfrm>
                <a:off x="10217661" y="3253713"/>
                <a:ext cx="1515938" cy="1235890"/>
                <a:chOff x="10303695" y="3075334"/>
                <a:chExt cx="1515938" cy="1235890"/>
              </a:xfrm>
            </p:grpSpPr>
            <p:pic>
              <p:nvPicPr>
                <p:cNvPr id="33" name="Picture 32">
                  <a:extLst>
                    <a:ext uri="{FF2B5EF4-FFF2-40B4-BE49-F238E27FC236}">
                      <a16:creationId xmlns:a16="http://schemas.microsoft.com/office/drawing/2014/main" id="{DA7FE199-394B-8B3B-F6A9-F0E91528F849}"/>
                    </a:ext>
                  </a:extLst>
                </p:cNvPr>
                <p:cNvPicPr>
                  <a:picLocks noChangeAspect="1"/>
                </p:cNvPicPr>
                <p:nvPr userDrawn="1"/>
              </p:nvPicPr>
              <p:blipFill>
                <a:blip r:embed="rId4"/>
                <a:stretch>
                  <a:fillRect/>
                </a:stretch>
              </p:blipFill>
              <p:spPr>
                <a:xfrm>
                  <a:off x="10303695" y="3881405"/>
                  <a:ext cx="547577" cy="429819"/>
                </a:xfrm>
                <a:prstGeom prst="rect">
                  <a:avLst/>
                </a:prstGeom>
              </p:spPr>
            </p:pic>
            <p:pic>
              <p:nvPicPr>
                <p:cNvPr id="34" name="Picture 33">
                  <a:extLst>
                    <a:ext uri="{FF2B5EF4-FFF2-40B4-BE49-F238E27FC236}">
                      <a16:creationId xmlns:a16="http://schemas.microsoft.com/office/drawing/2014/main" id="{CA9D7253-B43C-603F-C334-269A4E29E49F}"/>
                    </a:ext>
                  </a:extLst>
                </p:cNvPr>
                <p:cNvPicPr>
                  <a:picLocks noChangeAspect="1"/>
                </p:cNvPicPr>
                <p:nvPr userDrawn="1"/>
              </p:nvPicPr>
              <p:blipFill>
                <a:blip r:embed="rId5"/>
                <a:stretch>
                  <a:fillRect/>
                </a:stretch>
              </p:blipFill>
              <p:spPr>
                <a:xfrm>
                  <a:off x="11338578" y="3877740"/>
                  <a:ext cx="445738" cy="429819"/>
                </a:xfrm>
                <a:prstGeom prst="rect">
                  <a:avLst/>
                </a:prstGeom>
              </p:spPr>
            </p:pic>
            <p:pic>
              <p:nvPicPr>
                <p:cNvPr id="35" name="Picture 34">
                  <a:extLst>
                    <a:ext uri="{FF2B5EF4-FFF2-40B4-BE49-F238E27FC236}">
                      <a16:creationId xmlns:a16="http://schemas.microsoft.com/office/drawing/2014/main" id="{CCA789E4-64E1-E2E3-BA93-2FC43739BE11}"/>
                    </a:ext>
                  </a:extLst>
                </p:cNvPr>
                <p:cNvPicPr>
                  <a:picLocks noChangeAspect="1"/>
                </p:cNvPicPr>
                <p:nvPr userDrawn="1"/>
              </p:nvPicPr>
              <p:blipFill>
                <a:blip r:embed="rId6"/>
                <a:stretch>
                  <a:fillRect/>
                </a:stretch>
              </p:blipFill>
              <p:spPr>
                <a:xfrm>
                  <a:off x="10401486" y="3078999"/>
                  <a:ext cx="355067" cy="429819"/>
                </a:xfrm>
                <a:prstGeom prst="rect">
                  <a:avLst/>
                </a:prstGeom>
              </p:spPr>
            </p:pic>
            <p:pic>
              <p:nvPicPr>
                <p:cNvPr id="66" name="Picture 65">
                  <a:extLst>
                    <a:ext uri="{FF2B5EF4-FFF2-40B4-BE49-F238E27FC236}">
                      <a16:creationId xmlns:a16="http://schemas.microsoft.com/office/drawing/2014/main" id="{0C2AD301-E9A9-A732-C277-083B05129D0D}"/>
                    </a:ext>
                  </a:extLst>
                </p:cNvPr>
                <p:cNvPicPr>
                  <a:picLocks noChangeAspect="1"/>
                </p:cNvPicPr>
                <p:nvPr userDrawn="1"/>
              </p:nvPicPr>
              <p:blipFill>
                <a:blip r:embed="rId7"/>
                <a:stretch>
                  <a:fillRect/>
                </a:stretch>
              </p:blipFill>
              <p:spPr>
                <a:xfrm>
                  <a:off x="11323688" y="3075334"/>
                  <a:ext cx="495945" cy="429819"/>
                </a:xfrm>
                <a:prstGeom prst="rect">
                  <a:avLst/>
                </a:prstGeom>
              </p:spPr>
            </p:pic>
            <p:sp>
              <p:nvSpPr>
                <p:cNvPr id="68" name="TextBox 67">
                  <a:extLst>
                    <a:ext uri="{FF2B5EF4-FFF2-40B4-BE49-F238E27FC236}">
                      <a16:creationId xmlns:a16="http://schemas.microsoft.com/office/drawing/2014/main" id="{CA3C4A5B-3E18-C83A-B6FF-1170802D5032}"/>
                    </a:ext>
                  </a:extLst>
                </p:cNvPr>
                <p:cNvSpPr txBox="1"/>
                <p:nvPr userDrawn="1"/>
              </p:nvSpPr>
              <p:spPr>
                <a:xfrm>
                  <a:off x="10771048" y="3142800"/>
                  <a:ext cx="508218" cy="1015663"/>
                </a:xfrm>
                <a:prstGeom prst="rect">
                  <a:avLst/>
                </a:prstGeom>
                <a:noFill/>
              </p:spPr>
              <p:txBody>
                <a:bodyPr wrap="square" rtlCol="0" anchor="ctr">
                  <a:spAutoFit/>
                </a:bodyPr>
                <a:lstStyle/>
                <a:p>
                  <a:pPr algn="ctr"/>
                  <a:r>
                    <a:rPr lang="en-US" sz="6000" b="1">
                      <a:solidFill>
                        <a:schemeClr val="accent6">
                          <a:lumMod val="40000"/>
                          <a:lumOff val="60000"/>
                        </a:schemeClr>
                      </a:solidFill>
                      <a:latin typeface="Libre Franklin" pitchFamily="2" charset="77"/>
                    </a:rPr>
                    <a:t>+</a:t>
                  </a:r>
                </a:p>
              </p:txBody>
            </p:sp>
          </p:grpSp>
          <p:sp>
            <p:nvSpPr>
              <p:cNvPr id="62" name="Rounded Rectangle 4">
                <a:extLst>
                  <a:ext uri="{FF2B5EF4-FFF2-40B4-BE49-F238E27FC236}">
                    <a16:creationId xmlns:a16="http://schemas.microsoft.com/office/drawing/2014/main" id="{867D25A2-1E15-733B-0F5B-1C3206C7570B}"/>
                  </a:ext>
                </a:extLst>
              </p:cNvPr>
              <p:cNvSpPr txBox="1"/>
              <p:nvPr userDrawn="1"/>
            </p:nvSpPr>
            <p:spPr>
              <a:xfrm>
                <a:off x="10517945" y="2364382"/>
                <a:ext cx="895756" cy="286233"/>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4460" tIns="124460" rIns="124460" bIns="124460" numCol="1" spcCol="1270" anchor="ctr" anchorCtr="0">
                <a:noAutofit/>
              </a:bodyPr>
              <a:lstStyle/>
              <a:p>
                <a:pPr marL="0" lvl="1" algn="ctr" defTabSz="777875">
                  <a:lnSpc>
                    <a:spcPct val="100000"/>
                  </a:lnSpc>
                </a:pPr>
                <a:r>
                  <a:rPr lang="en-US" sz="1400" i="1">
                    <a:solidFill>
                      <a:schemeClr val="bg1"/>
                    </a:solidFill>
                    <a:latin typeface="Libre Baskerville" panose="02000000000000000000" pitchFamily="2" charset="0"/>
                  </a:rPr>
                  <a:t>As of</a:t>
                </a:r>
              </a:p>
            </p:txBody>
          </p:sp>
        </p:grpSp>
      </p:grpSp>
      <p:sp>
        <p:nvSpPr>
          <p:cNvPr id="2" name="Title 1">
            <a:extLst>
              <a:ext uri="{FF2B5EF4-FFF2-40B4-BE49-F238E27FC236}">
                <a16:creationId xmlns:a16="http://schemas.microsoft.com/office/drawing/2014/main" id="{5855E13A-2788-304E-A3C8-5EA01C647532}"/>
              </a:ext>
            </a:extLst>
          </p:cNvPr>
          <p:cNvSpPr>
            <a:spLocks noGrp="1"/>
          </p:cNvSpPr>
          <p:nvPr userDrawn="1">
            <p:ph type="title"/>
          </p:nvPr>
        </p:nvSpPr>
        <p:spPr/>
        <p:txBody>
          <a:bodyPr/>
          <a:lstStyle/>
          <a:p>
            <a:endParaRPr lang="en-US"/>
          </a:p>
        </p:txBody>
      </p:sp>
      <p:sp>
        <p:nvSpPr>
          <p:cNvPr id="3" name="Slide Number Placeholder 2">
            <a:extLst>
              <a:ext uri="{FF2B5EF4-FFF2-40B4-BE49-F238E27FC236}">
                <a16:creationId xmlns:a16="http://schemas.microsoft.com/office/drawing/2014/main" id="{FB456186-27A5-8548-8CC7-3577736BD092}"/>
              </a:ext>
            </a:extLst>
          </p:cNvPr>
          <p:cNvSpPr>
            <a:spLocks noGrp="1"/>
          </p:cNvSpPr>
          <p:nvPr userDrawn="1">
            <p:ph type="sldNum" sz="quarter" idx="10"/>
          </p:nvPr>
        </p:nvSpPr>
        <p:spPr/>
        <p:txBody>
          <a:bodyPr/>
          <a:lstStyle/>
          <a:p>
            <a:fld id="{74743CB8-03B1-D240-A0C2-C770526C1FDB}" type="slidenum">
              <a:rPr lang="en-US" smtClean="0"/>
              <a:pPr/>
              <a:t>‹#›</a:t>
            </a:fld>
            <a:endParaRPr lang="en-US"/>
          </a:p>
        </p:txBody>
      </p:sp>
      <p:sp>
        <p:nvSpPr>
          <p:cNvPr id="4" name="Footer Placeholder 3">
            <a:extLst>
              <a:ext uri="{FF2B5EF4-FFF2-40B4-BE49-F238E27FC236}">
                <a16:creationId xmlns:a16="http://schemas.microsoft.com/office/drawing/2014/main" id="{AB71F1E2-F74E-B94D-9E57-A6846BD363AA}"/>
              </a:ext>
            </a:extLst>
          </p:cNvPr>
          <p:cNvSpPr>
            <a:spLocks noGrp="1"/>
          </p:cNvSpPr>
          <p:nvPr userDrawn="1">
            <p:ph type="ftr" sz="quarter" idx="11"/>
          </p:nvPr>
        </p:nvSpPr>
        <p:spPr/>
        <p:txBody>
          <a:bodyPr/>
          <a:lstStyle/>
          <a:p>
            <a:endParaRPr lang="en-US"/>
          </a:p>
        </p:txBody>
      </p:sp>
      <p:sp>
        <p:nvSpPr>
          <p:cNvPr id="5" name="Date Placeholder 4">
            <a:extLst>
              <a:ext uri="{FF2B5EF4-FFF2-40B4-BE49-F238E27FC236}">
                <a16:creationId xmlns:a16="http://schemas.microsoft.com/office/drawing/2014/main" id="{D8F8277D-4F92-0841-9607-464D6969B253}"/>
              </a:ext>
            </a:extLst>
          </p:cNvPr>
          <p:cNvSpPr>
            <a:spLocks noGrp="1"/>
          </p:cNvSpPr>
          <p:nvPr userDrawn="1">
            <p:ph type="dt" sz="half" idx="12"/>
          </p:nvPr>
        </p:nvSpPr>
        <p:spPr/>
        <p:txBody>
          <a:bodyPr/>
          <a:lstStyle/>
          <a:p>
            <a:fld id="{1B2E86CE-67D6-CD4E-8469-628484E4B584}" type="datetime1">
              <a:rPr lang="en-US" smtClean="0"/>
              <a:t>7/24/2025</a:t>
            </a:fld>
            <a:endParaRPr lang="en-US"/>
          </a:p>
        </p:txBody>
      </p:sp>
      <p:pic>
        <p:nvPicPr>
          <p:cNvPr id="6" name="Picture 5" descr="A close up of a logo&#10;&#10;Description automatically generated">
            <a:extLst>
              <a:ext uri="{FF2B5EF4-FFF2-40B4-BE49-F238E27FC236}">
                <a16:creationId xmlns:a16="http://schemas.microsoft.com/office/drawing/2014/main" id="{4945C2FA-A412-2DA3-E0B6-35ACB77D7167}"/>
              </a:ext>
            </a:extLst>
          </p:cNvPr>
          <p:cNvPicPr>
            <a:picLocks noChangeAspect="1"/>
          </p:cNvPicPr>
          <p:nvPr userDrawn="1"/>
        </p:nvPicPr>
        <p:blipFill>
          <a:blip r:embed="rId8" cstate="print">
            <a:alphaModFix/>
            <a:extLst>
              <a:ext uri="{28A0092B-C50C-407E-A947-70E740481C1C}">
                <a14:useLocalDpi xmlns:a14="http://schemas.microsoft.com/office/drawing/2010/main"/>
              </a:ext>
            </a:extLst>
          </a:blip>
          <a:stretch>
            <a:fillRect/>
          </a:stretch>
        </p:blipFill>
        <p:spPr>
          <a:xfrm>
            <a:off x="36000" y="6350400"/>
            <a:ext cx="1151986" cy="504653"/>
          </a:xfrm>
          <a:prstGeom prst="rect">
            <a:avLst/>
          </a:prstGeom>
        </p:spPr>
      </p:pic>
      <p:sp>
        <p:nvSpPr>
          <p:cNvPr id="71" name="Text Placeholder 6">
            <a:extLst>
              <a:ext uri="{FF2B5EF4-FFF2-40B4-BE49-F238E27FC236}">
                <a16:creationId xmlns:a16="http://schemas.microsoft.com/office/drawing/2014/main" id="{D3A648C3-1B40-3E7B-1597-0112359F905E}"/>
              </a:ext>
            </a:extLst>
          </p:cNvPr>
          <p:cNvSpPr>
            <a:spLocks noGrp="1"/>
          </p:cNvSpPr>
          <p:nvPr userDrawn="1">
            <p:ph type="body" sz="quarter" idx="16"/>
          </p:nvPr>
        </p:nvSpPr>
        <p:spPr>
          <a:xfrm>
            <a:off x="2366177" y="4849124"/>
            <a:ext cx="1645920" cy="496286"/>
          </a:xfrm>
        </p:spPr>
        <p:txBody>
          <a:bodyPr anchor="ctr">
            <a:noAutofit/>
          </a:bodyPr>
          <a:lstStyle>
            <a:lvl1pPr marL="0" indent="0" algn="ctr">
              <a:buNone/>
              <a:defRPr sz="2000" b="1">
                <a:solidFill>
                  <a:schemeClr val="bg2"/>
                </a:solidFill>
                <a:latin typeface="Libre Franklin" pitchFamily="2" charset="77"/>
              </a:defRPr>
            </a:lvl1pPr>
            <a:lvl2pPr>
              <a:defRPr sz="1200"/>
            </a:lvl2pPr>
            <a:lvl3pPr>
              <a:defRPr sz="1200"/>
            </a:lvl3pPr>
            <a:lvl4pPr>
              <a:defRPr sz="1200"/>
            </a:lvl4pPr>
            <a:lvl5pPr>
              <a:defRPr sz="1200"/>
            </a:lvl5pPr>
          </a:lstStyle>
          <a:p>
            <a:pPr lvl="0"/>
            <a:endParaRPr lang="en-US"/>
          </a:p>
        </p:txBody>
      </p:sp>
      <p:sp>
        <p:nvSpPr>
          <p:cNvPr id="72" name="Text Placeholder 6">
            <a:extLst>
              <a:ext uri="{FF2B5EF4-FFF2-40B4-BE49-F238E27FC236}">
                <a16:creationId xmlns:a16="http://schemas.microsoft.com/office/drawing/2014/main" id="{D5514EBE-0550-D03C-0BA4-2A6433152D68}"/>
              </a:ext>
            </a:extLst>
          </p:cNvPr>
          <p:cNvSpPr>
            <a:spLocks noGrp="1"/>
          </p:cNvSpPr>
          <p:nvPr userDrawn="1">
            <p:ph type="body" sz="quarter" idx="17"/>
          </p:nvPr>
        </p:nvSpPr>
        <p:spPr>
          <a:xfrm>
            <a:off x="4248958" y="4841628"/>
            <a:ext cx="1645920" cy="496286"/>
          </a:xfrm>
        </p:spPr>
        <p:txBody>
          <a:bodyPr anchor="ctr">
            <a:noAutofit/>
          </a:bodyPr>
          <a:lstStyle>
            <a:lvl1pPr marL="0" indent="0" algn="ctr">
              <a:buNone/>
              <a:defRPr sz="2000" b="1">
                <a:solidFill>
                  <a:schemeClr val="bg2"/>
                </a:solidFill>
                <a:latin typeface="Libre Franklin" pitchFamily="2" charset="77"/>
              </a:defRPr>
            </a:lvl1pPr>
            <a:lvl2pPr>
              <a:defRPr sz="1200"/>
            </a:lvl2pPr>
            <a:lvl3pPr>
              <a:defRPr sz="1200"/>
            </a:lvl3pPr>
            <a:lvl4pPr>
              <a:defRPr sz="1200"/>
            </a:lvl4pPr>
            <a:lvl5pPr>
              <a:defRPr sz="1200"/>
            </a:lvl5pPr>
          </a:lstStyle>
          <a:p>
            <a:pPr lvl="0"/>
            <a:endParaRPr lang="en-US"/>
          </a:p>
        </p:txBody>
      </p:sp>
      <p:sp>
        <p:nvSpPr>
          <p:cNvPr id="74" name="Text Placeholder 6">
            <a:extLst>
              <a:ext uri="{FF2B5EF4-FFF2-40B4-BE49-F238E27FC236}">
                <a16:creationId xmlns:a16="http://schemas.microsoft.com/office/drawing/2014/main" id="{586DB53E-F3F6-C534-56A1-A2875370A06F}"/>
              </a:ext>
            </a:extLst>
          </p:cNvPr>
          <p:cNvSpPr>
            <a:spLocks noGrp="1"/>
          </p:cNvSpPr>
          <p:nvPr userDrawn="1">
            <p:ph type="body" sz="quarter" idx="18"/>
          </p:nvPr>
        </p:nvSpPr>
        <p:spPr>
          <a:xfrm>
            <a:off x="6112194" y="4840631"/>
            <a:ext cx="1645920" cy="496286"/>
          </a:xfrm>
        </p:spPr>
        <p:txBody>
          <a:bodyPr anchor="ctr">
            <a:noAutofit/>
          </a:bodyPr>
          <a:lstStyle>
            <a:lvl1pPr marL="0" indent="0" algn="ctr">
              <a:buNone/>
              <a:defRPr sz="2000" b="1">
                <a:solidFill>
                  <a:schemeClr val="bg2"/>
                </a:solidFill>
                <a:latin typeface="Libre Franklin" pitchFamily="2" charset="77"/>
              </a:defRPr>
            </a:lvl1pPr>
            <a:lvl2pPr>
              <a:defRPr sz="1200"/>
            </a:lvl2pPr>
            <a:lvl3pPr>
              <a:defRPr sz="1200"/>
            </a:lvl3pPr>
            <a:lvl4pPr>
              <a:defRPr sz="1200"/>
            </a:lvl4pPr>
            <a:lvl5pPr>
              <a:defRPr sz="1200"/>
            </a:lvl5pPr>
          </a:lstStyle>
          <a:p>
            <a:pPr lvl="0"/>
            <a:endParaRPr lang="en-US"/>
          </a:p>
        </p:txBody>
      </p:sp>
      <p:sp>
        <p:nvSpPr>
          <p:cNvPr id="76" name="Text Placeholder 6">
            <a:extLst>
              <a:ext uri="{FF2B5EF4-FFF2-40B4-BE49-F238E27FC236}">
                <a16:creationId xmlns:a16="http://schemas.microsoft.com/office/drawing/2014/main" id="{FE24E3B6-B689-453C-B22D-FE23D303BF2A}"/>
              </a:ext>
            </a:extLst>
          </p:cNvPr>
          <p:cNvSpPr>
            <a:spLocks noGrp="1"/>
          </p:cNvSpPr>
          <p:nvPr userDrawn="1">
            <p:ph type="body" sz="quarter" idx="19"/>
          </p:nvPr>
        </p:nvSpPr>
        <p:spPr>
          <a:xfrm>
            <a:off x="7989287" y="4853696"/>
            <a:ext cx="1645920" cy="496286"/>
          </a:xfrm>
        </p:spPr>
        <p:txBody>
          <a:bodyPr anchor="ctr">
            <a:noAutofit/>
          </a:bodyPr>
          <a:lstStyle>
            <a:lvl1pPr marL="0" indent="0" algn="ctr">
              <a:buNone/>
              <a:defRPr sz="2000" b="1">
                <a:solidFill>
                  <a:schemeClr val="bg2"/>
                </a:solidFill>
                <a:latin typeface="Libre Franklin" pitchFamily="2" charset="77"/>
              </a:defRPr>
            </a:lvl1pPr>
            <a:lvl2pPr>
              <a:defRPr sz="1200"/>
            </a:lvl2pPr>
            <a:lvl3pPr>
              <a:defRPr sz="1200"/>
            </a:lvl3pPr>
            <a:lvl4pPr>
              <a:defRPr sz="1200"/>
            </a:lvl4pPr>
            <a:lvl5pPr>
              <a:defRPr sz="1200"/>
            </a:lvl5pPr>
          </a:lstStyle>
          <a:p>
            <a:pPr lvl="0"/>
            <a:endParaRPr lang="en-US"/>
          </a:p>
        </p:txBody>
      </p:sp>
      <p:sp>
        <p:nvSpPr>
          <p:cNvPr id="77" name="Text Placeholder 6">
            <a:extLst>
              <a:ext uri="{FF2B5EF4-FFF2-40B4-BE49-F238E27FC236}">
                <a16:creationId xmlns:a16="http://schemas.microsoft.com/office/drawing/2014/main" id="{37F63342-ABED-7C51-C79B-2BD2F62C61FE}"/>
              </a:ext>
            </a:extLst>
          </p:cNvPr>
          <p:cNvSpPr>
            <a:spLocks noGrp="1"/>
          </p:cNvSpPr>
          <p:nvPr userDrawn="1">
            <p:ph type="body" sz="quarter" idx="20"/>
          </p:nvPr>
        </p:nvSpPr>
        <p:spPr>
          <a:xfrm>
            <a:off x="9824302" y="4848715"/>
            <a:ext cx="1920239" cy="496286"/>
          </a:xfrm>
        </p:spPr>
        <p:txBody>
          <a:bodyPr anchor="ctr">
            <a:noAutofit/>
          </a:bodyPr>
          <a:lstStyle>
            <a:lvl1pPr marL="0" indent="0" algn="ctr">
              <a:buNone/>
              <a:defRPr sz="2000" b="1">
                <a:solidFill>
                  <a:schemeClr val="bg2"/>
                </a:solidFill>
                <a:latin typeface="Libre Franklin" pitchFamily="2" charset="77"/>
              </a:defRPr>
            </a:lvl1pPr>
            <a:lvl2pPr>
              <a:defRPr sz="1200"/>
            </a:lvl2pPr>
            <a:lvl3pPr>
              <a:defRPr sz="1200"/>
            </a:lvl3pPr>
            <a:lvl4pPr>
              <a:defRPr sz="1200"/>
            </a:lvl4pPr>
            <a:lvl5pPr>
              <a:defRPr sz="1200"/>
            </a:lvl5pPr>
          </a:lstStyle>
          <a:p>
            <a:pPr lvl="0"/>
            <a:endParaRPr lang="en-US"/>
          </a:p>
        </p:txBody>
      </p:sp>
      <p:sp>
        <p:nvSpPr>
          <p:cNvPr id="79" name="Text Placeholder 6">
            <a:extLst>
              <a:ext uri="{FF2B5EF4-FFF2-40B4-BE49-F238E27FC236}">
                <a16:creationId xmlns:a16="http://schemas.microsoft.com/office/drawing/2014/main" id="{7160CCFF-CEB7-EC6B-75A9-86A251E099C4}"/>
              </a:ext>
            </a:extLst>
          </p:cNvPr>
          <p:cNvSpPr>
            <a:spLocks noGrp="1"/>
          </p:cNvSpPr>
          <p:nvPr userDrawn="1">
            <p:ph type="body" sz="quarter" idx="21"/>
          </p:nvPr>
        </p:nvSpPr>
        <p:spPr>
          <a:xfrm>
            <a:off x="10088781" y="2753780"/>
            <a:ext cx="1455565" cy="286232"/>
          </a:xfrm>
          <a:noFill/>
        </p:spPr>
        <p:txBody>
          <a:bodyPr wrap="square" rtlCol="0">
            <a:spAutoFit/>
          </a:bodyPr>
          <a:lstStyle>
            <a:lvl1pPr marL="0" indent="0">
              <a:buNone/>
              <a:defRPr lang="en-US" sz="1400" b="1" dirty="0">
                <a:solidFill>
                  <a:schemeClr val="bg1"/>
                </a:solidFill>
              </a:defRPr>
            </a:lvl1pPr>
          </a:lstStyle>
          <a:p>
            <a:pPr marL="0" lvl="0" algn="ctr"/>
            <a:endParaRPr lang="en-US"/>
          </a:p>
        </p:txBody>
      </p:sp>
      <p:sp>
        <p:nvSpPr>
          <p:cNvPr id="47" name="Text Placeholder 6">
            <a:extLst>
              <a:ext uri="{FF2B5EF4-FFF2-40B4-BE49-F238E27FC236}">
                <a16:creationId xmlns:a16="http://schemas.microsoft.com/office/drawing/2014/main" id="{8FFA4189-512F-CC54-F02D-5A4C13B28709}"/>
              </a:ext>
            </a:extLst>
          </p:cNvPr>
          <p:cNvSpPr>
            <a:spLocks noGrp="1"/>
          </p:cNvSpPr>
          <p:nvPr userDrawn="1">
            <p:ph type="body" sz="quarter" idx="22"/>
          </p:nvPr>
        </p:nvSpPr>
        <p:spPr>
          <a:xfrm>
            <a:off x="513499" y="4518764"/>
            <a:ext cx="1645920" cy="496286"/>
          </a:xfrm>
        </p:spPr>
        <p:txBody>
          <a:bodyPr anchor="ctr">
            <a:noAutofit/>
          </a:bodyPr>
          <a:lstStyle>
            <a:lvl1pPr marL="0" indent="0" algn="ctr">
              <a:buNone/>
              <a:defRPr sz="2000" b="1">
                <a:solidFill>
                  <a:schemeClr val="tx1"/>
                </a:solidFill>
                <a:latin typeface="Libre Franklin" pitchFamily="2" charset="77"/>
              </a:defRPr>
            </a:lvl1pPr>
            <a:lvl2pPr>
              <a:defRPr sz="1200"/>
            </a:lvl2pPr>
            <a:lvl3pPr>
              <a:defRPr sz="1200"/>
            </a:lvl3pPr>
            <a:lvl4pPr>
              <a:defRPr sz="1200"/>
            </a:lvl4pPr>
            <a:lvl5pPr>
              <a:defRPr sz="1200"/>
            </a:lvl5pPr>
          </a:lstStyle>
          <a:p>
            <a:pPr lvl="0"/>
            <a:endParaRPr lang="en-US"/>
          </a:p>
        </p:txBody>
      </p:sp>
    </p:spTree>
    <p:extLst>
      <p:ext uri="{BB962C8B-B14F-4D97-AF65-F5344CB8AC3E}">
        <p14:creationId xmlns:p14="http://schemas.microsoft.com/office/powerpoint/2010/main" val="39158884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Journey Levels only">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D6EE8B58-CB36-9264-58E6-0922AEAA5647}"/>
              </a:ext>
            </a:extLst>
          </p:cNvPr>
          <p:cNvGrpSpPr/>
          <p:nvPr userDrawn="1"/>
        </p:nvGrpSpPr>
        <p:grpSpPr>
          <a:xfrm>
            <a:off x="7551177" y="2928926"/>
            <a:ext cx="2209650" cy="2466637"/>
            <a:chOff x="6582438" y="1565117"/>
            <a:chExt cx="1920240" cy="3075517"/>
          </a:xfrm>
        </p:grpSpPr>
        <p:sp>
          <p:nvSpPr>
            <p:cNvPr id="9" name="Rectangle 8">
              <a:extLst>
                <a:ext uri="{FF2B5EF4-FFF2-40B4-BE49-F238E27FC236}">
                  <a16:creationId xmlns:a16="http://schemas.microsoft.com/office/drawing/2014/main" id="{1D4083D1-E60D-AE98-75E3-4DF2CDF096D8}"/>
                </a:ext>
              </a:extLst>
            </p:cNvPr>
            <p:cNvSpPr/>
            <p:nvPr userDrawn="1"/>
          </p:nvSpPr>
          <p:spPr>
            <a:xfrm>
              <a:off x="6582438" y="1565117"/>
              <a:ext cx="1920240" cy="2468880"/>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err="1"/>
                <a:t>sameΩ</a:t>
              </a:r>
              <a:endParaRPr lang="en-US"/>
            </a:p>
          </p:txBody>
        </p:sp>
        <p:sp>
          <p:nvSpPr>
            <p:cNvPr id="29" name="Rectangle 28">
              <a:extLst>
                <a:ext uri="{FF2B5EF4-FFF2-40B4-BE49-F238E27FC236}">
                  <a16:creationId xmlns:a16="http://schemas.microsoft.com/office/drawing/2014/main" id="{F6B5E4AC-4168-C2BA-D442-451FB8519DAD}"/>
                </a:ext>
              </a:extLst>
            </p:cNvPr>
            <p:cNvSpPr/>
            <p:nvPr userDrawn="1"/>
          </p:nvSpPr>
          <p:spPr>
            <a:xfrm>
              <a:off x="6582438" y="3915494"/>
              <a:ext cx="1920240" cy="725140"/>
            </a:xfrm>
            <a:prstGeom prst="rect">
              <a:avLst/>
            </a:prstGeom>
            <a:solidFill>
              <a:schemeClr val="tx2"/>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Libre Franklin" pitchFamily="2" charset="77"/>
              </a:endParaRPr>
            </a:p>
          </p:txBody>
        </p:sp>
      </p:grpSp>
      <p:grpSp>
        <p:nvGrpSpPr>
          <p:cNvPr id="37" name="Group 36">
            <a:extLst>
              <a:ext uri="{FF2B5EF4-FFF2-40B4-BE49-F238E27FC236}">
                <a16:creationId xmlns:a16="http://schemas.microsoft.com/office/drawing/2014/main" id="{10722521-A654-997A-71E5-333F1B970727}"/>
              </a:ext>
            </a:extLst>
          </p:cNvPr>
          <p:cNvGrpSpPr/>
          <p:nvPr userDrawn="1"/>
        </p:nvGrpSpPr>
        <p:grpSpPr>
          <a:xfrm>
            <a:off x="5287318" y="2928926"/>
            <a:ext cx="2468057" cy="2464892"/>
            <a:chOff x="5400464" y="1566108"/>
            <a:chExt cx="2011682" cy="3068008"/>
          </a:xfrm>
        </p:grpSpPr>
        <p:sp>
          <p:nvSpPr>
            <p:cNvPr id="10" name="Freeform 9">
              <a:extLst>
                <a:ext uri="{FF2B5EF4-FFF2-40B4-BE49-F238E27FC236}">
                  <a16:creationId xmlns:a16="http://schemas.microsoft.com/office/drawing/2014/main" id="{F5A3BAAA-0E13-8795-3955-042B57274E2B}"/>
                </a:ext>
              </a:extLst>
            </p:cNvPr>
            <p:cNvSpPr/>
            <p:nvPr userDrawn="1"/>
          </p:nvSpPr>
          <p:spPr>
            <a:xfrm rot="5400000">
              <a:off x="5168419" y="1798155"/>
              <a:ext cx="2475773" cy="2011680"/>
            </a:xfrm>
            <a:custGeom>
              <a:avLst/>
              <a:gdLst>
                <a:gd name="connsiteX0" fmla="*/ 0 w 5444068"/>
                <a:gd name="connsiteY0" fmla="*/ 2459586 h 2459586"/>
                <a:gd name="connsiteX1" fmla="*/ 0 w 5444068"/>
                <a:gd name="connsiteY1" fmla="*/ 183204 h 2459586"/>
                <a:gd name="connsiteX2" fmla="*/ 2349822 w 5444068"/>
                <a:gd name="connsiteY2" fmla="*/ 183204 h 2459586"/>
                <a:gd name="connsiteX3" fmla="*/ 2596904 w 5444068"/>
                <a:gd name="connsiteY3" fmla="*/ 0 h 2459586"/>
                <a:gd name="connsiteX4" fmla="*/ 2843986 w 5444068"/>
                <a:gd name="connsiteY4" fmla="*/ 183204 h 2459586"/>
                <a:gd name="connsiteX5" fmla="*/ 5444068 w 5444068"/>
                <a:gd name="connsiteY5" fmla="*/ 183204 h 2459586"/>
                <a:gd name="connsiteX6" fmla="*/ 5444068 w 5444068"/>
                <a:gd name="connsiteY6" fmla="*/ 2459586 h 2459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4068" h="2459586">
                  <a:moveTo>
                    <a:pt x="0" y="2459586"/>
                  </a:moveTo>
                  <a:lnTo>
                    <a:pt x="0" y="183204"/>
                  </a:lnTo>
                  <a:lnTo>
                    <a:pt x="2349822" y="183204"/>
                  </a:lnTo>
                  <a:lnTo>
                    <a:pt x="2596904" y="0"/>
                  </a:lnTo>
                  <a:lnTo>
                    <a:pt x="2843986" y="183204"/>
                  </a:lnTo>
                  <a:lnTo>
                    <a:pt x="5444068" y="183204"/>
                  </a:lnTo>
                  <a:lnTo>
                    <a:pt x="5444068" y="2459586"/>
                  </a:lnTo>
                  <a:close/>
                </a:path>
              </a:pathLst>
            </a:custGeom>
            <a:solidFill>
              <a:schemeClr val="bg1"/>
            </a:solid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E14DAD78-03E5-6892-B583-11D37A99C5CF}"/>
                </a:ext>
              </a:extLst>
            </p:cNvPr>
            <p:cNvSpPr/>
            <p:nvPr userDrawn="1"/>
          </p:nvSpPr>
          <p:spPr>
            <a:xfrm rot="5400000">
              <a:off x="5966369" y="3334645"/>
              <a:ext cx="733566" cy="1865376"/>
            </a:xfrm>
            <a:prstGeom prst="rect">
              <a:avLst/>
            </a:prstGeom>
            <a:solidFill>
              <a:schemeClr val="tx2">
                <a:lumMod val="60000"/>
                <a:lumOff val="40000"/>
              </a:schemeClr>
            </a:solid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wrap="none" rtlCol="0" anchor="ctr">
              <a:noAutofit/>
            </a:bodyPr>
            <a:lstStyle/>
            <a:p>
              <a:pPr algn="ctr"/>
              <a:endParaRPr lang="en-US" sz="2400" b="1">
                <a:latin typeface="Libre Franklin" pitchFamily="2" charset="77"/>
              </a:endParaRPr>
            </a:p>
          </p:txBody>
        </p:sp>
      </p:grpSp>
      <p:grpSp>
        <p:nvGrpSpPr>
          <p:cNvPr id="39" name="Group 38">
            <a:extLst>
              <a:ext uri="{FF2B5EF4-FFF2-40B4-BE49-F238E27FC236}">
                <a16:creationId xmlns:a16="http://schemas.microsoft.com/office/drawing/2014/main" id="{CBFDF92E-9DCF-B8C7-1031-28ACB17E3AB3}"/>
              </a:ext>
            </a:extLst>
          </p:cNvPr>
          <p:cNvGrpSpPr/>
          <p:nvPr userDrawn="1"/>
        </p:nvGrpSpPr>
        <p:grpSpPr>
          <a:xfrm>
            <a:off x="3018437" y="2929301"/>
            <a:ext cx="2465646" cy="2465781"/>
            <a:chOff x="2331205" y="1571144"/>
            <a:chExt cx="2012790" cy="3069065"/>
          </a:xfrm>
        </p:grpSpPr>
        <p:sp>
          <p:nvSpPr>
            <p:cNvPr id="11" name="Freeform 10">
              <a:extLst>
                <a:ext uri="{FF2B5EF4-FFF2-40B4-BE49-F238E27FC236}">
                  <a16:creationId xmlns:a16="http://schemas.microsoft.com/office/drawing/2014/main" id="{64CEE9E5-2A9E-7614-1EF3-144DB2EFCB34}"/>
                </a:ext>
              </a:extLst>
            </p:cNvPr>
            <p:cNvSpPr/>
            <p:nvPr userDrawn="1"/>
          </p:nvSpPr>
          <p:spPr>
            <a:xfrm rot="5400000">
              <a:off x="2100288" y="1803171"/>
              <a:ext cx="2475733" cy="2011680"/>
            </a:xfrm>
            <a:custGeom>
              <a:avLst/>
              <a:gdLst>
                <a:gd name="connsiteX0" fmla="*/ 0 w 5444068"/>
                <a:gd name="connsiteY0" fmla="*/ 2459586 h 2459586"/>
                <a:gd name="connsiteX1" fmla="*/ 0 w 5444068"/>
                <a:gd name="connsiteY1" fmla="*/ 183204 h 2459586"/>
                <a:gd name="connsiteX2" fmla="*/ 2349822 w 5444068"/>
                <a:gd name="connsiteY2" fmla="*/ 183204 h 2459586"/>
                <a:gd name="connsiteX3" fmla="*/ 2596904 w 5444068"/>
                <a:gd name="connsiteY3" fmla="*/ 0 h 2459586"/>
                <a:gd name="connsiteX4" fmla="*/ 2843986 w 5444068"/>
                <a:gd name="connsiteY4" fmla="*/ 183204 h 2459586"/>
                <a:gd name="connsiteX5" fmla="*/ 5444068 w 5444068"/>
                <a:gd name="connsiteY5" fmla="*/ 183204 h 2459586"/>
                <a:gd name="connsiteX6" fmla="*/ 5444068 w 5444068"/>
                <a:gd name="connsiteY6" fmla="*/ 2459586 h 2459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4068" h="2459586">
                  <a:moveTo>
                    <a:pt x="0" y="2459586"/>
                  </a:moveTo>
                  <a:lnTo>
                    <a:pt x="0" y="183204"/>
                  </a:lnTo>
                  <a:lnTo>
                    <a:pt x="2349822" y="183204"/>
                  </a:lnTo>
                  <a:lnTo>
                    <a:pt x="2596904" y="0"/>
                  </a:lnTo>
                  <a:lnTo>
                    <a:pt x="2843986" y="183204"/>
                  </a:lnTo>
                  <a:lnTo>
                    <a:pt x="5444068" y="183204"/>
                  </a:lnTo>
                  <a:lnTo>
                    <a:pt x="5444068" y="2459586"/>
                  </a:lnTo>
                  <a:close/>
                </a:path>
              </a:pathLst>
            </a:custGeom>
            <a:solidFill>
              <a:schemeClr val="bg1"/>
            </a:solidFill>
            <a:ln w="381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D0AF2CF3-E993-C6F7-462F-0369B7EBB7C1}"/>
                </a:ext>
              </a:extLst>
            </p:cNvPr>
            <p:cNvSpPr/>
            <p:nvPr userDrawn="1"/>
          </p:nvSpPr>
          <p:spPr>
            <a:xfrm rot="5400000">
              <a:off x="2894005" y="3337634"/>
              <a:ext cx="739775" cy="1865376"/>
            </a:xfrm>
            <a:prstGeom prst="rect">
              <a:avLst/>
            </a:prstGeom>
            <a:solidFill>
              <a:schemeClr val="tx2">
                <a:lumMod val="40000"/>
                <a:lumOff val="60000"/>
              </a:schemeClr>
            </a:solidFill>
            <a:ln w="381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wrap="none" rtlCol="0" anchor="ctr">
              <a:noAutofit/>
            </a:bodyPr>
            <a:lstStyle/>
            <a:p>
              <a:pPr algn="ctr"/>
              <a:endParaRPr lang="en-US" sz="2400" b="1">
                <a:latin typeface="Libre Franklin" pitchFamily="2" charset="77"/>
              </a:endParaRPr>
            </a:p>
          </p:txBody>
        </p:sp>
      </p:grpSp>
      <p:grpSp>
        <p:nvGrpSpPr>
          <p:cNvPr id="7" name="Group 6">
            <a:extLst>
              <a:ext uri="{FF2B5EF4-FFF2-40B4-BE49-F238E27FC236}">
                <a16:creationId xmlns:a16="http://schemas.microsoft.com/office/drawing/2014/main" id="{63E72832-B06E-DBF0-BFA0-E2A8C0CAA249}"/>
              </a:ext>
            </a:extLst>
          </p:cNvPr>
          <p:cNvGrpSpPr/>
          <p:nvPr userDrawn="1"/>
        </p:nvGrpSpPr>
        <p:grpSpPr>
          <a:xfrm>
            <a:off x="742392" y="2928927"/>
            <a:ext cx="2467834" cy="2468881"/>
            <a:chOff x="628891" y="1573003"/>
            <a:chExt cx="2013465" cy="3069774"/>
          </a:xfrm>
        </p:grpSpPr>
        <p:sp>
          <p:nvSpPr>
            <p:cNvPr id="12" name="Freeform 11">
              <a:extLst>
                <a:ext uri="{FF2B5EF4-FFF2-40B4-BE49-F238E27FC236}">
                  <a16:creationId xmlns:a16="http://schemas.microsoft.com/office/drawing/2014/main" id="{565E8F59-1362-B9E7-4DF7-65E27611B8F9}"/>
                </a:ext>
              </a:extLst>
            </p:cNvPr>
            <p:cNvSpPr/>
            <p:nvPr userDrawn="1"/>
          </p:nvSpPr>
          <p:spPr>
            <a:xfrm rot="5400000">
              <a:off x="402076" y="1801603"/>
              <a:ext cx="2468880" cy="2011680"/>
            </a:xfrm>
            <a:custGeom>
              <a:avLst/>
              <a:gdLst>
                <a:gd name="connsiteX0" fmla="*/ 0 w 5444068"/>
                <a:gd name="connsiteY0" fmla="*/ 2459586 h 2459586"/>
                <a:gd name="connsiteX1" fmla="*/ 0 w 5444068"/>
                <a:gd name="connsiteY1" fmla="*/ 183204 h 2459586"/>
                <a:gd name="connsiteX2" fmla="*/ 2349822 w 5444068"/>
                <a:gd name="connsiteY2" fmla="*/ 183204 h 2459586"/>
                <a:gd name="connsiteX3" fmla="*/ 2596904 w 5444068"/>
                <a:gd name="connsiteY3" fmla="*/ 0 h 2459586"/>
                <a:gd name="connsiteX4" fmla="*/ 2843986 w 5444068"/>
                <a:gd name="connsiteY4" fmla="*/ 183204 h 2459586"/>
                <a:gd name="connsiteX5" fmla="*/ 5444068 w 5444068"/>
                <a:gd name="connsiteY5" fmla="*/ 183204 h 2459586"/>
                <a:gd name="connsiteX6" fmla="*/ 5444068 w 5444068"/>
                <a:gd name="connsiteY6" fmla="*/ 2459586 h 2459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4068" h="2459586">
                  <a:moveTo>
                    <a:pt x="0" y="2459586"/>
                  </a:moveTo>
                  <a:lnTo>
                    <a:pt x="0" y="183204"/>
                  </a:lnTo>
                  <a:lnTo>
                    <a:pt x="2349822" y="183204"/>
                  </a:lnTo>
                  <a:lnTo>
                    <a:pt x="2596904" y="0"/>
                  </a:lnTo>
                  <a:lnTo>
                    <a:pt x="2843986" y="183204"/>
                  </a:lnTo>
                  <a:lnTo>
                    <a:pt x="5444068" y="183204"/>
                  </a:lnTo>
                  <a:lnTo>
                    <a:pt x="5444068" y="2459586"/>
                  </a:lnTo>
                  <a:close/>
                </a:path>
              </a:pathLst>
            </a:custGeom>
            <a:solidFill>
              <a:schemeClr val="bg1"/>
            </a:solidFill>
            <a:ln w="3810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90B5BEBB-2476-A19C-69FF-0FB2FD287887}"/>
                </a:ext>
              </a:extLst>
            </p:cNvPr>
            <p:cNvSpPr/>
            <p:nvPr userDrawn="1"/>
          </p:nvSpPr>
          <p:spPr>
            <a:xfrm rot="5400000">
              <a:off x="1188449" y="3336080"/>
              <a:ext cx="747139" cy="1866255"/>
            </a:xfrm>
            <a:prstGeom prst="rect">
              <a:avLst/>
            </a:prstGeom>
            <a:solidFill>
              <a:schemeClr val="tx2">
                <a:lumMod val="20000"/>
                <a:lumOff val="80000"/>
              </a:schemeClr>
            </a:solidFill>
            <a:ln w="3810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wrap="none" rtlCol="0" anchor="ctr">
              <a:noAutofit/>
            </a:bodyPr>
            <a:lstStyle/>
            <a:p>
              <a:pPr algn="ctr"/>
              <a:endParaRPr lang="en-US" sz="2400" b="1">
                <a:solidFill>
                  <a:schemeClr val="tx2"/>
                </a:solidFill>
                <a:latin typeface="Libre Franklin" pitchFamily="2" charset="77"/>
              </a:endParaRPr>
            </a:p>
          </p:txBody>
        </p:sp>
      </p:grpSp>
      <p:sp>
        <p:nvSpPr>
          <p:cNvPr id="16" name="Rounded Rectangle 4">
            <a:extLst>
              <a:ext uri="{FF2B5EF4-FFF2-40B4-BE49-F238E27FC236}">
                <a16:creationId xmlns:a16="http://schemas.microsoft.com/office/drawing/2014/main" id="{AC78D8FF-D116-72E5-9299-1F244D547CBE}"/>
              </a:ext>
            </a:extLst>
          </p:cNvPr>
          <p:cNvSpPr txBox="1"/>
          <p:nvPr userDrawn="1"/>
        </p:nvSpPr>
        <p:spPr>
          <a:xfrm>
            <a:off x="1010949" y="4382509"/>
            <a:ext cx="1828800" cy="327543"/>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4460" tIns="124460" rIns="124460" bIns="124460" numCol="1" spcCol="1270" anchor="ctr" anchorCtr="0">
            <a:noAutofit/>
          </a:bodyPr>
          <a:lstStyle/>
          <a:p>
            <a:pPr marL="0" lvl="1" algn="ctr" defTabSz="777875">
              <a:lnSpc>
                <a:spcPct val="100000"/>
              </a:lnSpc>
              <a:spcBef>
                <a:spcPct val="0"/>
              </a:spcBef>
            </a:pPr>
            <a:r>
              <a:rPr lang="en-US" sz="1400" i="1">
                <a:solidFill>
                  <a:srgbClr val="4D4D4C"/>
                </a:solidFill>
                <a:latin typeface="Libre Baskerville" panose="02000000000000000000" pitchFamily="2" charset="0"/>
              </a:rPr>
              <a:t>Digital Consumer</a:t>
            </a:r>
          </a:p>
        </p:txBody>
      </p:sp>
      <p:sp>
        <p:nvSpPr>
          <p:cNvPr id="17" name="TextBox 16">
            <a:extLst>
              <a:ext uri="{FF2B5EF4-FFF2-40B4-BE49-F238E27FC236}">
                <a16:creationId xmlns:a16="http://schemas.microsoft.com/office/drawing/2014/main" id="{BC031BF5-D34E-C770-7318-0327EA27C53E}"/>
              </a:ext>
            </a:extLst>
          </p:cNvPr>
          <p:cNvSpPr txBox="1"/>
          <p:nvPr userDrawn="1"/>
        </p:nvSpPr>
        <p:spPr>
          <a:xfrm>
            <a:off x="984848" y="3885451"/>
            <a:ext cx="1828800" cy="523220"/>
          </a:xfrm>
          <a:prstGeom prst="rect">
            <a:avLst/>
          </a:prstGeom>
          <a:noFill/>
        </p:spPr>
        <p:txBody>
          <a:bodyPr wrap="square" rtlCol="0">
            <a:spAutoFit/>
          </a:bodyPr>
          <a:lstStyle/>
          <a:p>
            <a:pPr algn="ctr"/>
            <a:r>
              <a:rPr lang="en-US" sz="1200">
                <a:solidFill>
                  <a:srgbClr val="FF8300"/>
                </a:solidFill>
                <a:latin typeface="Libre Franklin" pitchFamily="2" charset="77"/>
              </a:rPr>
              <a:t>Level 1: </a:t>
            </a:r>
            <a:r>
              <a:rPr lang="en-US" sz="1600" b="1" spc="300">
                <a:solidFill>
                  <a:srgbClr val="FF8300"/>
                </a:solidFill>
                <a:latin typeface="Libre Franklin" pitchFamily="2" charset="77"/>
              </a:rPr>
              <a:t>ENGAGED</a:t>
            </a:r>
          </a:p>
        </p:txBody>
      </p:sp>
      <p:sp>
        <p:nvSpPr>
          <p:cNvPr id="18" name="TextBox 17">
            <a:extLst>
              <a:ext uri="{FF2B5EF4-FFF2-40B4-BE49-F238E27FC236}">
                <a16:creationId xmlns:a16="http://schemas.microsoft.com/office/drawing/2014/main" id="{62402A50-30F8-CF86-E2DA-120F3FCD5E6A}"/>
              </a:ext>
            </a:extLst>
          </p:cNvPr>
          <p:cNvSpPr txBox="1"/>
          <p:nvPr userDrawn="1"/>
        </p:nvSpPr>
        <p:spPr>
          <a:xfrm>
            <a:off x="3334558" y="3881167"/>
            <a:ext cx="1828800" cy="523220"/>
          </a:xfrm>
          <a:prstGeom prst="rect">
            <a:avLst/>
          </a:prstGeom>
          <a:noFill/>
        </p:spPr>
        <p:txBody>
          <a:bodyPr wrap="square" rtlCol="0">
            <a:spAutoFit/>
          </a:bodyPr>
          <a:lstStyle/>
          <a:p>
            <a:pPr algn="ctr"/>
            <a:r>
              <a:rPr lang="en-US" sz="1200">
                <a:solidFill>
                  <a:srgbClr val="FF8300"/>
                </a:solidFill>
                <a:latin typeface="Libre Franklin" pitchFamily="2" charset="77"/>
              </a:rPr>
              <a:t>Level 2: </a:t>
            </a:r>
            <a:r>
              <a:rPr lang="en-US" sz="1600" b="1" spc="300">
                <a:solidFill>
                  <a:srgbClr val="FF8300"/>
                </a:solidFill>
                <a:latin typeface="Libre Franklin" pitchFamily="2" charset="77"/>
              </a:rPr>
              <a:t>ASSOCIATE</a:t>
            </a:r>
          </a:p>
        </p:txBody>
      </p:sp>
      <p:sp>
        <p:nvSpPr>
          <p:cNvPr id="19" name="TextBox 18">
            <a:extLst>
              <a:ext uri="{FF2B5EF4-FFF2-40B4-BE49-F238E27FC236}">
                <a16:creationId xmlns:a16="http://schemas.microsoft.com/office/drawing/2014/main" id="{05DE7EE4-C5B4-A72B-E1E9-DD710BDD4066}"/>
              </a:ext>
            </a:extLst>
          </p:cNvPr>
          <p:cNvSpPr txBox="1"/>
          <p:nvPr userDrawn="1"/>
        </p:nvSpPr>
        <p:spPr>
          <a:xfrm>
            <a:off x="5570366" y="3890953"/>
            <a:ext cx="1890622" cy="523220"/>
          </a:xfrm>
          <a:prstGeom prst="rect">
            <a:avLst/>
          </a:prstGeom>
          <a:noFill/>
        </p:spPr>
        <p:txBody>
          <a:bodyPr wrap="square" rtlCol="0">
            <a:spAutoFit/>
          </a:bodyPr>
          <a:lstStyle/>
          <a:p>
            <a:pPr algn="ctr"/>
            <a:r>
              <a:rPr lang="en-US" sz="1200">
                <a:solidFill>
                  <a:srgbClr val="FF8300"/>
                </a:solidFill>
                <a:latin typeface="Libre Franklin" pitchFamily="2" charset="77"/>
              </a:rPr>
              <a:t>Level 3: </a:t>
            </a:r>
            <a:r>
              <a:rPr lang="en-US" sz="1600" b="1" spc="300">
                <a:solidFill>
                  <a:srgbClr val="FF8300"/>
                </a:solidFill>
                <a:latin typeface="Libre Franklin" pitchFamily="2" charset="77"/>
              </a:rPr>
              <a:t>COMMUNITY</a:t>
            </a:r>
          </a:p>
        </p:txBody>
      </p:sp>
      <p:sp>
        <p:nvSpPr>
          <p:cNvPr id="20" name="TextBox 19">
            <a:extLst>
              <a:ext uri="{FF2B5EF4-FFF2-40B4-BE49-F238E27FC236}">
                <a16:creationId xmlns:a16="http://schemas.microsoft.com/office/drawing/2014/main" id="{11AF990D-A5EB-6BBB-2386-4E60B465E455}"/>
              </a:ext>
            </a:extLst>
          </p:cNvPr>
          <p:cNvSpPr txBox="1"/>
          <p:nvPr userDrawn="1"/>
        </p:nvSpPr>
        <p:spPr>
          <a:xfrm>
            <a:off x="7768485" y="3927148"/>
            <a:ext cx="1828800" cy="523220"/>
          </a:xfrm>
          <a:prstGeom prst="rect">
            <a:avLst/>
          </a:prstGeom>
          <a:noFill/>
        </p:spPr>
        <p:txBody>
          <a:bodyPr wrap="square" rtlCol="0">
            <a:spAutoFit/>
          </a:bodyPr>
          <a:lstStyle/>
          <a:p>
            <a:pPr algn="ctr"/>
            <a:r>
              <a:rPr lang="en-US" sz="1200">
                <a:solidFill>
                  <a:srgbClr val="FF8300"/>
                </a:solidFill>
                <a:latin typeface="Libre Franklin" pitchFamily="2" charset="77"/>
                <a:cs typeface="Lao MN" panose="02020600050405020304" pitchFamily="18" charset="0"/>
              </a:rPr>
              <a:t>Level 4: </a:t>
            </a:r>
            <a:r>
              <a:rPr lang="en-US" sz="1600" b="1" spc="300">
                <a:solidFill>
                  <a:srgbClr val="FF8300"/>
                </a:solidFill>
                <a:latin typeface="Libre Franklin" pitchFamily="2" charset="77"/>
              </a:rPr>
              <a:t>MASTER</a:t>
            </a:r>
          </a:p>
        </p:txBody>
      </p:sp>
      <p:pic>
        <p:nvPicPr>
          <p:cNvPr id="21" name="Picture 20">
            <a:extLst>
              <a:ext uri="{FF2B5EF4-FFF2-40B4-BE49-F238E27FC236}">
                <a16:creationId xmlns:a16="http://schemas.microsoft.com/office/drawing/2014/main" id="{ED10C6C3-E00D-6003-1FEB-16313F18A3AD}"/>
              </a:ext>
            </a:extLst>
          </p:cNvPr>
          <p:cNvPicPr>
            <a:picLocks noChangeAspect="1"/>
          </p:cNvPicPr>
          <p:nvPr userDrawn="1"/>
        </p:nvPicPr>
        <p:blipFill>
          <a:blip r:embed="rId2"/>
          <a:stretch>
            <a:fillRect/>
          </a:stretch>
        </p:blipFill>
        <p:spPr>
          <a:xfrm>
            <a:off x="3819945" y="3179219"/>
            <a:ext cx="873838" cy="685916"/>
          </a:xfrm>
          <a:prstGeom prst="rect">
            <a:avLst/>
          </a:prstGeom>
        </p:spPr>
      </p:pic>
      <p:pic>
        <p:nvPicPr>
          <p:cNvPr id="22" name="Picture 21">
            <a:extLst>
              <a:ext uri="{FF2B5EF4-FFF2-40B4-BE49-F238E27FC236}">
                <a16:creationId xmlns:a16="http://schemas.microsoft.com/office/drawing/2014/main" id="{6EDC225A-C887-A92C-23AA-18CC9A73D959}"/>
              </a:ext>
            </a:extLst>
          </p:cNvPr>
          <p:cNvPicPr>
            <a:picLocks noChangeAspect="1"/>
          </p:cNvPicPr>
          <p:nvPr userDrawn="1"/>
        </p:nvPicPr>
        <p:blipFill>
          <a:blip r:embed="rId3"/>
          <a:stretch>
            <a:fillRect/>
          </a:stretch>
        </p:blipFill>
        <p:spPr>
          <a:xfrm>
            <a:off x="1623839" y="3161455"/>
            <a:ext cx="672060" cy="648058"/>
          </a:xfrm>
          <a:prstGeom prst="rect">
            <a:avLst/>
          </a:prstGeom>
        </p:spPr>
      </p:pic>
      <p:pic>
        <p:nvPicPr>
          <p:cNvPr id="23" name="Picture 22">
            <a:extLst>
              <a:ext uri="{FF2B5EF4-FFF2-40B4-BE49-F238E27FC236}">
                <a16:creationId xmlns:a16="http://schemas.microsoft.com/office/drawing/2014/main" id="{1386A9CE-CD28-A8F0-B4E2-161E07E98CF0}"/>
              </a:ext>
            </a:extLst>
          </p:cNvPr>
          <p:cNvPicPr>
            <a:picLocks noChangeAspect="1"/>
          </p:cNvPicPr>
          <p:nvPr userDrawn="1"/>
        </p:nvPicPr>
        <p:blipFill>
          <a:blip r:embed="rId4"/>
          <a:stretch>
            <a:fillRect/>
          </a:stretch>
        </p:blipFill>
        <p:spPr>
          <a:xfrm>
            <a:off x="8510596" y="3145391"/>
            <a:ext cx="594571" cy="719744"/>
          </a:xfrm>
          <a:prstGeom prst="rect">
            <a:avLst/>
          </a:prstGeom>
        </p:spPr>
      </p:pic>
      <p:pic>
        <p:nvPicPr>
          <p:cNvPr id="24" name="Picture 23">
            <a:extLst>
              <a:ext uri="{FF2B5EF4-FFF2-40B4-BE49-F238E27FC236}">
                <a16:creationId xmlns:a16="http://schemas.microsoft.com/office/drawing/2014/main" id="{1F6B71B7-8065-02A9-B88D-C79282B6E3D9}"/>
              </a:ext>
            </a:extLst>
          </p:cNvPr>
          <p:cNvPicPr>
            <a:picLocks noChangeAspect="1"/>
          </p:cNvPicPr>
          <p:nvPr userDrawn="1"/>
        </p:nvPicPr>
        <p:blipFill>
          <a:blip r:embed="rId5"/>
          <a:stretch>
            <a:fillRect/>
          </a:stretch>
        </p:blipFill>
        <p:spPr>
          <a:xfrm>
            <a:off x="6053187" y="3069206"/>
            <a:ext cx="879660" cy="762372"/>
          </a:xfrm>
          <a:prstGeom prst="rect">
            <a:avLst/>
          </a:prstGeom>
        </p:spPr>
      </p:pic>
      <p:sp>
        <p:nvSpPr>
          <p:cNvPr id="26" name="Rounded Rectangle 4">
            <a:extLst>
              <a:ext uri="{FF2B5EF4-FFF2-40B4-BE49-F238E27FC236}">
                <a16:creationId xmlns:a16="http://schemas.microsoft.com/office/drawing/2014/main" id="{D3F78D46-7A25-1FD1-EA9F-ECF507A768F0}"/>
              </a:ext>
            </a:extLst>
          </p:cNvPr>
          <p:cNvSpPr txBox="1"/>
          <p:nvPr userDrawn="1"/>
        </p:nvSpPr>
        <p:spPr>
          <a:xfrm>
            <a:off x="3248784" y="4408672"/>
            <a:ext cx="2016160" cy="263845"/>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4460" tIns="124460" rIns="124460" bIns="124460" numCol="1" spcCol="1270" anchor="ctr" anchorCtr="0">
            <a:noAutofit/>
          </a:bodyPr>
          <a:lstStyle/>
          <a:p>
            <a:pPr marL="0" lvl="1" algn="ctr" defTabSz="777875">
              <a:lnSpc>
                <a:spcPct val="100000"/>
              </a:lnSpc>
              <a:spcBef>
                <a:spcPct val="0"/>
              </a:spcBef>
            </a:pPr>
            <a:r>
              <a:rPr lang="en-US" sz="1400" i="1">
                <a:solidFill>
                  <a:srgbClr val="4D4D4C"/>
                </a:solidFill>
                <a:latin typeface="Libre Baskerville" panose="02000000000000000000" pitchFamily="2" charset="0"/>
              </a:rPr>
              <a:t>Digital Participant</a:t>
            </a:r>
          </a:p>
        </p:txBody>
      </p:sp>
      <p:sp>
        <p:nvSpPr>
          <p:cNvPr id="27" name="Rounded Rectangle 4">
            <a:extLst>
              <a:ext uri="{FF2B5EF4-FFF2-40B4-BE49-F238E27FC236}">
                <a16:creationId xmlns:a16="http://schemas.microsoft.com/office/drawing/2014/main" id="{D15FDA37-2716-4CE5-FA5D-E5CDEE930CC6}"/>
              </a:ext>
            </a:extLst>
          </p:cNvPr>
          <p:cNvSpPr txBox="1"/>
          <p:nvPr userDrawn="1"/>
        </p:nvSpPr>
        <p:spPr>
          <a:xfrm>
            <a:off x="5410617" y="4386652"/>
            <a:ext cx="2117044" cy="268130"/>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4460" tIns="124460" rIns="124460" bIns="124460" numCol="1" spcCol="1270" anchor="ctr" anchorCtr="0">
            <a:noAutofit/>
          </a:bodyPr>
          <a:lstStyle/>
          <a:p>
            <a:pPr marL="0" lvl="1" algn="ctr" defTabSz="777875">
              <a:lnSpc>
                <a:spcPct val="100000"/>
              </a:lnSpc>
            </a:pPr>
            <a:r>
              <a:rPr lang="en-US" sz="1400" i="1">
                <a:solidFill>
                  <a:srgbClr val="4D4D4C"/>
                </a:solidFill>
                <a:latin typeface="Libre Baskerville" panose="02000000000000000000" pitchFamily="2" charset="0"/>
              </a:rPr>
              <a:t>In-person Participant</a:t>
            </a:r>
          </a:p>
        </p:txBody>
      </p:sp>
      <p:sp>
        <p:nvSpPr>
          <p:cNvPr id="28" name="Rounded Rectangle 4">
            <a:extLst>
              <a:ext uri="{FF2B5EF4-FFF2-40B4-BE49-F238E27FC236}">
                <a16:creationId xmlns:a16="http://schemas.microsoft.com/office/drawing/2014/main" id="{9792FA07-D063-518E-4F2D-4812148177BD}"/>
              </a:ext>
            </a:extLst>
          </p:cNvPr>
          <p:cNvSpPr txBox="1"/>
          <p:nvPr userDrawn="1"/>
        </p:nvSpPr>
        <p:spPr>
          <a:xfrm>
            <a:off x="7619350" y="4376140"/>
            <a:ext cx="2069212" cy="354030"/>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4460" tIns="124460" rIns="124460" bIns="124460" numCol="1" spcCol="1270" anchor="ctr" anchorCtr="0">
            <a:noAutofit/>
          </a:bodyPr>
          <a:lstStyle/>
          <a:p>
            <a:pPr marL="0" lvl="1" algn="ctr" defTabSz="777875">
              <a:lnSpc>
                <a:spcPct val="100000"/>
              </a:lnSpc>
            </a:pPr>
            <a:r>
              <a:rPr lang="en-US" sz="1400" i="1">
                <a:solidFill>
                  <a:srgbClr val="4D4D4C"/>
                </a:solidFill>
                <a:latin typeface="Libre Baskerville" panose="02000000000000000000" pitchFamily="2" charset="0"/>
              </a:rPr>
              <a:t>Mentor &amp; Co-Creator</a:t>
            </a:r>
          </a:p>
        </p:txBody>
      </p:sp>
      <p:grpSp>
        <p:nvGrpSpPr>
          <p:cNvPr id="63" name="Group 62">
            <a:extLst>
              <a:ext uri="{FF2B5EF4-FFF2-40B4-BE49-F238E27FC236}">
                <a16:creationId xmlns:a16="http://schemas.microsoft.com/office/drawing/2014/main" id="{2684AEAE-177C-E8AC-1836-F594525648D8}"/>
              </a:ext>
            </a:extLst>
          </p:cNvPr>
          <p:cNvGrpSpPr/>
          <p:nvPr userDrawn="1"/>
        </p:nvGrpSpPr>
        <p:grpSpPr>
          <a:xfrm>
            <a:off x="9760825" y="2928925"/>
            <a:ext cx="2035828" cy="2466166"/>
            <a:chOff x="9943337" y="2816140"/>
            <a:chExt cx="2035828" cy="2466166"/>
          </a:xfrm>
        </p:grpSpPr>
        <p:sp>
          <p:nvSpPr>
            <p:cNvPr id="8" name="Rectangle 7">
              <a:extLst>
                <a:ext uri="{FF2B5EF4-FFF2-40B4-BE49-F238E27FC236}">
                  <a16:creationId xmlns:a16="http://schemas.microsoft.com/office/drawing/2014/main" id="{BE1EF332-1259-32AD-5617-2BDF383058E2}"/>
                </a:ext>
              </a:extLst>
            </p:cNvPr>
            <p:cNvSpPr/>
            <p:nvPr userDrawn="1"/>
          </p:nvSpPr>
          <p:spPr>
            <a:xfrm>
              <a:off x="9957833" y="2816140"/>
              <a:ext cx="2021332" cy="1867989"/>
            </a:xfrm>
            <a:prstGeom prst="rect">
              <a:avLst/>
            </a:prstGeom>
            <a:solidFill>
              <a:schemeClr val="accent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tx2"/>
                </a:solidFill>
                <a:latin typeface="Libre Franklin" pitchFamily="2" charset="77"/>
              </a:endParaRPr>
            </a:p>
          </p:txBody>
        </p:sp>
        <p:sp>
          <p:nvSpPr>
            <p:cNvPr id="70" name="Rectangle 69">
              <a:extLst>
                <a:ext uri="{FF2B5EF4-FFF2-40B4-BE49-F238E27FC236}">
                  <a16:creationId xmlns:a16="http://schemas.microsoft.com/office/drawing/2014/main" id="{4C63D47A-A319-7992-FCC8-D159E3011ACE}"/>
                </a:ext>
              </a:extLst>
            </p:cNvPr>
            <p:cNvSpPr/>
            <p:nvPr userDrawn="1"/>
          </p:nvSpPr>
          <p:spPr>
            <a:xfrm>
              <a:off x="9943337" y="4672703"/>
              <a:ext cx="2035827" cy="609603"/>
            </a:xfrm>
            <a:prstGeom prst="rect">
              <a:avLst/>
            </a:prstGeom>
            <a:solidFill>
              <a:schemeClr val="accent2"/>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ibre Franklin" pitchFamily="2" charset="77"/>
              </a:endParaRPr>
            </a:p>
          </p:txBody>
        </p:sp>
        <p:grpSp>
          <p:nvGrpSpPr>
            <p:cNvPr id="61" name="Group 60">
              <a:extLst>
                <a:ext uri="{FF2B5EF4-FFF2-40B4-BE49-F238E27FC236}">
                  <a16:creationId xmlns:a16="http://schemas.microsoft.com/office/drawing/2014/main" id="{DAD471EC-D332-FBE3-B032-BDFE0906F557}"/>
                </a:ext>
              </a:extLst>
            </p:cNvPr>
            <p:cNvGrpSpPr/>
            <p:nvPr userDrawn="1"/>
          </p:nvGrpSpPr>
          <p:grpSpPr>
            <a:xfrm>
              <a:off x="10217661" y="3443832"/>
              <a:ext cx="1515938" cy="1100090"/>
              <a:chOff x="10303695" y="3265453"/>
              <a:chExt cx="1515938" cy="1100090"/>
            </a:xfrm>
          </p:grpSpPr>
          <p:pic>
            <p:nvPicPr>
              <p:cNvPr id="33" name="Picture 32">
                <a:extLst>
                  <a:ext uri="{FF2B5EF4-FFF2-40B4-BE49-F238E27FC236}">
                    <a16:creationId xmlns:a16="http://schemas.microsoft.com/office/drawing/2014/main" id="{DA7FE199-394B-8B3B-F6A9-F0E91528F849}"/>
                  </a:ext>
                </a:extLst>
              </p:cNvPr>
              <p:cNvPicPr>
                <a:picLocks noChangeAspect="1"/>
              </p:cNvPicPr>
              <p:nvPr userDrawn="1"/>
            </p:nvPicPr>
            <p:blipFill>
              <a:blip r:embed="rId2"/>
              <a:stretch>
                <a:fillRect/>
              </a:stretch>
            </p:blipFill>
            <p:spPr>
              <a:xfrm>
                <a:off x="10303695" y="3935724"/>
                <a:ext cx="547577" cy="429819"/>
              </a:xfrm>
              <a:prstGeom prst="rect">
                <a:avLst/>
              </a:prstGeom>
            </p:spPr>
          </p:pic>
          <p:pic>
            <p:nvPicPr>
              <p:cNvPr id="34" name="Picture 33">
                <a:extLst>
                  <a:ext uri="{FF2B5EF4-FFF2-40B4-BE49-F238E27FC236}">
                    <a16:creationId xmlns:a16="http://schemas.microsoft.com/office/drawing/2014/main" id="{CA9D7253-B43C-603F-C334-269A4E29E49F}"/>
                  </a:ext>
                </a:extLst>
              </p:cNvPr>
              <p:cNvPicPr>
                <a:picLocks noChangeAspect="1"/>
              </p:cNvPicPr>
              <p:nvPr userDrawn="1"/>
            </p:nvPicPr>
            <p:blipFill>
              <a:blip r:embed="rId3"/>
              <a:stretch>
                <a:fillRect/>
              </a:stretch>
            </p:blipFill>
            <p:spPr>
              <a:xfrm>
                <a:off x="11338578" y="3932059"/>
                <a:ext cx="445738" cy="429819"/>
              </a:xfrm>
              <a:prstGeom prst="rect">
                <a:avLst/>
              </a:prstGeom>
            </p:spPr>
          </p:pic>
          <p:pic>
            <p:nvPicPr>
              <p:cNvPr id="35" name="Picture 34">
                <a:extLst>
                  <a:ext uri="{FF2B5EF4-FFF2-40B4-BE49-F238E27FC236}">
                    <a16:creationId xmlns:a16="http://schemas.microsoft.com/office/drawing/2014/main" id="{CCA789E4-64E1-E2E3-BA93-2FC43739BE11}"/>
                  </a:ext>
                </a:extLst>
              </p:cNvPr>
              <p:cNvPicPr>
                <a:picLocks noChangeAspect="1"/>
              </p:cNvPicPr>
              <p:nvPr userDrawn="1"/>
            </p:nvPicPr>
            <p:blipFill>
              <a:blip r:embed="rId4"/>
              <a:stretch>
                <a:fillRect/>
              </a:stretch>
            </p:blipFill>
            <p:spPr>
              <a:xfrm>
                <a:off x="10401486" y="3269118"/>
                <a:ext cx="355067" cy="429819"/>
              </a:xfrm>
              <a:prstGeom prst="rect">
                <a:avLst/>
              </a:prstGeom>
            </p:spPr>
          </p:pic>
          <p:pic>
            <p:nvPicPr>
              <p:cNvPr id="66" name="Picture 65">
                <a:extLst>
                  <a:ext uri="{FF2B5EF4-FFF2-40B4-BE49-F238E27FC236}">
                    <a16:creationId xmlns:a16="http://schemas.microsoft.com/office/drawing/2014/main" id="{0C2AD301-E9A9-A732-C277-083B05129D0D}"/>
                  </a:ext>
                </a:extLst>
              </p:cNvPr>
              <p:cNvPicPr>
                <a:picLocks noChangeAspect="1"/>
              </p:cNvPicPr>
              <p:nvPr userDrawn="1"/>
            </p:nvPicPr>
            <p:blipFill>
              <a:blip r:embed="rId5"/>
              <a:stretch>
                <a:fillRect/>
              </a:stretch>
            </p:blipFill>
            <p:spPr>
              <a:xfrm>
                <a:off x="11323688" y="3265453"/>
                <a:ext cx="495945" cy="429819"/>
              </a:xfrm>
              <a:prstGeom prst="rect">
                <a:avLst/>
              </a:prstGeom>
            </p:spPr>
          </p:pic>
          <p:sp>
            <p:nvSpPr>
              <p:cNvPr id="68" name="TextBox 67">
                <a:extLst>
                  <a:ext uri="{FF2B5EF4-FFF2-40B4-BE49-F238E27FC236}">
                    <a16:creationId xmlns:a16="http://schemas.microsoft.com/office/drawing/2014/main" id="{CA3C4A5B-3E18-C83A-B6FF-1170802D5032}"/>
                  </a:ext>
                </a:extLst>
              </p:cNvPr>
              <p:cNvSpPr txBox="1"/>
              <p:nvPr userDrawn="1"/>
            </p:nvSpPr>
            <p:spPr>
              <a:xfrm>
                <a:off x="10760369" y="3319886"/>
                <a:ext cx="508218" cy="1015663"/>
              </a:xfrm>
              <a:prstGeom prst="rect">
                <a:avLst/>
              </a:prstGeom>
              <a:noFill/>
            </p:spPr>
            <p:txBody>
              <a:bodyPr wrap="square" rtlCol="0" anchor="ctr">
                <a:spAutoFit/>
              </a:bodyPr>
              <a:lstStyle/>
              <a:p>
                <a:pPr algn="ctr"/>
                <a:r>
                  <a:rPr lang="en-US" sz="6000" b="1">
                    <a:solidFill>
                      <a:schemeClr val="accent6">
                        <a:lumMod val="40000"/>
                        <a:lumOff val="60000"/>
                      </a:schemeClr>
                    </a:solidFill>
                    <a:latin typeface="Libre Franklin" pitchFamily="2" charset="77"/>
                  </a:rPr>
                  <a:t>+</a:t>
                </a:r>
              </a:p>
            </p:txBody>
          </p:sp>
        </p:grpSp>
      </p:grpSp>
      <p:sp>
        <p:nvSpPr>
          <p:cNvPr id="2" name="Title 1">
            <a:extLst>
              <a:ext uri="{FF2B5EF4-FFF2-40B4-BE49-F238E27FC236}">
                <a16:creationId xmlns:a16="http://schemas.microsoft.com/office/drawing/2014/main" id="{5855E13A-2788-304E-A3C8-5EA01C647532}"/>
              </a:ext>
            </a:extLst>
          </p:cNvPr>
          <p:cNvSpPr>
            <a:spLocks noGrp="1"/>
          </p:cNvSpPr>
          <p:nvPr userDrawn="1">
            <p:ph type="title"/>
          </p:nvPr>
        </p:nvSpPr>
        <p:spPr/>
        <p:txBody>
          <a:bodyPr/>
          <a:lstStyle/>
          <a:p>
            <a:endParaRPr lang="en-US"/>
          </a:p>
        </p:txBody>
      </p:sp>
      <p:sp>
        <p:nvSpPr>
          <p:cNvPr id="3" name="Slide Number Placeholder 2">
            <a:extLst>
              <a:ext uri="{FF2B5EF4-FFF2-40B4-BE49-F238E27FC236}">
                <a16:creationId xmlns:a16="http://schemas.microsoft.com/office/drawing/2014/main" id="{FB456186-27A5-8548-8CC7-3577736BD092}"/>
              </a:ext>
            </a:extLst>
          </p:cNvPr>
          <p:cNvSpPr>
            <a:spLocks noGrp="1"/>
          </p:cNvSpPr>
          <p:nvPr userDrawn="1">
            <p:ph type="sldNum" sz="quarter" idx="10"/>
          </p:nvPr>
        </p:nvSpPr>
        <p:spPr/>
        <p:txBody>
          <a:bodyPr/>
          <a:lstStyle/>
          <a:p>
            <a:fld id="{74743CB8-03B1-D240-A0C2-C770526C1FDB}" type="slidenum">
              <a:rPr lang="en-US" smtClean="0"/>
              <a:pPr/>
              <a:t>‹#›</a:t>
            </a:fld>
            <a:endParaRPr lang="en-US"/>
          </a:p>
        </p:txBody>
      </p:sp>
      <p:sp>
        <p:nvSpPr>
          <p:cNvPr id="4" name="Footer Placeholder 3">
            <a:extLst>
              <a:ext uri="{FF2B5EF4-FFF2-40B4-BE49-F238E27FC236}">
                <a16:creationId xmlns:a16="http://schemas.microsoft.com/office/drawing/2014/main" id="{AB71F1E2-F74E-B94D-9E57-A6846BD363AA}"/>
              </a:ext>
            </a:extLst>
          </p:cNvPr>
          <p:cNvSpPr>
            <a:spLocks noGrp="1"/>
          </p:cNvSpPr>
          <p:nvPr userDrawn="1">
            <p:ph type="ftr" sz="quarter" idx="11"/>
          </p:nvPr>
        </p:nvSpPr>
        <p:spPr/>
        <p:txBody>
          <a:bodyPr/>
          <a:lstStyle/>
          <a:p>
            <a:endParaRPr lang="en-US"/>
          </a:p>
        </p:txBody>
      </p:sp>
      <p:sp>
        <p:nvSpPr>
          <p:cNvPr id="5" name="Date Placeholder 4">
            <a:extLst>
              <a:ext uri="{FF2B5EF4-FFF2-40B4-BE49-F238E27FC236}">
                <a16:creationId xmlns:a16="http://schemas.microsoft.com/office/drawing/2014/main" id="{D8F8277D-4F92-0841-9607-464D6969B253}"/>
              </a:ext>
            </a:extLst>
          </p:cNvPr>
          <p:cNvSpPr>
            <a:spLocks noGrp="1"/>
          </p:cNvSpPr>
          <p:nvPr userDrawn="1">
            <p:ph type="dt" sz="half" idx="12"/>
          </p:nvPr>
        </p:nvSpPr>
        <p:spPr/>
        <p:txBody>
          <a:bodyPr/>
          <a:lstStyle/>
          <a:p>
            <a:fld id="{1B2E86CE-67D6-CD4E-8469-628484E4B584}" type="datetime1">
              <a:rPr lang="en-US" smtClean="0"/>
              <a:t>7/24/2025</a:t>
            </a:fld>
            <a:endParaRPr lang="en-US"/>
          </a:p>
        </p:txBody>
      </p:sp>
      <p:pic>
        <p:nvPicPr>
          <p:cNvPr id="6" name="Picture 5" descr="A close up of a logo&#10;&#10;Description automatically generated">
            <a:extLst>
              <a:ext uri="{FF2B5EF4-FFF2-40B4-BE49-F238E27FC236}">
                <a16:creationId xmlns:a16="http://schemas.microsoft.com/office/drawing/2014/main" id="{4945C2FA-A412-2DA3-E0B6-35ACB77D7167}"/>
              </a:ext>
            </a:extLst>
          </p:cNvPr>
          <p:cNvPicPr>
            <a:picLocks noChangeAspect="1"/>
          </p:cNvPicPr>
          <p:nvPr userDrawn="1"/>
        </p:nvPicPr>
        <p:blipFill>
          <a:blip r:embed="rId6" cstate="print">
            <a:alphaModFix/>
            <a:extLst>
              <a:ext uri="{28A0092B-C50C-407E-A947-70E740481C1C}">
                <a14:useLocalDpi xmlns:a14="http://schemas.microsoft.com/office/drawing/2010/main"/>
              </a:ext>
            </a:extLst>
          </a:blip>
          <a:stretch>
            <a:fillRect/>
          </a:stretch>
        </p:blipFill>
        <p:spPr>
          <a:xfrm>
            <a:off x="36000" y="6350400"/>
            <a:ext cx="1151986" cy="504653"/>
          </a:xfrm>
          <a:prstGeom prst="rect">
            <a:avLst/>
          </a:prstGeom>
        </p:spPr>
      </p:pic>
      <p:sp>
        <p:nvSpPr>
          <p:cNvPr id="71" name="Text Placeholder 6">
            <a:extLst>
              <a:ext uri="{FF2B5EF4-FFF2-40B4-BE49-F238E27FC236}">
                <a16:creationId xmlns:a16="http://schemas.microsoft.com/office/drawing/2014/main" id="{D3A648C3-1B40-3E7B-1597-0112359F905E}"/>
              </a:ext>
            </a:extLst>
          </p:cNvPr>
          <p:cNvSpPr>
            <a:spLocks noGrp="1"/>
          </p:cNvSpPr>
          <p:nvPr userDrawn="1">
            <p:ph type="body" sz="quarter" idx="16"/>
          </p:nvPr>
        </p:nvSpPr>
        <p:spPr>
          <a:xfrm>
            <a:off x="804967" y="4857079"/>
            <a:ext cx="2155516" cy="496286"/>
          </a:xfrm>
        </p:spPr>
        <p:txBody>
          <a:bodyPr anchor="ctr">
            <a:noAutofit/>
          </a:bodyPr>
          <a:lstStyle>
            <a:lvl1pPr marL="0" indent="0" algn="ctr">
              <a:buNone/>
              <a:defRPr sz="2000" b="1">
                <a:solidFill>
                  <a:schemeClr val="bg2"/>
                </a:solidFill>
                <a:latin typeface="Libre Franklin" pitchFamily="2" charset="77"/>
              </a:defRPr>
            </a:lvl1pPr>
            <a:lvl2pPr>
              <a:defRPr sz="1200"/>
            </a:lvl2pPr>
            <a:lvl3pPr>
              <a:defRPr sz="1200"/>
            </a:lvl3pPr>
            <a:lvl4pPr>
              <a:defRPr sz="1200"/>
            </a:lvl4pPr>
            <a:lvl5pPr>
              <a:defRPr sz="1200"/>
            </a:lvl5pPr>
          </a:lstStyle>
          <a:p>
            <a:pPr lvl="0"/>
            <a:endParaRPr lang="en-US"/>
          </a:p>
        </p:txBody>
      </p:sp>
      <p:sp>
        <p:nvSpPr>
          <p:cNvPr id="72" name="Text Placeholder 6">
            <a:extLst>
              <a:ext uri="{FF2B5EF4-FFF2-40B4-BE49-F238E27FC236}">
                <a16:creationId xmlns:a16="http://schemas.microsoft.com/office/drawing/2014/main" id="{D5514EBE-0550-D03C-0BA4-2A6433152D68}"/>
              </a:ext>
            </a:extLst>
          </p:cNvPr>
          <p:cNvSpPr>
            <a:spLocks noGrp="1"/>
          </p:cNvSpPr>
          <p:nvPr userDrawn="1">
            <p:ph type="body" sz="quarter" idx="17"/>
          </p:nvPr>
        </p:nvSpPr>
        <p:spPr>
          <a:xfrm>
            <a:off x="3140528" y="4848715"/>
            <a:ext cx="2093812" cy="496286"/>
          </a:xfrm>
        </p:spPr>
        <p:txBody>
          <a:bodyPr anchor="ctr">
            <a:noAutofit/>
          </a:bodyPr>
          <a:lstStyle>
            <a:lvl1pPr marL="0" indent="0" algn="ctr">
              <a:buNone/>
              <a:defRPr sz="2000" b="1">
                <a:solidFill>
                  <a:schemeClr val="bg2"/>
                </a:solidFill>
                <a:latin typeface="Libre Franklin" pitchFamily="2" charset="77"/>
              </a:defRPr>
            </a:lvl1pPr>
            <a:lvl2pPr>
              <a:defRPr sz="1200"/>
            </a:lvl2pPr>
            <a:lvl3pPr>
              <a:defRPr sz="1200"/>
            </a:lvl3pPr>
            <a:lvl4pPr>
              <a:defRPr sz="1200"/>
            </a:lvl4pPr>
            <a:lvl5pPr>
              <a:defRPr sz="1200"/>
            </a:lvl5pPr>
          </a:lstStyle>
          <a:p>
            <a:pPr lvl="0"/>
            <a:endParaRPr lang="en-US"/>
          </a:p>
        </p:txBody>
      </p:sp>
      <p:sp>
        <p:nvSpPr>
          <p:cNvPr id="74" name="Text Placeholder 6">
            <a:extLst>
              <a:ext uri="{FF2B5EF4-FFF2-40B4-BE49-F238E27FC236}">
                <a16:creationId xmlns:a16="http://schemas.microsoft.com/office/drawing/2014/main" id="{586DB53E-F3F6-C534-56A1-A2875370A06F}"/>
              </a:ext>
            </a:extLst>
          </p:cNvPr>
          <p:cNvSpPr>
            <a:spLocks noGrp="1"/>
          </p:cNvSpPr>
          <p:nvPr userDrawn="1">
            <p:ph type="body" sz="quarter" idx="18"/>
          </p:nvPr>
        </p:nvSpPr>
        <p:spPr>
          <a:xfrm>
            <a:off x="5410618" y="4840631"/>
            <a:ext cx="2081246" cy="496286"/>
          </a:xfrm>
        </p:spPr>
        <p:txBody>
          <a:bodyPr anchor="ctr">
            <a:noAutofit/>
          </a:bodyPr>
          <a:lstStyle>
            <a:lvl1pPr marL="0" indent="0" algn="ctr">
              <a:buNone/>
              <a:defRPr sz="2000" b="1">
                <a:solidFill>
                  <a:schemeClr val="bg2"/>
                </a:solidFill>
                <a:latin typeface="Libre Franklin" pitchFamily="2" charset="77"/>
              </a:defRPr>
            </a:lvl1pPr>
            <a:lvl2pPr>
              <a:defRPr sz="1200"/>
            </a:lvl2pPr>
            <a:lvl3pPr>
              <a:defRPr sz="1200"/>
            </a:lvl3pPr>
            <a:lvl4pPr>
              <a:defRPr sz="1200"/>
            </a:lvl4pPr>
            <a:lvl5pPr>
              <a:defRPr sz="1200"/>
            </a:lvl5pPr>
          </a:lstStyle>
          <a:p>
            <a:pPr lvl="0"/>
            <a:endParaRPr lang="en-US"/>
          </a:p>
        </p:txBody>
      </p:sp>
      <p:sp>
        <p:nvSpPr>
          <p:cNvPr id="76" name="Text Placeholder 6">
            <a:extLst>
              <a:ext uri="{FF2B5EF4-FFF2-40B4-BE49-F238E27FC236}">
                <a16:creationId xmlns:a16="http://schemas.microsoft.com/office/drawing/2014/main" id="{FE24E3B6-B689-453C-B22D-FE23D303BF2A}"/>
              </a:ext>
            </a:extLst>
          </p:cNvPr>
          <p:cNvSpPr>
            <a:spLocks noGrp="1"/>
          </p:cNvSpPr>
          <p:nvPr userDrawn="1">
            <p:ph type="body" sz="quarter" idx="19"/>
          </p:nvPr>
        </p:nvSpPr>
        <p:spPr>
          <a:xfrm>
            <a:off x="7682995" y="4853696"/>
            <a:ext cx="1952212" cy="496286"/>
          </a:xfrm>
        </p:spPr>
        <p:txBody>
          <a:bodyPr anchor="ctr">
            <a:noAutofit/>
          </a:bodyPr>
          <a:lstStyle>
            <a:lvl1pPr marL="0" indent="0" algn="ctr">
              <a:buNone/>
              <a:defRPr sz="2000" b="1">
                <a:solidFill>
                  <a:schemeClr val="bg2"/>
                </a:solidFill>
                <a:latin typeface="Libre Franklin" pitchFamily="2" charset="77"/>
              </a:defRPr>
            </a:lvl1pPr>
            <a:lvl2pPr>
              <a:defRPr sz="1200"/>
            </a:lvl2pPr>
            <a:lvl3pPr>
              <a:defRPr sz="1200"/>
            </a:lvl3pPr>
            <a:lvl4pPr>
              <a:defRPr sz="1200"/>
            </a:lvl4pPr>
            <a:lvl5pPr>
              <a:defRPr sz="1200"/>
            </a:lvl5pPr>
          </a:lstStyle>
          <a:p>
            <a:pPr lvl="0"/>
            <a:endParaRPr lang="en-US"/>
          </a:p>
        </p:txBody>
      </p:sp>
      <p:sp>
        <p:nvSpPr>
          <p:cNvPr id="77" name="Text Placeholder 6">
            <a:extLst>
              <a:ext uri="{FF2B5EF4-FFF2-40B4-BE49-F238E27FC236}">
                <a16:creationId xmlns:a16="http://schemas.microsoft.com/office/drawing/2014/main" id="{37F63342-ABED-7C51-C79B-2BD2F62C61FE}"/>
              </a:ext>
            </a:extLst>
          </p:cNvPr>
          <p:cNvSpPr>
            <a:spLocks noGrp="1"/>
          </p:cNvSpPr>
          <p:nvPr userDrawn="1">
            <p:ph type="body" sz="quarter" idx="20"/>
          </p:nvPr>
        </p:nvSpPr>
        <p:spPr>
          <a:xfrm>
            <a:off x="9824302" y="4848715"/>
            <a:ext cx="1920239" cy="496286"/>
          </a:xfrm>
        </p:spPr>
        <p:txBody>
          <a:bodyPr anchor="ctr">
            <a:noAutofit/>
          </a:bodyPr>
          <a:lstStyle>
            <a:lvl1pPr marL="0" indent="0" algn="ctr">
              <a:buNone/>
              <a:defRPr sz="2000" b="1">
                <a:solidFill>
                  <a:schemeClr val="bg2"/>
                </a:solidFill>
                <a:latin typeface="Libre Franklin" pitchFamily="2" charset="77"/>
              </a:defRPr>
            </a:lvl1pPr>
            <a:lvl2pPr>
              <a:defRPr sz="1200"/>
            </a:lvl2pPr>
            <a:lvl3pPr>
              <a:defRPr sz="1200"/>
            </a:lvl3pPr>
            <a:lvl4pPr>
              <a:defRPr sz="1200"/>
            </a:lvl4pPr>
            <a:lvl5pPr>
              <a:defRPr sz="1200"/>
            </a:lvl5pPr>
          </a:lstStyle>
          <a:p>
            <a:pPr lvl="0"/>
            <a:endParaRPr lang="en-US"/>
          </a:p>
        </p:txBody>
      </p:sp>
      <p:sp>
        <p:nvSpPr>
          <p:cNvPr id="79" name="Text Placeholder 6">
            <a:extLst>
              <a:ext uri="{FF2B5EF4-FFF2-40B4-BE49-F238E27FC236}">
                <a16:creationId xmlns:a16="http://schemas.microsoft.com/office/drawing/2014/main" id="{7160CCFF-CEB7-EC6B-75A9-86A251E099C4}"/>
              </a:ext>
            </a:extLst>
          </p:cNvPr>
          <p:cNvSpPr>
            <a:spLocks noGrp="1"/>
          </p:cNvSpPr>
          <p:nvPr userDrawn="1">
            <p:ph type="body" sz="quarter" idx="21"/>
          </p:nvPr>
        </p:nvSpPr>
        <p:spPr>
          <a:xfrm>
            <a:off x="10084792" y="3079215"/>
            <a:ext cx="1455565" cy="286232"/>
          </a:xfrm>
          <a:noFill/>
        </p:spPr>
        <p:txBody>
          <a:bodyPr wrap="square" rtlCol="0">
            <a:spAutoFit/>
          </a:bodyPr>
          <a:lstStyle>
            <a:lvl1pPr marL="0" indent="0">
              <a:buNone/>
              <a:defRPr lang="en-US" sz="1400" b="1" dirty="0">
                <a:solidFill>
                  <a:schemeClr val="bg1"/>
                </a:solidFill>
              </a:defRPr>
            </a:lvl1pPr>
          </a:lstStyle>
          <a:p>
            <a:pPr marL="0" lvl="0" algn="ctr"/>
            <a:endParaRPr lang="en-US"/>
          </a:p>
        </p:txBody>
      </p:sp>
    </p:spTree>
    <p:extLst>
      <p:ext uri="{BB962C8B-B14F-4D97-AF65-F5344CB8AC3E}">
        <p14:creationId xmlns:p14="http://schemas.microsoft.com/office/powerpoint/2010/main" val="118041840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Journey Levels - Compa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5E13A-2788-304E-A3C8-5EA01C647532}"/>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FB456186-27A5-8548-8CC7-3577736BD092}"/>
              </a:ext>
            </a:extLst>
          </p:cNvPr>
          <p:cNvSpPr>
            <a:spLocks noGrp="1"/>
          </p:cNvSpPr>
          <p:nvPr>
            <p:ph type="sldNum" sz="quarter" idx="10"/>
          </p:nvPr>
        </p:nvSpPr>
        <p:spPr/>
        <p:txBody>
          <a:bodyPr/>
          <a:lstStyle/>
          <a:p>
            <a:fld id="{74743CB8-03B1-D240-A0C2-C770526C1FDB}" type="slidenum">
              <a:rPr lang="en-US" smtClean="0"/>
              <a:pPr/>
              <a:t>‹#›</a:t>
            </a:fld>
            <a:endParaRPr lang="en-US"/>
          </a:p>
        </p:txBody>
      </p:sp>
      <p:sp>
        <p:nvSpPr>
          <p:cNvPr id="4" name="Footer Placeholder 3">
            <a:extLst>
              <a:ext uri="{FF2B5EF4-FFF2-40B4-BE49-F238E27FC236}">
                <a16:creationId xmlns:a16="http://schemas.microsoft.com/office/drawing/2014/main" id="{AB71F1E2-F74E-B94D-9E57-A6846BD363AA}"/>
              </a:ext>
            </a:extLst>
          </p:cNvPr>
          <p:cNvSpPr>
            <a:spLocks noGrp="1"/>
          </p:cNvSpPr>
          <p:nvPr>
            <p:ph type="ftr" sz="quarter" idx="11"/>
          </p:nvPr>
        </p:nvSpPr>
        <p:spPr/>
        <p:txBody>
          <a:bodyPr/>
          <a:lstStyle/>
          <a:p>
            <a:endParaRPr lang="en-US"/>
          </a:p>
        </p:txBody>
      </p:sp>
      <p:sp>
        <p:nvSpPr>
          <p:cNvPr id="5" name="Date Placeholder 4">
            <a:extLst>
              <a:ext uri="{FF2B5EF4-FFF2-40B4-BE49-F238E27FC236}">
                <a16:creationId xmlns:a16="http://schemas.microsoft.com/office/drawing/2014/main" id="{D8F8277D-4F92-0841-9607-464D6969B253}"/>
              </a:ext>
            </a:extLst>
          </p:cNvPr>
          <p:cNvSpPr>
            <a:spLocks noGrp="1"/>
          </p:cNvSpPr>
          <p:nvPr>
            <p:ph type="dt" sz="half" idx="12"/>
          </p:nvPr>
        </p:nvSpPr>
        <p:spPr/>
        <p:txBody>
          <a:bodyPr/>
          <a:lstStyle/>
          <a:p>
            <a:fld id="{FDAF528A-71B3-2942-92A4-2924BF7379DB}" type="datetime1">
              <a:rPr lang="en-US" smtClean="0"/>
              <a:t>7/24/2025</a:t>
            </a:fld>
            <a:endParaRPr lang="en-US"/>
          </a:p>
        </p:txBody>
      </p:sp>
      <p:sp>
        <p:nvSpPr>
          <p:cNvPr id="36" name="Freeform 35">
            <a:extLst>
              <a:ext uri="{FF2B5EF4-FFF2-40B4-BE49-F238E27FC236}">
                <a16:creationId xmlns:a16="http://schemas.microsoft.com/office/drawing/2014/main" id="{C4AC21FC-13F9-8C47-BE40-CC3F80ACAAD8}"/>
              </a:ext>
            </a:extLst>
          </p:cNvPr>
          <p:cNvSpPr/>
          <p:nvPr userDrawn="1"/>
        </p:nvSpPr>
        <p:spPr>
          <a:xfrm rot="5400000">
            <a:off x="1006237" y="1564929"/>
            <a:ext cx="2142211" cy="3054689"/>
          </a:xfrm>
          <a:custGeom>
            <a:avLst/>
            <a:gdLst>
              <a:gd name="connsiteX0" fmla="*/ 0 w 5444068"/>
              <a:gd name="connsiteY0" fmla="*/ 2459586 h 2459586"/>
              <a:gd name="connsiteX1" fmla="*/ 0 w 5444068"/>
              <a:gd name="connsiteY1" fmla="*/ 183204 h 2459586"/>
              <a:gd name="connsiteX2" fmla="*/ 2349822 w 5444068"/>
              <a:gd name="connsiteY2" fmla="*/ 183204 h 2459586"/>
              <a:gd name="connsiteX3" fmla="*/ 2596904 w 5444068"/>
              <a:gd name="connsiteY3" fmla="*/ 0 h 2459586"/>
              <a:gd name="connsiteX4" fmla="*/ 2843986 w 5444068"/>
              <a:gd name="connsiteY4" fmla="*/ 183204 h 2459586"/>
              <a:gd name="connsiteX5" fmla="*/ 5444068 w 5444068"/>
              <a:gd name="connsiteY5" fmla="*/ 183204 h 2459586"/>
              <a:gd name="connsiteX6" fmla="*/ 5444068 w 5444068"/>
              <a:gd name="connsiteY6" fmla="*/ 2459586 h 2459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4068" h="2459586">
                <a:moveTo>
                  <a:pt x="0" y="2459586"/>
                </a:moveTo>
                <a:lnTo>
                  <a:pt x="0" y="183204"/>
                </a:lnTo>
                <a:lnTo>
                  <a:pt x="2349822" y="183204"/>
                </a:lnTo>
                <a:lnTo>
                  <a:pt x="2596904" y="0"/>
                </a:lnTo>
                <a:lnTo>
                  <a:pt x="2843986" y="183204"/>
                </a:lnTo>
                <a:lnTo>
                  <a:pt x="5444068" y="183204"/>
                </a:lnTo>
                <a:lnTo>
                  <a:pt x="5444068" y="2459586"/>
                </a:lnTo>
                <a:close/>
              </a:path>
            </a:pathLst>
          </a:cu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a:extLst>
              <a:ext uri="{FF2B5EF4-FFF2-40B4-BE49-F238E27FC236}">
                <a16:creationId xmlns:a16="http://schemas.microsoft.com/office/drawing/2014/main" id="{7D8602D9-BD7F-6942-9ACD-143F9498CB0B}"/>
              </a:ext>
            </a:extLst>
          </p:cNvPr>
          <p:cNvSpPr/>
          <p:nvPr userDrawn="1"/>
        </p:nvSpPr>
        <p:spPr>
          <a:xfrm rot="5400000">
            <a:off x="1738128" y="2969764"/>
            <a:ext cx="680826" cy="3054688"/>
          </a:xfrm>
          <a:custGeom>
            <a:avLst/>
            <a:gdLst>
              <a:gd name="connsiteX0" fmla="*/ 0 w 5444068"/>
              <a:gd name="connsiteY0" fmla="*/ 2459586 h 2459586"/>
              <a:gd name="connsiteX1" fmla="*/ 0 w 5444068"/>
              <a:gd name="connsiteY1" fmla="*/ 183204 h 2459586"/>
              <a:gd name="connsiteX2" fmla="*/ 2349822 w 5444068"/>
              <a:gd name="connsiteY2" fmla="*/ 183204 h 2459586"/>
              <a:gd name="connsiteX3" fmla="*/ 2596904 w 5444068"/>
              <a:gd name="connsiteY3" fmla="*/ 0 h 2459586"/>
              <a:gd name="connsiteX4" fmla="*/ 2843986 w 5444068"/>
              <a:gd name="connsiteY4" fmla="*/ 183204 h 2459586"/>
              <a:gd name="connsiteX5" fmla="*/ 5444068 w 5444068"/>
              <a:gd name="connsiteY5" fmla="*/ 183204 h 2459586"/>
              <a:gd name="connsiteX6" fmla="*/ 5444068 w 5444068"/>
              <a:gd name="connsiteY6" fmla="*/ 2459586 h 2459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4068" h="2459586">
                <a:moveTo>
                  <a:pt x="0" y="2459586"/>
                </a:moveTo>
                <a:lnTo>
                  <a:pt x="0" y="183204"/>
                </a:lnTo>
                <a:lnTo>
                  <a:pt x="2349822" y="183204"/>
                </a:lnTo>
                <a:lnTo>
                  <a:pt x="2596904" y="0"/>
                </a:lnTo>
                <a:lnTo>
                  <a:pt x="2843986" y="183204"/>
                </a:lnTo>
                <a:lnTo>
                  <a:pt x="5444068" y="183204"/>
                </a:lnTo>
                <a:lnTo>
                  <a:pt x="5444068" y="2459586"/>
                </a:lnTo>
                <a:close/>
              </a:path>
            </a:pathLst>
          </a:custGeom>
          <a:solidFill>
            <a:schemeClr val="tx2"/>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2400" b="1">
                <a:solidFill>
                  <a:schemeClr val="bg2"/>
                </a:solidFill>
                <a:latin typeface="Libre Franklin" pitchFamily="2" charset="77"/>
              </a:rPr>
              <a:t>              </a:t>
            </a:r>
          </a:p>
        </p:txBody>
      </p:sp>
      <p:sp>
        <p:nvSpPr>
          <p:cNvPr id="38" name="Freeform 37">
            <a:extLst>
              <a:ext uri="{FF2B5EF4-FFF2-40B4-BE49-F238E27FC236}">
                <a16:creationId xmlns:a16="http://schemas.microsoft.com/office/drawing/2014/main" id="{AFC1E134-6A57-CF4E-8531-829F5723AC06}"/>
              </a:ext>
            </a:extLst>
          </p:cNvPr>
          <p:cNvSpPr/>
          <p:nvPr userDrawn="1"/>
        </p:nvSpPr>
        <p:spPr>
          <a:xfrm rot="5400000">
            <a:off x="1733984" y="3685238"/>
            <a:ext cx="689113" cy="3054687"/>
          </a:xfrm>
          <a:custGeom>
            <a:avLst/>
            <a:gdLst>
              <a:gd name="connsiteX0" fmla="*/ 0 w 5444068"/>
              <a:gd name="connsiteY0" fmla="*/ 2459586 h 2459586"/>
              <a:gd name="connsiteX1" fmla="*/ 0 w 5444068"/>
              <a:gd name="connsiteY1" fmla="*/ 183204 h 2459586"/>
              <a:gd name="connsiteX2" fmla="*/ 2349822 w 5444068"/>
              <a:gd name="connsiteY2" fmla="*/ 183204 h 2459586"/>
              <a:gd name="connsiteX3" fmla="*/ 2596904 w 5444068"/>
              <a:gd name="connsiteY3" fmla="*/ 0 h 2459586"/>
              <a:gd name="connsiteX4" fmla="*/ 2843986 w 5444068"/>
              <a:gd name="connsiteY4" fmla="*/ 183204 h 2459586"/>
              <a:gd name="connsiteX5" fmla="*/ 5444068 w 5444068"/>
              <a:gd name="connsiteY5" fmla="*/ 183204 h 2459586"/>
              <a:gd name="connsiteX6" fmla="*/ 5444068 w 5444068"/>
              <a:gd name="connsiteY6" fmla="*/ 2459586 h 2459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4068" h="2459586">
                <a:moveTo>
                  <a:pt x="0" y="2459586"/>
                </a:moveTo>
                <a:lnTo>
                  <a:pt x="0" y="183204"/>
                </a:lnTo>
                <a:lnTo>
                  <a:pt x="2349822" y="183204"/>
                </a:lnTo>
                <a:lnTo>
                  <a:pt x="2596904" y="0"/>
                </a:lnTo>
                <a:lnTo>
                  <a:pt x="2843986" y="183204"/>
                </a:lnTo>
                <a:lnTo>
                  <a:pt x="5444068" y="183204"/>
                </a:lnTo>
                <a:lnTo>
                  <a:pt x="5444068" y="2459586"/>
                </a:lnTo>
                <a:close/>
              </a:path>
            </a:pathLst>
          </a:custGeom>
          <a:solidFill>
            <a:schemeClr val="accent2"/>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2400" b="1">
                <a:solidFill>
                  <a:schemeClr val="bg2"/>
                </a:solidFill>
                <a:latin typeface="Libre Franklin" pitchFamily="2" charset="77"/>
              </a:rPr>
              <a:t>         </a:t>
            </a:r>
          </a:p>
        </p:txBody>
      </p:sp>
      <p:sp>
        <p:nvSpPr>
          <p:cNvPr id="39" name="Rectangle 38">
            <a:extLst>
              <a:ext uri="{FF2B5EF4-FFF2-40B4-BE49-F238E27FC236}">
                <a16:creationId xmlns:a16="http://schemas.microsoft.com/office/drawing/2014/main" id="{B1BB6324-AD6F-EC43-82A8-57F89F95E01F}"/>
              </a:ext>
            </a:extLst>
          </p:cNvPr>
          <p:cNvSpPr/>
          <p:nvPr userDrawn="1"/>
        </p:nvSpPr>
        <p:spPr>
          <a:xfrm>
            <a:off x="9900126" y="2021167"/>
            <a:ext cx="1797630" cy="2142210"/>
          </a:xfrm>
          <a:prstGeom prst="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same</a:t>
            </a:r>
          </a:p>
        </p:txBody>
      </p:sp>
      <p:sp>
        <p:nvSpPr>
          <p:cNvPr id="40" name="Freeform 39">
            <a:extLst>
              <a:ext uri="{FF2B5EF4-FFF2-40B4-BE49-F238E27FC236}">
                <a16:creationId xmlns:a16="http://schemas.microsoft.com/office/drawing/2014/main" id="{FE2E4056-95E3-0D44-9ED9-867E49558CD5}"/>
              </a:ext>
            </a:extLst>
          </p:cNvPr>
          <p:cNvSpPr/>
          <p:nvPr userDrawn="1"/>
        </p:nvSpPr>
        <p:spPr>
          <a:xfrm rot="5400000">
            <a:off x="7818971" y="1853094"/>
            <a:ext cx="2142210" cy="2478359"/>
          </a:xfrm>
          <a:custGeom>
            <a:avLst/>
            <a:gdLst>
              <a:gd name="connsiteX0" fmla="*/ 0 w 5444068"/>
              <a:gd name="connsiteY0" fmla="*/ 2459586 h 2459586"/>
              <a:gd name="connsiteX1" fmla="*/ 0 w 5444068"/>
              <a:gd name="connsiteY1" fmla="*/ 183204 h 2459586"/>
              <a:gd name="connsiteX2" fmla="*/ 2349822 w 5444068"/>
              <a:gd name="connsiteY2" fmla="*/ 183204 h 2459586"/>
              <a:gd name="connsiteX3" fmla="*/ 2596904 w 5444068"/>
              <a:gd name="connsiteY3" fmla="*/ 0 h 2459586"/>
              <a:gd name="connsiteX4" fmla="*/ 2843986 w 5444068"/>
              <a:gd name="connsiteY4" fmla="*/ 183204 h 2459586"/>
              <a:gd name="connsiteX5" fmla="*/ 5444068 w 5444068"/>
              <a:gd name="connsiteY5" fmla="*/ 183204 h 2459586"/>
              <a:gd name="connsiteX6" fmla="*/ 5444068 w 5444068"/>
              <a:gd name="connsiteY6" fmla="*/ 2459586 h 2459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4068" h="2459586">
                <a:moveTo>
                  <a:pt x="0" y="2459586"/>
                </a:moveTo>
                <a:lnTo>
                  <a:pt x="0" y="183204"/>
                </a:lnTo>
                <a:lnTo>
                  <a:pt x="2349822" y="183204"/>
                </a:lnTo>
                <a:lnTo>
                  <a:pt x="2596904" y="0"/>
                </a:lnTo>
                <a:lnTo>
                  <a:pt x="2843986" y="183204"/>
                </a:lnTo>
                <a:lnTo>
                  <a:pt x="5444068" y="183204"/>
                </a:lnTo>
                <a:lnTo>
                  <a:pt x="5444068" y="2459586"/>
                </a:lnTo>
                <a:close/>
              </a:path>
            </a:pathLst>
          </a:custGeom>
          <a:solidFill>
            <a:schemeClr val="bg1"/>
          </a:solid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a:extLst>
              <a:ext uri="{FF2B5EF4-FFF2-40B4-BE49-F238E27FC236}">
                <a16:creationId xmlns:a16="http://schemas.microsoft.com/office/drawing/2014/main" id="{27D77821-A8C7-D44F-92C0-D18DBB1295C9}"/>
              </a:ext>
            </a:extLst>
          </p:cNvPr>
          <p:cNvSpPr/>
          <p:nvPr userDrawn="1"/>
        </p:nvSpPr>
        <p:spPr>
          <a:xfrm rot="5400000">
            <a:off x="5658592" y="1826183"/>
            <a:ext cx="2142507" cy="2532743"/>
          </a:xfrm>
          <a:custGeom>
            <a:avLst/>
            <a:gdLst>
              <a:gd name="connsiteX0" fmla="*/ 0 w 5444068"/>
              <a:gd name="connsiteY0" fmla="*/ 2459586 h 2459586"/>
              <a:gd name="connsiteX1" fmla="*/ 0 w 5444068"/>
              <a:gd name="connsiteY1" fmla="*/ 183204 h 2459586"/>
              <a:gd name="connsiteX2" fmla="*/ 2349822 w 5444068"/>
              <a:gd name="connsiteY2" fmla="*/ 183204 h 2459586"/>
              <a:gd name="connsiteX3" fmla="*/ 2596904 w 5444068"/>
              <a:gd name="connsiteY3" fmla="*/ 0 h 2459586"/>
              <a:gd name="connsiteX4" fmla="*/ 2843986 w 5444068"/>
              <a:gd name="connsiteY4" fmla="*/ 183204 h 2459586"/>
              <a:gd name="connsiteX5" fmla="*/ 5444068 w 5444068"/>
              <a:gd name="connsiteY5" fmla="*/ 183204 h 2459586"/>
              <a:gd name="connsiteX6" fmla="*/ 5444068 w 5444068"/>
              <a:gd name="connsiteY6" fmla="*/ 2459586 h 2459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4068" h="2459586">
                <a:moveTo>
                  <a:pt x="0" y="2459586"/>
                </a:moveTo>
                <a:lnTo>
                  <a:pt x="0" y="183204"/>
                </a:lnTo>
                <a:lnTo>
                  <a:pt x="2349822" y="183204"/>
                </a:lnTo>
                <a:lnTo>
                  <a:pt x="2596904" y="0"/>
                </a:lnTo>
                <a:lnTo>
                  <a:pt x="2843986" y="183204"/>
                </a:lnTo>
                <a:lnTo>
                  <a:pt x="5444068" y="183204"/>
                </a:lnTo>
                <a:lnTo>
                  <a:pt x="5444068" y="2459586"/>
                </a:lnTo>
                <a:close/>
              </a:path>
            </a:pathLst>
          </a:custGeom>
          <a:solidFill>
            <a:schemeClr val="bg1"/>
          </a:solidFill>
          <a:ln w="381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a:extLst>
              <a:ext uri="{FF2B5EF4-FFF2-40B4-BE49-F238E27FC236}">
                <a16:creationId xmlns:a16="http://schemas.microsoft.com/office/drawing/2014/main" id="{2A454AEA-ABD8-0F4F-A213-8A71653AEFD8}"/>
              </a:ext>
            </a:extLst>
          </p:cNvPr>
          <p:cNvSpPr/>
          <p:nvPr userDrawn="1"/>
        </p:nvSpPr>
        <p:spPr>
          <a:xfrm rot="5400000">
            <a:off x="3476694" y="1883670"/>
            <a:ext cx="2142211" cy="2417221"/>
          </a:xfrm>
          <a:custGeom>
            <a:avLst/>
            <a:gdLst>
              <a:gd name="connsiteX0" fmla="*/ 0 w 5444068"/>
              <a:gd name="connsiteY0" fmla="*/ 2459586 h 2459586"/>
              <a:gd name="connsiteX1" fmla="*/ 0 w 5444068"/>
              <a:gd name="connsiteY1" fmla="*/ 183204 h 2459586"/>
              <a:gd name="connsiteX2" fmla="*/ 2349822 w 5444068"/>
              <a:gd name="connsiteY2" fmla="*/ 183204 h 2459586"/>
              <a:gd name="connsiteX3" fmla="*/ 2596904 w 5444068"/>
              <a:gd name="connsiteY3" fmla="*/ 0 h 2459586"/>
              <a:gd name="connsiteX4" fmla="*/ 2843986 w 5444068"/>
              <a:gd name="connsiteY4" fmla="*/ 183204 h 2459586"/>
              <a:gd name="connsiteX5" fmla="*/ 5444068 w 5444068"/>
              <a:gd name="connsiteY5" fmla="*/ 183204 h 2459586"/>
              <a:gd name="connsiteX6" fmla="*/ 5444068 w 5444068"/>
              <a:gd name="connsiteY6" fmla="*/ 2459586 h 2459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4068" h="2459586">
                <a:moveTo>
                  <a:pt x="0" y="2459586"/>
                </a:moveTo>
                <a:lnTo>
                  <a:pt x="0" y="183204"/>
                </a:lnTo>
                <a:lnTo>
                  <a:pt x="2349822" y="183204"/>
                </a:lnTo>
                <a:lnTo>
                  <a:pt x="2596904" y="0"/>
                </a:lnTo>
                <a:lnTo>
                  <a:pt x="2843986" y="183204"/>
                </a:lnTo>
                <a:lnTo>
                  <a:pt x="5444068" y="183204"/>
                </a:lnTo>
                <a:lnTo>
                  <a:pt x="5444068" y="2459586"/>
                </a:lnTo>
                <a:close/>
              </a:path>
            </a:pathLst>
          </a:custGeom>
          <a:solidFill>
            <a:schemeClr val="bg1"/>
          </a:solidFill>
          <a:ln w="381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FF720C94-DACD-4D41-975C-C86F388B800B}"/>
              </a:ext>
            </a:extLst>
          </p:cNvPr>
          <p:cNvSpPr txBox="1"/>
          <p:nvPr userDrawn="1"/>
        </p:nvSpPr>
        <p:spPr>
          <a:xfrm>
            <a:off x="5832691" y="3135720"/>
            <a:ext cx="1794307" cy="523220"/>
          </a:xfrm>
          <a:prstGeom prst="rect">
            <a:avLst/>
          </a:prstGeom>
          <a:noFill/>
        </p:spPr>
        <p:txBody>
          <a:bodyPr wrap="square" rtlCol="0">
            <a:spAutoFit/>
          </a:bodyPr>
          <a:lstStyle/>
          <a:p>
            <a:pPr algn="ctr"/>
            <a:r>
              <a:rPr lang="en-US" sz="1200">
                <a:solidFill>
                  <a:srgbClr val="FF8300"/>
                </a:solidFill>
                <a:latin typeface="Libre Franklin" pitchFamily="2" charset="77"/>
              </a:rPr>
              <a:t>Level 2: </a:t>
            </a:r>
            <a:r>
              <a:rPr lang="en-US" sz="1600" b="1" spc="300">
                <a:solidFill>
                  <a:srgbClr val="FF8300"/>
                </a:solidFill>
                <a:latin typeface="Libre Franklin" pitchFamily="2" charset="77"/>
              </a:rPr>
              <a:t>ASSOCIATE</a:t>
            </a:r>
          </a:p>
        </p:txBody>
      </p:sp>
      <p:sp>
        <p:nvSpPr>
          <p:cNvPr id="44" name="TextBox 43">
            <a:extLst>
              <a:ext uri="{FF2B5EF4-FFF2-40B4-BE49-F238E27FC236}">
                <a16:creationId xmlns:a16="http://schemas.microsoft.com/office/drawing/2014/main" id="{A1ADFE79-2CFF-D140-BE60-6AB32592B775}"/>
              </a:ext>
            </a:extLst>
          </p:cNvPr>
          <p:cNvSpPr txBox="1"/>
          <p:nvPr userDrawn="1"/>
        </p:nvSpPr>
        <p:spPr>
          <a:xfrm>
            <a:off x="7906912" y="3134869"/>
            <a:ext cx="2010008" cy="523220"/>
          </a:xfrm>
          <a:prstGeom prst="rect">
            <a:avLst/>
          </a:prstGeom>
          <a:noFill/>
        </p:spPr>
        <p:txBody>
          <a:bodyPr wrap="square" rtlCol="0">
            <a:spAutoFit/>
          </a:bodyPr>
          <a:lstStyle/>
          <a:p>
            <a:pPr algn="ctr"/>
            <a:r>
              <a:rPr lang="en-US" sz="1200">
                <a:solidFill>
                  <a:srgbClr val="FF8300"/>
                </a:solidFill>
                <a:latin typeface="Libre Franklin" pitchFamily="2" charset="77"/>
              </a:rPr>
              <a:t>Level 3: </a:t>
            </a:r>
            <a:r>
              <a:rPr lang="en-US" sz="1600" b="1" spc="300">
                <a:solidFill>
                  <a:srgbClr val="FF8300"/>
                </a:solidFill>
                <a:latin typeface="Libre Franklin" pitchFamily="2" charset="77"/>
              </a:rPr>
              <a:t>COMMUNITY</a:t>
            </a:r>
          </a:p>
        </p:txBody>
      </p:sp>
      <p:sp>
        <p:nvSpPr>
          <p:cNvPr id="45" name="TextBox 44">
            <a:extLst>
              <a:ext uri="{FF2B5EF4-FFF2-40B4-BE49-F238E27FC236}">
                <a16:creationId xmlns:a16="http://schemas.microsoft.com/office/drawing/2014/main" id="{EE1CE4F7-E0D0-B74E-A96B-C7E8C39B9190}"/>
              </a:ext>
            </a:extLst>
          </p:cNvPr>
          <p:cNvSpPr txBox="1"/>
          <p:nvPr userDrawn="1"/>
        </p:nvSpPr>
        <p:spPr>
          <a:xfrm>
            <a:off x="10019288" y="3136863"/>
            <a:ext cx="1529334" cy="523220"/>
          </a:xfrm>
          <a:prstGeom prst="rect">
            <a:avLst/>
          </a:prstGeom>
          <a:noFill/>
        </p:spPr>
        <p:txBody>
          <a:bodyPr wrap="square" rtlCol="0">
            <a:spAutoFit/>
          </a:bodyPr>
          <a:lstStyle/>
          <a:p>
            <a:pPr algn="ctr"/>
            <a:r>
              <a:rPr lang="en-US" sz="1200">
                <a:solidFill>
                  <a:srgbClr val="FF8300"/>
                </a:solidFill>
                <a:latin typeface="Libre Franklin" pitchFamily="2" charset="77"/>
                <a:cs typeface="Lao MN" panose="02020600050405020304" pitchFamily="18" charset="0"/>
              </a:rPr>
              <a:t>Level 4: </a:t>
            </a:r>
            <a:r>
              <a:rPr lang="en-US" sz="1600" b="1" spc="300">
                <a:solidFill>
                  <a:srgbClr val="FF8300"/>
                </a:solidFill>
                <a:latin typeface="Libre Franklin" pitchFamily="2" charset="77"/>
              </a:rPr>
              <a:t>MASTER</a:t>
            </a:r>
          </a:p>
        </p:txBody>
      </p:sp>
      <p:pic>
        <p:nvPicPr>
          <p:cNvPr id="46" name="Picture 45">
            <a:extLst>
              <a:ext uri="{FF2B5EF4-FFF2-40B4-BE49-F238E27FC236}">
                <a16:creationId xmlns:a16="http://schemas.microsoft.com/office/drawing/2014/main" id="{62CE8A6B-52FC-9348-8102-EC73DABDEFD7}"/>
              </a:ext>
            </a:extLst>
          </p:cNvPr>
          <p:cNvPicPr>
            <a:picLocks noChangeAspect="1"/>
          </p:cNvPicPr>
          <p:nvPr userDrawn="1"/>
        </p:nvPicPr>
        <p:blipFill>
          <a:blip r:embed="rId2"/>
          <a:stretch>
            <a:fillRect/>
          </a:stretch>
        </p:blipFill>
        <p:spPr>
          <a:xfrm>
            <a:off x="6277522" y="2379123"/>
            <a:ext cx="873838" cy="685916"/>
          </a:xfrm>
          <a:prstGeom prst="rect">
            <a:avLst/>
          </a:prstGeom>
        </p:spPr>
      </p:pic>
      <p:pic>
        <p:nvPicPr>
          <p:cNvPr id="47" name="Picture 46">
            <a:extLst>
              <a:ext uri="{FF2B5EF4-FFF2-40B4-BE49-F238E27FC236}">
                <a16:creationId xmlns:a16="http://schemas.microsoft.com/office/drawing/2014/main" id="{A8521650-53BC-B040-BF59-00B63CBF8510}"/>
              </a:ext>
            </a:extLst>
          </p:cNvPr>
          <p:cNvPicPr>
            <a:picLocks noChangeAspect="1"/>
          </p:cNvPicPr>
          <p:nvPr userDrawn="1"/>
        </p:nvPicPr>
        <p:blipFill>
          <a:blip r:embed="rId3"/>
          <a:stretch>
            <a:fillRect/>
          </a:stretch>
        </p:blipFill>
        <p:spPr>
          <a:xfrm>
            <a:off x="10486670" y="2321939"/>
            <a:ext cx="594571" cy="719744"/>
          </a:xfrm>
          <a:prstGeom prst="rect">
            <a:avLst/>
          </a:prstGeom>
        </p:spPr>
      </p:pic>
      <p:pic>
        <p:nvPicPr>
          <p:cNvPr id="48" name="Picture 47">
            <a:extLst>
              <a:ext uri="{FF2B5EF4-FFF2-40B4-BE49-F238E27FC236}">
                <a16:creationId xmlns:a16="http://schemas.microsoft.com/office/drawing/2014/main" id="{392F2FB0-219D-9A4A-9A7E-3813FA8B542C}"/>
              </a:ext>
            </a:extLst>
          </p:cNvPr>
          <p:cNvPicPr>
            <a:picLocks noChangeAspect="1"/>
          </p:cNvPicPr>
          <p:nvPr userDrawn="1"/>
        </p:nvPicPr>
        <p:blipFill>
          <a:blip r:embed="rId4"/>
          <a:stretch>
            <a:fillRect/>
          </a:stretch>
        </p:blipFill>
        <p:spPr>
          <a:xfrm>
            <a:off x="8444558" y="2298791"/>
            <a:ext cx="879660" cy="762372"/>
          </a:xfrm>
          <a:prstGeom prst="rect">
            <a:avLst/>
          </a:prstGeom>
        </p:spPr>
      </p:pic>
      <p:sp>
        <p:nvSpPr>
          <p:cNvPr id="49" name="Rounded Rectangle 4">
            <a:extLst>
              <a:ext uri="{FF2B5EF4-FFF2-40B4-BE49-F238E27FC236}">
                <a16:creationId xmlns:a16="http://schemas.microsoft.com/office/drawing/2014/main" id="{4D9FCE45-888F-9645-B7D5-DF16C3A3F41A}"/>
              </a:ext>
            </a:extLst>
          </p:cNvPr>
          <p:cNvSpPr txBox="1"/>
          <p:nvPr userDrawn="1"/>
        </p:nvSpPr>
        <p:spPr>
          <a:xfrm>
            <a:off x="5717303" y="3471568"/>
            <a:ext cx="1989270" cy="608508"/>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4460" tIns="124460" rIns="124460" bIns="124460" numCol="1" spcCol="1270" anchor="t" anchorCtr="0">
            <a:noAutofit/>
          </a:bodyPr>
          <a:lstStyle/>
          <a:p>
            <a:pPr marL="0" lvl="1" algn="ctr" defTabSz="777875">
              <a:lnSpc>
                <a:spcPts val="2520"/>
              </a:lnSpc>
              <a:spcBef>
                <a:spcPct val="0"/>
              </a:spcBef>
            </a:pPr>
            <a:r>
              <a:rPr lang="en-US" sz="1200" i="1">
                <a:solidFill>
                  <a:srgbClr val="4D4D4C"/>
                </a:solidFill>
                <a:latin typeface="TeXGyreSchola" pitchFamily="2" charset="77"/>
              </a:rPr>
              <a:t>Digital Participant</a:t>
            </a:r>
          </a:p>
        </p:txBody>
      </p:sp>
      <p:sp>
        <p:nvSpPr>
          <p:cNvPr id="50" name="Rounded Rectangle 4">
            <a:extLst>
              <a:ext uri="{FF2B5EF4-FFF2-40B4-BE49-F238E27FC236}">
                <a16:creationId xmlns:a16="http://schemas.microsoft.com/office/drawing/2014/main" id="{25057BF4-509D-8241-84D8-566AC601152C}"/>
              </a:ext>
            </a:extLst>
          </p:cNvPr>
          <p:cNvSpPr txBox="1"/>
          <p:nvPr userDrawn="1"/>
        </p:nvSpPr>
        <p:spPr>
          <a:xfrm>
            <a:off x="7808941" y="3554870"/>
            <a:ext cx="2171342" cy="608508"/>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4460" tIns="124460" rIns="124460" bIns="124460" numCol="1" spcCol="1270" anchor="t" anchorCtr="0">
            <a:noAutofit/>
          </a:bodyPr>
          <a:lstStyle/>
          <a:p>
            <a:pPr marL="0" lvl="1" algn="ctr" defTabSz="777875"/>
            <a:r>
              <a:rPr lang="en-US" sz="1200" i="1">
                <a:solidFill>
                  <a:srgbClr val="4D4D4C"/>
                </a:solidFill>
                <a:latin typeface="TeXGyreSchola" pitchFamily="2" charset="77"/>
              </a:rPr>
              <a:t>In-person Participant</a:t>
            </a:r>
          </a:p>
        </p:txBody>
      </p:sp>
      <p:sp>
        <p:nvSpPr>
          <p:cNvPr id="51" name="Rounded Rectangle 4">
            <a:extLst>
              <a:ext uri="{FF2B5EF4-FFF2-40B4-BE49-F238E27FC236}">
                <a16:creationId xmlns:a16="http://schemas.microsoft.com/office/drawing/2014/main" id="{90F0FB99-48F1-1E43-9A10-33708E33A4B5}"/>
              </a:ext>
            </a:extLst>
          </p:cNvPr>
          <p:cNvSpPr txBox="1"/>
          <p:nvPr userDrawn="1"/>
        </p:nvSpPr>
        <p:spPr>
          <a:xfrm>
            <a:off x="10220772" y="3535056"/>
            <a:ext cx="1168217" cy="608508"/>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4460" tIns="124460" rIns="124460" bIns="124460" numCol="1" spcCol="1270" anchor="t" anchorCtr="0">
            <a:noAutofit/>
          </a:bodyPr>
          <a:lstStyle/>
          <a:p>
            <a:pPr marL="0" lvl="1" algn="ctr" defTabSz="777875"/>
            <a:r>
              <a:rPr lang="en-US" sz="1200" i="1">
                <a:solidFill>
                  <a:srgbClr val="4D4D4C"/>
                </a:solidFill>
                <a:latin typeface="TeXGyreSchola" pitchFamily="2" charset="77"/>
              </a:rPr>
              <a:t>Mentor &amp; Co-creator</a:t>
            </a:r>
          </a:p>
        </p:txBody>
      </p:sp>
      <p:sp>
        <p:nvSpPr>
          <p:cNvPr id="52" name="Rectangle 51">
            <a:extLst>
              <a:ext uri="{FF2B5EF4-FFF2-40B4-BE49-F238E27FC236}">
                <a16:creationId xmlns:a16="http://schemas.microsoft.com/office/drawing/2014/main" id="{7DE3F05B-20BA-4C43-9403-9CE6F5E2F026}"/>
              </a:ext>
            </a:extLst>
          </p:cNvPr>
          <p:cNvSpPr/>
          <p:nvPr userDrawn="1"/>
        </p:nvSpPr>
        <p:spPr>
          <a:xfrm>
            <a:off x="9900126" y="4148404"/>
            <a:ext cx="1797629" cy="689114"/>
          </a:xfrm>
          <a:prstGeom prst="rect">
            <a:avLst/>
          </a:prstGeom>
          <a:solidFill>
            <a:schemeClr val="tx2"/>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lang="en-US" sz="2000" b="1">
              <a:latin typeface="Libre Franklin" pitchFamily="2" charset="77"/>
            </a:endParaRPr>
          </a:p>
        </p:txBody>
      </p:sp>
      <p:sp>
        <p:nvSpPr>
          <p:cNvPr id="53" name="Freeform 52">
            <a:extLst>
              <a:ext uri="{FF2B5EF4-FFF2-40B4-BE49-F238E27FC236}">
                <a16:creationId xmlns:a16="http://schemas.microsoft.com/office/drawing/2014/main" id="{6D11446F-FD8A-6E43-AACA-1688857AD6B5}"/>
              </a:ext>
            </a:extLst>
          </p:cNvPr>
          <p:cNvSpPr/>
          <p:nvPr userDrawn="1"/>
        </p:nvSpPr>
        <p:spPr>
          <a:xfrm rot="5400000">
            <a:off x="8546111" y="3253786"/>
            <a:ext cx="689113" cy="2478358"/>
          </a:xfrm>
          <a:custGeom>
            <a:avLst/>
            <a:gdLst>
              <a:gd name="connsiteX0" fmla="*/ 0 w 5444068"/>
              <a:gd name="connsiteY0" fmla="*/ 2459586 h 2459586"/>
              <a:gd name="connsiteX1" fmla="*/ 0 w 5444068"/>
              <a:gd name="connsiteY1" fmla="*/ 183204 h 2459586"/>
              <a:gd name="connsiteX2" fmla="*/ 2349822 w 5444068"/>
              <a:gd name="connsiteY2" fmla="*/ 183204 h 2459586"/>
              <a:gd name="connsiteX3" fmla="*/ 2596904 w 5444068"/>
              <a:gd name="connsiteY3" fmla="*/ 0 h 2459586"/>
              <a:gd name="connsiteX4" fmla="*/ 2843986 w 5444068"/>
              <a:gd name="connsiteY4" fmla="*/ 183204 h 2459586"/>
              <a:gd name="connsiteX5" fmla="*/ 5444068 w 5444068"/>
              <a:gd name="connsiteY5" fmla="*/ 183204 h 2459586"/>
              <a:gd name="connsiteX6" fmla="*/ 5444068 w 5444068"/>
              <a:gd name="connsiteY6" fmla="*/ 2459586 h 2459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4068" h="2459586">
                <a:moveTo>
                  <a:pt x="0" y="2459586"/>
                </a:moveTo>
                <a:lnTo>
                  <a:pt x="0" y="183204"/>
                </a:lnTo>
                <a:lnTo>
                  <a:pt x="2349822" y="183204"/>
                </a:lnTo>
                <a:lnTo>
                  <a:pt x="2596904" y="0"/>
                </a:lnTo>
                <a:lnTo>
                  <a:pt x="2843986" y="183204"/>
                </a:lnTo>
                <a:lnTo>
                  <a:pt x="5444068" y="183204"/>
                </a:lnTo>
                <a:lnTo>
                  <a:pt x="5444068" y="2459586"/>
                </a:lnTo>
                <a:close/>
              </a:path>
            </a:pathLst>
          </a:custGeom>
          <a:solidFill>
            <a:schemeClr val="tx2">
              <a:lumMod val="60000"/>
              <a:lumOff val="40000"/>
            </a:schemeClr>
          </a:solid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2000" b="1">
              <a:latin typeface="Libre Franklin" pitchFamily="2" charset="77"/>
            </a:endParaRPr>
          </a:p>
        </p:txBody>
      </p:sp>
      <p:sp>
        <p:nvSpPr>
          <p:cNvPr id="54" name="Freeform 53">
            <a:extLst>
              <a:ext uri="{FF2B5EF4-FFF2-40B4-BE49-F238E27FC236}">
                <a16:creationId xmlns:a16="http://schemas.microsoft.com/office/drawing/2014/main" id="{D90EC175-7F72-3946-B261-D7BD201EFB22}"/>
              </a:ext>
            </a:extLst>
          </p:cNvPr>
          <p:cNvSpPr/>
          <p:nvPr userDrawn="1"/>
        </p:nvSpPr>
        <p:spPr>
          <a:xfrm rot="5400000">
            <a:off x="6382868" y="3230737"/>
            <a:ext cx="693954" cy="2532743"/>
          </a:xfrm>
          <a:custGeom>
            <a:avLst/>
            <a:gdLst>
              <a:gd name="connsiteX0" fmla="*/ 0 w 5444068"/>
              <a:gd name="connsiteY0" fmla="*/ 2459586 h 2459586"/>
              <a:gd name="connsiteX1" fmla="*/ 0 w 5444068"/>
              <a:gd name="connsiteY1" fmla="*/ 183204 h 2459586"/>
              <a:gd name="connsiteX2" fmla="*/ 2349822 w 5444068"/>
              <a:gd name="connsiteY2" fmla="*/ 183204 h 2459586"/>
              <a:gd name="connsiteX3" fmla="*/ 2596904 w 5444068"/>
              <a:gd name="connsiteY3" fmla="*/ 0 h 2459586"/>
              <a:gd name="connsiteX4" fmla="*/ 2843986 w 5444068"/>
              <a:gd name="connsiteY4" fmla="*/ 183204 h 2459586"/>
              <a:gd name="connsiteX5" fmla="*/ 5444068 w 5444068"/>
              <a:gd name="connsiteY5" fmla="*/ 183204 h 2459586"/>
              <a:gd name="connsiteX6" fmla="*/ 5444068 w 5444068"/>
              <a:gd name="connsiteY6" fmla="*/ 2459586 h 2459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4068" h="2459586">
                <a:moveTo>
                  <a:pt x="0" y="2459586"/>
                </a:moveTo>
                <a:lnTo>
                  <a:pt x="0" y="183204"/>
                </a:lnTo>
                <a:lnTo>
                  <a:pt x="2349822" y="183204"/>
                </a:lnTo>
                <a:lnTo>
                  <a:pt x="2596904" y="0"/>
                </a:lnTo>
                <a:lnTo>
                  <a:pt x="2843986" y="183204"/>
                </a:lnTo>
                <a:lnTo>
                  <a:pt x="5444068" y="183204"/>
                </a:lnTo>
                <a:lnTo>
                  <a:pt x="5444068" y="2459586"/>
                </a:lnTo>
                <a:close/>
              </a:path>
            </a:pathLst>
          </a:custGeom>
          <a:solidFill>
            <a:schemeClr val="tx2">
              <a:lumMod val="40000"/>
              <a:lumOff val="60000"/>
            </a:schemeClr>
          </a:solidFill>
          <a:ln w="381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2000" b="1">
              <a:latin typeface="Libre Franklin" pitchFamily="2" charset="77"/>
            </a:endParaRPr>
          </a:p>
        </p:txBody>
      </p:sp>
      <p:sp>
        <p:nvSpPr>
          <p:cNvPr id="55" name="Freeform 54">
            <a:extLst>
              <a:ext uri="{FF2B5EF4-FFF2-40B4-BE49-F238E27FC236}">
                <a16:creationId xmlns:a16="http://schemas.microsoft.com/office/drawing/2014/main" id="{A1EB7B2B-6C7F-8541-9BCD-B0D78CBB0A58}"/>
              </a:ext>
            </a:extLst>
          </p:cNvPr>
          <p:cNvSpPr/>
          <p:nvPr userDrawn="1"/>
        </p:nvSpPr>
        <p:spPr>
          <a:xfrm rot="5400000">
            <a:off x="4203244" y="3284362"/>
            <a:ext cx="689113" cy="2417219"/>
          </a:xfrm>
          <a:custGeom>
            <a:avLst/>
            <a:gdLst>
              <a:gd name="connsiteX0" fmla="*/ 0 w 5444068"/>
              <a:gd name="connsiteY0" fmla="*/ 2459586 h 2459586"/>
              <a:gd name="connsiteX1" fmla="*/ 0 w 5444068"/>
              <a:gd name="connsiteY1" fmla="*/ 183204 h 2459586"/>
              <a:gd name="connsiteX2" fmla="*/ 2349822 w 5444068"/>
              <a:gd name="connsiteY2" fmla="*/ 183204 h 2459586"/>
              <a:gd name="connsiteX3" fmla="*/ 2596904 w 5444068"/>
              <a:gd name="connsiteY3" fmla="*/ 0 h 2459586"/>
              <a:gd name="connsiteX4" fmla="*/ 2843986 w 5444068"/>
              <a:gd name="connsiteY4" fmla="*/ 183204 h 2459586"/>
              <a:gd name="connsiteX5" fmla="*/ 5444068 w 5444068"/>
              <a:gd name="connsiteY5" fmla="*/ 183204 h 2459586"/>
              <a:gd name="connsiteX6" fmla="*/ 5444068 w 5444068"/>
              <a:gd name="connsiteY6" fmla="*/ 2459586 h 2459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4068" h="2459586">
                <a:moveTo>
                  <a:pt x="0" y="2459586"/>
                </a:moveTo>
                <a:lnTo>
                  <a:pt x="0" y="183204"/>
                </a:lnTo>
                <a:lnTo>
                  <a:pt x="2349822" y="183204"/>
                </a:lnTo>
                <a:lnTo>
                  <a:pt x="2596904" y="0"/>
                </a:lnTo>
                <a:lnTo>
                  <a:pt x="2843986" y="183204"/>
                </a:lnTo>
                <a:lnTo>
                  <a:pt x="5444068" y="183204"/>
                </a:lnTo>
                <a:lnTo>
                  <a:pt x="5444068" y="2459586"/>
                </a:lnTo>
                <a:close/>
              </a:path>
            </a:pathLst>
          </a:custGeom>
          <a:solidFill>
            <a:schemeClr val="tx2">
              <a:lumMod val="20000"/>
              <a:lumOff val="80000"/>
            </a:schemeClr>
          </a:solidFill>
          <a:ln w="381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2000" b="1">
                <a:solidFill>
                  <a:schemeClr val="tx1">
                    <a:lumMod val="60000"/>
                    <a:lumOff val="40000"/>
                  </a:schemeClr>
                </a:solidFill>
                <a:latin typeface="Libre Franklin" pitchFamily="2" charset="77"/>
              </a:rPr>
              <a:t>      </a:t>
            </a:r>
          </a:p>
        </p:txBody>
      </p:sp>
      <p:sp>
        <p:nvSpPr>
          <p:cNvPr id="56" name="Rectangle 55">
            <a:extLst>
              <a:ext uri="{FF2B5EF4-FFF2-40B4-BE49-F238E27FC236}">
                <a16:creationId xmlns:a16="http://schemas.microsoft.com/office/drawing/2014/main" id="{F8A8ED06-318E-094A-ABCB-34A8062AD78F}"/>
              </a:ext>
            </a:extLst>
          </p:cNvPr>
          <p:cNvSpPr/>
          <p:nvPr userDrawn="1"/>
        </p:nvSpPr>
        <p:spPr>
          <a:xfrm>
            <a:off x="9900126" y="4867653"/>
            <a:ext cx="1797629" cy="689114"/>
          </a:xfrm>
          <a:prstGeom prst="rect">
            <a:avLst/>
          </a:prstGeom>
          <a:solidFill>
            <a:schemeClr val="accent2"/>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lang="en-US" sz="2000" b="1">
              <a:latin typeface="Libre Franklin" pitchFamily="2" charset="77"/>
            </a:endParaRPr>
          </a:p>
        </p:txBody>
      </p:sp>
      <p:sp>
        <p:nvSpPr>
          <p:cNvPr id="57" name="Freeform 56">
            <a:extLst>
              <a:ext uri="{FF2B5EF4-FFF2-40B4-BE49-F238E27FC236}">
                <a16:creationId xmlns:a16="http://schemas.microsoft.com/office/drawing/2014/main" id="{6695BBB4-2B08-2440-B7D6-992A9B87A34F}"/>
              </a:ext>
            </a:extLst>
          </p:cNvPr>
          <p:cNvSpPr/>
          <p:nvPr userDrawn="1"/>
        </p:nvSpPr>
        <p:spPr>
          <a:xfrm rot="5400000">
            <a:off x="8545613" y="3973037"/>
            <a:ext cx="689113" cy="2478358"/>
          </a:xfrm>
          <a:custGeom>
            <a:avLst/>
            <a:gdLst>
              <a:gd name="connsiteX0" fmla="*/ 0 w 5444068"/>
              <a:gd name="connsiteY0" fmla="*/ 2459586 h 2459586"/>
              <a:gd name="connsiteX1" fmla="*/ 0 w 5444068"/>
              <a:gd name="connsiteY1" fmla="*/ 183204 h 2459586"/>
              <a:gd name="connsiteX2" fmla="*/ 2349822 w 5444068"/>
              <a:gd name="connsiteY2" fmla="*/ 183204 h 2459586"/>
              <a:gd name="connsiteX3" fmla="*/ 2596904 w 5444068"/>
              <a:gd name="connsiteY3" fmla="*/ 0 h 2459586"/>
              <a:gd name="connsiteX4" fmla="*/ 2843986 w 5444068"/>
              <a:gd name="connsiteY4" fmla="*/ 183204 h 2459586"/>
              <a:gd name="connsiteX5" fmla="*/ 5444068 w 5444068"/>
              <a:gd name="connsiteY5" fmla="*/ 183204 h 2459586"/>
              <a:gd name="connsiteX6" fmla="*/ 5444068 w 5444068"/>
              <a:gd name="connsiteY6" fmla="*/ 2459586 h 2459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4068" h="2459586">
                <a:moveTo>
                  <a:pt x="0" y="2459586"/>
                </a:moveTo>
                <a:lnTo>
                  <a:pt x="0" y="183204"/>
                </a:lnTo>
                <a:lnTo>
                  <a:pt x="2349822" y="183204"/>
                </a:lnTo>
                <a:lnTo>
                  <a:pt x="2596904" y="0"/>
                </a:lnTo>
                <a:lnTo>
                  <a:pt x="2843986" y="183204"/>
                </a:lnTo>
                <a:lnTo>
                  <a:pt x="5444068" y="183204"/>
                </a:lnTo>
                <a:lnTo>
                  <a:pt x="5444068" y="2459586"/>
                </a:lnTo>
                <a:close/>
              </a:path>
            </a:pathLst>
          </a:custGeom>
          <a:solidFill>
            <a:schemeClr val="accent2">
              <a:lumMod val="60000"/>
              <a:lumOff val="40000"/>
            </a:schemeClr>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2000" b="1">
              <a:latin typeface="Libre Franklin" pitchFamily="2" charset="77"/>
            </a:endParaRPr>
          </a:p>
        </p:txBody>
      </p:sp>
      <p:sp>
        <p:nvSpPr>
          <p:cNvPr id="58" name="Freeform 57">
            <a:extLst>
              <a:ext uri="{FF2B5EF4-FFF2-40B4-BE49-F238E27FC236}">
                <a16:creationId xmlns:a16="http://schemas.microsoft.com/office/drawing/2014/main" id="{CA6FAEA8-7A37-4E4F-B711-888C50CA64FC}"/>
              </a:ext>
            </a:extLst>
          </p:cNvPr>
          <p:cNvSpPr/>
          <p:nvPr userDrawn="1"/>
        </p:nvSpPr>
        <p:spPr>
          <a:xfrm rot="5400000">
            <a:off x="6385458" y="3946006"/>
            <a:ext cx="688782" cy="2532743"/>
          </a:xfrm>
          <a:custGeom>
            <a:avLst/>
            <a:gdLst>
              <a:gd name="connsiteX0" fmla="*/ 0 w 5444068"/>
              <a:gd name="connsiteY0" fmla="*/ 2459586 h 2459586"/>
              <a:gd name="connsiteX1" fmla="*/ 0 w 5444068"/>
              <a:gd name="connsiteY1" fmla="*/ 183204 h 2459586"/>
              <a:gd name="connsiteX2" fmla="*/ 2349822 w 5444068"/>
              <a:gd name="connsiteY2" fmla="*/ 183204 h 2459586"/>
              <a:gd name="connsiteX3" fmla="*/ 2596904 w 5444068"/>
              <a:gd name="connsiteY3" fmla="*/ 0 h 2459586"/>
              <a:gd name="connsiteX4" fmla="*/ 2843986 w 5444068"/>
              <a:gd name="connsiteY4" fmla="*/ 183204 h 2459586"/>
              <a:gd name="connsiteX5" fmla="*/ 5444068 w 5444068"/>
              <a:gd name="connsiteY5" fmla="*/ 183204 h 2459586"/>
              <a:gd name="connsiteX6" fmla="*/ 5444068 w 5444068"/>
              <a:gd name="connsiteY6" fmla="*/ 2459586 h 2459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4068" h="2459586">
                <a:moveTo>
                  <a:pt x="0" y="2459586"/>
                </a:moveTo>
                <a:lnTo>
                  <a:pt x="0" y="183204"/>
                </a:lnTo>
                <a:lnTo>
                  <a:pt x="2349822" y="183204"/>
                </a:lnTo>
                <a:lnTo>
                  <a:pt x="2596904" y="0"/>
                </a:lnTo>
                <a:lnTo>
                  <a:pt x="2843986" y="183204"/>
                </a:lnTo>
                <a:lnTo>
                  <a:pt x="5444068" y="183204"/>
                </a:lnTo>
                <a:lnTo>
                  <a:pt x="5444068" y="2459586"/>
                </a:lnTo>
                <a:close/>
              </a:path>
            </a:pathLst>
          </a:custGeom>
          <a:solidFill>
            <a:schemeClr val="accent2">
              <a:lumMod val="40000"/>
              <a:lumOff val="60000"/>
            </a:schemeClr>
          </a:solidFill>
          <a:ln w="38100">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2000" b="1">
              <a:latin typeface="Libre Franklin" pitchFamily="2" charset="77"/>
            </a:endParaRPr>
          </a:p>
        </p:txBody>
      </p:sp>
      <p:sp>
        <p:nvSpPr>
          <p:cNvPr id="59" name="Freeform 58">
            <a:extLst>
              <a:ext uri="{FF2B5EF4-FFF2-40B4-BE49-F238E27FC236}">
                <a16:creationId xmlns:a16="http://schemas.microsoft.com/office/drawing/2014/main" id="{618888AC-F785-804A-8DB5-0A9FC96F2D28}"/>
              </a:ext>
            </a:extLst>
          </p:cNvPr>
          <p:cNvSpPr/>
          <p:nvPr userDrawn="1"/>
        </p:nvSpPr>
        <p:spPr>
          <a:xfrm rot="5400000">
            <a:off x="4203244" y="4003611"/>
            <a:ext cx="689113" cy="2417218"/>
          </a:xfrm>
          <a:custGeom>
            <a:avLst/>
            <a:gdLst>
              <a:gd name="connsiteX0" fmla="*/ 0 w 5444068"/>
              <a:gd name="connsiteY0" fmla="*/ 2459586 h 2459586"/>
              <a:gd name="connsiteX1" fmla="*/ 0 w 5444068"/>
              <a:gd name="connsiteY1" fmla="*/ 183204 h 2459586"/>
              <a:gd name="connsiteX2" fmla="*/ 2349822 w 5444068"/>
              <a:gd name="connsiteY2" fmla="*/ 183204 h 2459586"/>
              <a:gd name="connsiteX3" fmla="*/ 2596904 w 5444068"/>
              <a:gd name="connsiteY3" fmla="*/ 0 h 2459586"/>
              <a:gd name="connsiteX4" fmla="*/ 2843986 w 5444068"/>
              <a:gd name="connsiteY4" fmla="*/ 183204 h 2459586"/>
              <a:gd name="connsiteX5" fmla="*/ 5444068 w 5444068"/>
              <a:gd name="connsiteY5" fmla="*/ 183204 h 2459586"/>
              <a:gd name="connsiteX6" fmla="*/ 5444068 w 5444068"/>
              <a:gd name="connsiteY6" fmla="*/ 2459586 h 2459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4068" h="2459586">
                <a:moveTo>
                  <a:pt x="0" y="2459586"/>
                </a:moveTo>
                <a:lnTo>
                  <a:pt x="0" y="183204"/>
                </a:lnTo>
                <a:lnTo>
                  <a:pt x="2349822" y="183204"/>
                </a:lnTo>
                <a:lnTo>
                  <a:pt x="2596904" y="0"/>
                </a:lnTo>
                <a:lnTo>
                  <a:pt x="2843986" y="183204"/>
                </a:lnTo>
                <a:lnTo>
                  <a:pt x="5444068" y="183204"/>
                </a:lnTo>
                <a:lnTo>
                  <a:pt x="5444068" y="2459586"/>
                </a:lnTo>
                <a:close/>
              </a:path>
            </a:pathLst>
          </a:custGeom>
          <a:solidFill>
            <a:schemeClr val="accent2">
              <a:lumMod val="20000"/>
              <a:lumOff val="80000"/>
            </a:schemeClr>
          </a:solidFill>
          <a:ln w="38100">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2000" b="1">
              <a:solidFill>
                <a:schemeClr val="tx1">
                  <a:lumMod val="60000"/>
                  <a:lumOff val="40000"/>
                </a:schemeClr>
              </a:solidFill>
              <a:latin typeface="Libre Franklin" pitchFamily="2" charset="77"/>
            </a:endParaRPr>
          </a:p>
        </p:txBody>
      </p:sp>
      <p:sp>
        <p:nvSpPr>
          <p:cNvPr id="60" name="Rounded Rectangle 4">
            <a:extLst>
              <a:ext uri="{FF2B5EF4-FFF2-40B4-BE49-F238E27FC236}">
                <a16:creationId xmlns:a16="http://schemas.microsoft.com/office/drawing/2014/main" id="{01122DDA-58FD-8540-ACE3-6011539ECA0B}"/>
              </a:ext>
            </a:extLst>
          </p:cNvPr>
          <p:cNvSpPr txBox="1"/>
          <p:nvPr userDrawn="1"/>
        </p:nvSpPr>
        <p:spPr>
          <a:xfrm>
            <a:off x="3459234" y="3466322"/>
            <a:ext cx="2088598" cy="608508"/>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4460" tIns="124460" rIns="124460" bIns="124460" numCol="1" spcCol="1270" anchor="t" anchorCtr="0">
            <a:noAutofit/>
          </a:bodyPr>
          <a:lstStyle/>
          <a:p>
            <a:pPr marL="0" lvl="1" algn="ctr" defTabSz="777875">
              <a:lnSpc>
                <a:spcPts val="2520"/>
              </a:lnSpc>
              <a:spcBef>
                <a:spcPct val="0"/>
              </a:spcBef>
            </a:pPr>
            <a:r>
              <a:rPr lang="en-US" sz="1200" i="1">
                <a:solidFill>
                  <a:srgbClr val="4D4D4C"/>
                </a:solidFill>
                <a:latin typeface="TeXGyreSchola" pitchFamily="2" charset="77"/>
              </a:rPr>
              <a:t>Digital Consumer</a:t>
            </a:r>
          </a:p>
        </p:txBody>
      </p:sp>
      <p:sp>
        <p:nvSpPr>
          <p:cNvPr id="61" name="TextBox 60">
            <a:extLst>
              <a:ext uri="{FF2B5EF4-FFF2-40B4-BE49-F238E27FC236}">
                <a16:creationId xmlns:a16="http://schemas.microsoft.com/office/drawing/2014/main" id="{9D8C8BDA-A8ED-AB46-88BC-A6244171EE0C}"/>
              </a:ext>
            </a:extLst>
          </p:cNvPr>
          <p:cNvSpPr txBox="1"/>
          <p:nvPr userDrawn="1"/>
        </p:nvSpPr>
        <p:spPr>
          <a:xfrm>
            <a:off x="3738866" y="3135720"/>
            <a:ext cx="1529334" cy="523220"/>
          </a:xfrm>
          <a:prstGeom prst="rect">
            <a:avLst/>
          </a:prstGeom>
          <a:noFill/>
        </p:spPr>
        <p:txBody>
          <a:bodyPr wrap="square" rtlCol="0">
            <a:spAutoFit/>
          </a:bodyPr>
          <a:lstStyle/>
          <a:p>
            <a:pPr algn="ctr"/>
            <a:r>
              <a:rPr lang="en-US" sz="1200">
                <a:solidFill>
                  <a:srgbClr val="FF8300"/>
                </a:solidFill>
                <a:latin typeface="Libre Franklin" pitchFamily="2" charset="77"/>
              </a:rPr>
              <a:t>Level 1: </a:t>
            </a:r>
            <a:r>
              <a:rPr lang="en-US" sz="1600" b="1" spc="300">
                <a:solidFill>
                  <a:srgbClr val="FF8300"/>
                </a:solidFill>
                <a:latin typeface="Libre Franklin" pitchFamily="2" charset="77"/>
              </a:rPr>
              <a:t>ENGAGED</a:t>
            </a:r>
          </a:p>
        </p:txBody>
      </p:sp>
      <p:pic>
        <p:nvPicPr>
          <p:cNvPr id="62" name="Picture 61">
            <a:extLst>
              <a:ext uri="{FF2B5EF4-FFF2-40B4-BE49-F238E27FC236}">
                <a16:creationId xmlns:a16="http://schemas.microsoft.com/office/drawing/2014/main" id="{EB07D889-31F3-464D-A674-30FB0EFE9949}"/>
              </a:ext>
            </a:extLst>
          </p:cNvPr>
          <p:cNvPicPr>
            <a:picLocks noChangeAspect="1"/>
          </p:cNvPicPr>
          <p:nvPr userDrawn="1"/>
        </p:nvPicPr>
        <p:blipFill>
          <a:blip r:embed="rId5"/>
          <a:stretch>
            <a:fillRect/>
          </a:stretch>
        </p:blipFill>
        <p:spPr>
          <a:xfrm>
            <a:off x="4126935" y="2428687"/>
            <a:ext cx="672060" cy="648058"/>
          </a:xfrm>
          <a:prstGeom prst="rect">
            <a:avLst/>
          </a:prstGeom>
        </p:spPr>
      </p:pic>
      <p:sp>
        <p:nvSpPr>
          <p:cNvPr id="63" name="TextBox 62">
            <a:extLst>
              <a:ext uri="{FF2B5EF4-FFF2-40B4-BE49-F238E27FC236}">
                <a16:creationId xmlns:a16="http://schemas.microsoft.com/office/drawing/2014/main" id="{B8CD9C26-CD68-B144-A2EF-5212B3DAC4EC}"/>
              </a:ext>
            </a:extLst>
          </p:cNvPr>
          <p:cNvSpPr txBox="1"/>
          <p:nvPr userDrawn="1"/>
        </p:nvSpPr>
        <p:spPr>
          <a:xfrm>
            <a:off x="784779" y="2570247"/>
            <a:ext cx="2337572" cy="1200329"/>
          </a:xfrm>
          <a:prstGeom prst="rect">
            <a:avLst/>
          </a:prstGeom>
          <a:noFill/>
        </p:spPr>
        <p:txBody>
          <a:bodyPr wrap="square" rtlCol="0">
            <a:spAutoFit/>
          </a:bodyPr>
          <a:lstStyle/>
          <a:p>
            <a:pPr algn="ctr"/>
            <a:r>
              <a:rPr lang="en-US" sz="2400" b="1" spc="300">
                <a:solidFill>
                  <a:srgbClr val="FF8300"/>
                </a:solidFill>
                <a:latin typeface="Libre Franklin" pitchFamily="2" charset="77"/>
              </a:rPr>
              <a:t>TEACHERS IN NETWORK</a:t>
            </a:r>
          </a:p>
        </p:txBody>
      </p:sp>
      <p:sp>
        <p:nvSpPr>
          <p:cNvPr id="64" name="Rectangle 63">
            <a:extLst>
              <a:ext uri="{FF2B5EF4-FFF2-40B4-BE49-F238E27FC236}">
                <a16:creationId xmlns:a16="http://schemas.microsoft.com/office/drawing/2014/main" id="{38BD05E2-D433-0A4B-8A76-A6AF4077A589}"/>
              </a:ext>
            </a:extLst>
          </p:cNvPr>
          <p:cNvSpPr/>
          <p:nvPr userDrawn="1"/>
        </p:nvSpPr>
        <p:spPr>
          <a:xfrm rot="5400000">
            <a:off x="813077" y="4033300"/>
            <a:ext cx="548640" cy="914400"/>
          </a:xfrm>
          <a:prstGeom prst="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1200" b="1">
              <a:solidFill>
                <a:schemeClr val="tx1"/>
              </a:solidFill>
              <a:latin typeface="Libre Franklin" pitchFamily="2" charset="77"/>
            </a:endParaRPr>
          </a:p>
        </p:txBody>
      </p:sp>
      <p:sp>
        <p:nvSpPr>
          <p:cNvPr id="65" name="Rectangle 64">
            <a:extLst>
              <a:ext uri="{FF2B5EF4-FFF2-40B4-BE49-F238E27FC236}">
                <a16:creationId xmlns:a16="http://schemas.microsoft.com/office/drawing/2014/main" id="{E61856D2-AE83-E64D-B7F1-9E8B8DF2482E}"/>
              </a:ext>
            </a:extLst>
          </p:cNvPr>
          <p:cNvSpPr/>
          <p:nvPr userDrawn="1"/>
        </p:nvSpPr>
        <p:spPr>
          <a:xfrm rot="5400000">
            <a:off x="813077" y="4755010"/>
            <a:ext cx="548640" cy="914400"/>
          </a:xfrm>
          <a:prstGeom prst="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1200" b="1">
              <a:solidFill>
                <a:schemeClr val="tx1"/>
              </a:solidFill>
              <a:latin typeface="Libre Franklin" pitchFamily="2" charset="77"/>
            </a:endParaRPr>
          </a:p>
        </p:txBody>
      </p:sp>
      <p:sp>
        <p:nvSpPr>
          <p:cNvPr id="7" name="Text Placeholder 6">
            <a:extLst>
              <a:ext uri="{FF2B5EF4-FFF2-40B4-BE49-F238E27FC236}">
                <a16:creationId xmlns:a16="http://schemas.microsoft.com/office/drawing/2014/main" id="{F43B1ACA-5EDE-4D44-84F3-9F1F00BED370}"/>
              </a:ext>
            </a:extLst>
          </p:cNvPr>
          <p:cNvSpPr>
            <a:spLocks noGrp="1"/>
          </p:cNvSpPr>
          <p:nvPr>
            <p:ph type="body" sz="quarter" idx="13"/>
          </p:nvPr>
        </p:nvSpPr>
        <p:spPr>
          <a:xfrm>
            <a:off x="630196" y="4245990"/>
            <a:ext cx="914400" cy="496286"/>
          </a:xfrm>
        </p:spPr>
        <p:txBody>
          <a:bodyPr anchor="ctr">
            <a:noAutofit/>
          </a:bodyPr>
          <a:lstStyle>
            <a:lvl1pPr marL="0" indent="0" algn="ctr">
              <a:buNone/>
              <a:defRPr sz="1400">
                <a:latin typeface="Libre Franklin" pitchFamily="2" charset="77"/>
              </a:defRPr>
            </a:lvl1pPr>
            <a:lvl2pPr>
              <a:defRPr sz="1200"/>
            </a:lvl2pPr>
            <a:lvl3pPr>
              <a:defRPr sz="1200"/>
            </a:lvl3pPr>
            <a:lvl4pPr>
              <a:defRPr sz="1200"/>
            </a:lvl4pPr>
            <a:lvl5pPr>
              <a:defRPr sz="1200"/>
            </a:lvl5pPr>
          </a:lstStyle>
          <a:p>
            <a:pPr lvl="0"/>
            <a:endParaRPr lang="en-US"/>
          </a:p>
        </p:txBody>
      </p:sp>
      <p:sp>
        <p:nvSpPr>
          <p:cNvPr id="67" name="Text Placeholder 6">
            <a:extLst>
              <a:ext uri="{FF2B5EF4-FFF2-40B4-BE49-F238E27FC236}">
                <a16:creationId xmlns:a16="http://schemas.microsoft.com/office/drawing/2014/main" id="{06F5AE0C-49F2-5D46-BAC5-6830A8A3B962}"/>
              </a:ext>
            </a:extLst>
          </p:cNvPr>
          <p:cNvSpPr>
            <a:spLocks noGrp="1"/>
          </p:cNvSpPr>
          <p:nvPr>
            <p:ph type="body" sz="quarter" idx="14"/>
          </p:nvPr>
        </p:nvSpPr>
        <p:spPr>
          <a:xfrm>
            <a:off x="630196" y="4964067"/>
            <a:ext cx="914400" cy="496286"/>
          </a:xfrm>
        </p:spPr>
        <p:txBody>
          <a:bodyPr anchor="ctr">
            <a:noAutofit/>
          </a:bodyPr>
          <a:lstStyle>
            <a:lvl1pPr marL="0" indent="0" algn="ctr">
              <a:buNone/>
              <a:defRPr sz="1400">
                <a:latin typeface="Libre Franklin" pitchFamily="2" charset="77"/>
              </a:defRPr>
            </a:lvl1pPr>
            <a:lvl2pPr>
              <a:defRPr sz="1200"/>
            </a:lvl2pPr>
            <a:lvl3pPr>
              <a:defRPr sz="1200"/>
            </a:lvl3pPr>
            <a:lvl4pPr>
              <a:defRPr sz="1200"/>
            </a:lvl4pPr>
            <a:lvl5pPr>
              <a:defRPr sz="1200"/>
            </a:lvl5pPr>
          </a:lstStyle>
          <a:p>
            <a:pPr lvl="0"/>
            <a:endParaRPr lang="en-US"/>
          </a:p>
        </p:txBody>
      </p:sp>
      <p:sp>
        <p:nvSpPr>
          <p:cNvPr id="73" name="Text Placeholder 6">
            <a:extLst>
              <a:ext uri="{FF2B5EF4-FFF2-40B4-BE49-F238E27FC236}">
                <a16:creationId xmlns:a16="http://schemas.microsoft.com/office/drawing/2014/main" id="{C39C619A-78EA-D648-80DA-CD58EA34CDB8}"/>
              </a:ext>
            </a:extLst>
          </p:cNvPr>
          <p:cNvSpPr>
            <a:spLocks noGrp="1"/>
          </p:cNvSpPr>
          <p:nvPr>
            <p:ph type="body" sz="quarter" idx="16"/>
          </p:nvPr>
        </p:nvSpPr>
        <p:spPr>
          <a:xfrm>
            <a:off x="1654792" y="4241843"/>
            <a:ext cx="1593474" cy="496286"/>
          </a:xfrm>
        </p:spPr>
        <p:txBody>
          <a:bodyPr anchor="ctr">
            <a:noAutofit/>
          </a:bodyPr>
          <a:lstStyle>
            <a:lvl1pPr marL="0" indent="0" algn="ctr">
              <a:buNone/>
              <a:defRPr sz="2000" b="1">
                <a:solidFill>
                  <a:schemeClr val="bg2"/>
                </a:solidFill>
                <a:latin typeface="Libre Franklin" pitchFamily="2" charset="77"/>
              </a:defRPr>
            </a:lvl1pPr>
            <a:lvl2pPr>
              <a:defRPr sz="1200"/>
            </a:lvl2pPr>
            <a:lvl3pPr>
              <a:defRPr sz="1200"/>
            </a:lvl3pPr>
            <a:lvl4pPr>
              <a:defRPr sz="1200"/>
            </a:lvl4pPr>
            <a:lvl5pPr>
              <a:defRPr sz="1200"/>
            </a:lvl5pPr>
          </a:lstStyle>
          <a:p>
            <a:pPr lvl="0"/>
            <a:endParaRPr lang="en-US"/>
          </a:p>
        </p:txBody>
      </p:sp>
      <p:sp>
        <p:nvSpPr>
          <p:cNvPr id="75" name="Text Placeholder 6">
            <a:extLst>
              <a:ext uri="{FF2B5EF4-FFF2-40B4-BE49-F238E27FC236}">
                <a16:creationId xmlns:a16="http://schemas.microsoft.com/office/drawing/2014/main" id="{5A4C5983-4ECC-414A-A1DA-E4535E5BE80E}"/>
              </a:ext>
            </a:extLst>
          </p:cNvPr>
          <p:cNvSpPr>
            <a:spLocks noGrp="1"/>
          </p:cNvSpPr>
          <p:nvPr>
            <p:ph type="body" sz="quarter" idx="18"/>
          </p:nvPr>
        </p:nvSpPr>
        <p:spPr>
          <a:xfrm>
            <a:off x="1645156" y="4961822"/>
            <a:ext cx="1593474" cy="496286"/>
          </a:xfrm>
        </p:spPr>
        <p:txBody>
          <a:bodyPr anchor="ctr">
            <a:noAutofit/>
          </a:bodyPr>
          <a:lstStyle>
            <a:lvl1pPr marL="0" indent="0" algn="ctr">
              <a:buNone/>
              <a:defRPr sz="2000" b="1">
                <a:solidFill>
                  <a:schemeClr val="bg2"/>
                </a:solidFill>
                <a:latin typeface="Libre Franklin" pitchFamily="2" charset="77"/>
              </a:defRPr>
            </a:lvl1pPr>
            <a:lvl2pPr>
              <a:defRPr sz="1200"/>
            </a:lvl2pPr>
            <a:lvl3pPr>
              <a:defRPr sz="1200"/>
            </a:lvl3pPr>
            <a:lvl4pPr>
              <a:defRPr sz="1200"/>
            </a:lvl4pPr>
            <a:lvl5pPr>
              <a:defRPr sz="1200"/>
            </a:lvl5pPr>
          </a:lstStyle>
          <a:p>
            <a:pPr lvl="0"/>
            <a:endParaRPr lang="en-US"/>
          </a:p>
        </p:txBody>
      </p:sp>
      <p:sp>
        <p:nvSpPr>
          <p:cNvPr id="78" name="Text Placeholder 6">
            <a:extLst>
              <a:ext uri="{FF2B5EF4-FFF2-40B4-BE49-F238E27FC236}">
                <a16:creationId xmlns:a16="http://schemas.microsoft.com/office/drawing/2014/main" id="{4AECD36E-CC7F-0A4E-9156-5AFF7593ABE7}"/>
              </a:ext>
            </a:extLst>
          </p:cNvPr>
          <p:cNvSpPr>
            <a:spLocks noGrp="1"/>
          </p:cNvSpPr>
          <p:nvPr>
            <p:ph type="body" sz="quarter" idx="19"/>
          </p:nvPr>
        </p:nvSpPr>
        <p:spPr>
          <a:xfrm>
            <a:off x="3668878" y="4245845"/>
            <a:ext cx="1593474" cy="496286"/>
          </a:xfrm>
        </p:spPr>
        <p:txBody>
          <a:bodyPr anchor="ctr">
            <a:noAutofit/>
          </a:bodyPr>
          <a:lstStyle>
            <a:lvl1pPr marL="0" indent="0" algn="ctr">
              <a:buNone/>
              <a:defRPr sz="2000" b="1">
                <a:solidFill>
                  <a:schemeClr val="tx1"/>
                </a:solidFill>
                <a:latin typeface="Libre Franklin" pitchFamily="2" charset="77"/>
              </a:defRPr>
            </a:lvl1pPr>
            <a:lvl2pPr>
              <a:defRPr sz="1200"/>
            </a:lvl2pPr>
            <a:lvl3pPr>
              <a:defRPr sz="1200"/>
            </a:lvl3pPr>
            <a:lvl4pPr>
              <a:defRPr sz="1200"/>
            </a:lvl4pPr>
            <a:lvl5pPr>
              <a:defRPr sz="1200"/>
            </a:lvl5pPr>
          </a:lstStyle>
          <a:p>
            <a:pPr lvl="0"/>
            <a:endParaRPr lang="en-US"/>
          </a:p>
        </p:txBody>
      </p:sp>
      <p:sp>
        <p:nvSpPr>
          <p:cNvPr id="80" name="Text Placeholder 6">
            <a:extLst>
              <a:ext uri="{FF2B5EF4-FFF2-40B4-BE49-F238E27FC236}">
                <a16:creationId xmlns:a16="http://schemas.microsoft.com/office/drawing/2014/main" id="{A74301D4-1FFB-9A47-855B-B9EC95A70902}"/>
              </a:ext>
            </a:extLst>
          </p:cNvPr>
          <p:cNvSpPr>
            <a:spLocks noGrp="1"/>
          </p:cNvSpPr>
          <p:nvPr>
            <p:ph type="body" sz="quarter" idx="21"/>
          </p:nvPr>
        </p:nvSpPr>
        <p:spPr>
          <a:xfrm>
            <a:off x="3659242" y="4965824"/>
            <a:ext cx="1593474" cy="496286"/>
          </a:xfrm>
        </p:spPr>
        <p:txBody>
          <a:bodyPr anchor="ctr">
            <a:noAutofit/>
          </a:bodyPr>
          <a:lstStyle>
            <a:lvl1pPr marL="0" indent="0" algn="ctr">
              <a:buNone/>
              <a:defRPr sz="2000" b="1">
                <a:solidFill>
                  <a:schemeClr val="tx1"/>
                </a:solidFill>
                <a:latin typeface="Libre Franklin" pitchFamily="2" charset="77"/>
              </a:defRPr>
            </a:lvl1pPr>
            <a:lvl2pPr>
              <a:defRPr sz="1200"/>
            </a:lvl2pPr>
            <a:lvl3pPr>
              <a:defRPr sz="1200"/>
            </a:lvl3pPr>
            <a:lvl4pPr>
              <a:defRPr sz="1200"/>
            </a:lvl4pPr>
            <a:lvl5pPr>
              <a:defRPr sz="1200"/>
            </a:lvl5pPr>
          </a:lstStyle>
          <a:p>
            <a:pPr lvl="0"/>
            <a:endParaRPr lang="en-US"/>
          </a:p>
        </p:txBody>
      </p:sp>
      <p:sp>
        <p:nvSpPr>
          <p:cNvPr id="81" name="Text Placeholder 6">
            <a:extLst>
              <a:ext uri="{FF2B5EF4-FFF2-40B4-BE49-F238E27FC236}">
                <a16:creationId xmlns:a16="http://schemas.microsoft.com/office/drawing/2014/main" id="{81F526A8-A54B-9542-B8B4-8E7DA77390CD}"/>
              </a:ext>
            </a:extLst>
          </p:cNvPr>
          <p:cNvSpPr>
            <a:spLocks noGrp="1"/>
          </p:cNvSpPr>
          <p:nvPr>
            <p:ph type="body" sz="quarter" idx="22"/>
          </p:nvPr>
        </p:nvSpPr>
        <p:spPr>
          <a:xfrm>
            <a:off x="5932583" y="4247311"/>
            <a:ext cx="1593474" cy="496286"/>
          </a:xfrm>
        </p:spPr>
        <p:txBody>
          <a:bodyPr anchor="ctr">
            <a:noAutofit/>
          </a:bodyPr>
          <a:lstStyle>
            <a:lvl1pPr marL="0" indent="0" algn="ctr">
              <a:buNone/>
              <a:defRPr sz="2000" b="1">
                <a:solidFill>
                  <a:schemeClr val="tx1"/>
                </a:solidFill>
                <a:latin typeface="Libre Franklin" pitchFamily="2" charset="77"/>
              </a:defRPr>
            </a:lvl1pPr>
            <a:lvl2pPr>
              <a:defRPr sz="1200"/>
            </a:lvl2pPr>
            <a:lvl3pPr>
              <a:defRPr sz="1200"/>
            </a:lvl3pPr>
            <a:lvl4pPr>
              <a:defRPr sz="1200"/>
            </a:lvl4pPr>
            <a:lvl5pPr>
              <a:defRPr sz="1200"/>
            </a:lvl5pPr>
          </a:lstStyle>
          <a:p>
            <a:pPr lvl="0"/>
            <a:endParaRPr lang="en-US"/>
          </a:p>
        </p:txBody>
      </p:sp>
      <p:sp>
        <p:nvSpPr>
          <p:cNvPr id="83" name="Text Placeholder 6">
            <a:extLst>
              <a:ext uri="{FF2B5EF4-FFF2-40B4-BE49-F238E27FC236}">
                <a16:creationId xmlns:a16="http://schemas.microsoft.com/office/drawing/2014/main" id="{A5B3D807-9A25-1046-9080-2BAB0DB04C8E}"/>
              </a:ext>
            </a:extLst>
          </p:cNvPr>
          <p:cNvSpPr>
            <a:spLocks noGrp="1"/>
          </p:cNvSpPr>
          <p:nvPr>
            <p:ph type="body" sz="quarter" idx="24"/>
          </p:nvPr>
        </p:nvSpPr>
        <p:spPr>
          <a:xfrm>
            <a:off x="5922947" y="4967290"/>
            <a:ext cx="1593474" cy="496286"/>
          </a:xfrm>
        </p:spPr>
        <p:txBody>
          <a:bodyPr anchor="ctr">
            <a:noAutofit/>
          </a:bodyPr>
          <a:lstStyle>
            <a:lvl1pPr marL="0" indent="0" algn="ctr">
              <a:buNone/>
              <a:defRPr sz="2000" b="1">
                <a:solidFill>
                  <a:schemeClr val="tx1"/>
                </a:solidFill>
                <a:latin typeface="Libre Franklin" pitchFamily="2" charset="77"/>
              </a:defRPr>
            </a:lvl1pPr>
            <a:lvl2pPr>
              <a:defRPr sz="1200"/>
            </a:lvl2pPr>
            <a:lvl3pPr>
              <a:defRPr sz="1200"/>
            </a:lvl3pPr>
            <a:lvl4pPr>
              <a:defRPr sz="1200"/>
            </a:lvl4pPr>
            <a:lvl5pPr>
              <a:defRPr sz="1200"/>
            </a:lvl5pPr>
          </a:lstStyle>
          <a:p>
            <a:pPr lvl="0"/>
            <a:endParaRPr lang="en-US"/>
          </a:p>
        </p:txBody>
      </p:sp>
      <p:sp>
        <p:nvSpPr>
          <p:cNvPr id="85" name="Text Placeholder 6">
            <a:extLst>
              <a:ext uri="{FF2B5EF4-FFF2-40B4-BE49-F238E27FC236}">
                <a16:creationId xmlns:a16="http://schemas.microsoft.com/office/drawing/2014/main" id="{4575FC58-3780-5F46-9004-9A487486B072}"/>
              </a:ext>
            </a:extLst>
          </p:cNvPr>
          <p:cNvSpPr>
            <a:spLocks noGrp="1"/>
          </p:cNvSpPr>
          <p:nvPr>
            <p:ph type="body" sz="quarter" idx="25"/>
          </p:nvPr>
        </p:nvSpPr>
        <p:spPr>
          <a:xfrm>
            <a:off x="8156444" y="4241843"/>
            <a:ext cx="1593474" cy="496286"/>
          </a:xfrm>
        </p:spPr>
        <p:txBody>
          <a:bodyPr anchor="ctr">
            <a:noAutofit/>
          </a:bodyPr>
          <a:lstStyle>
            <a:lvl1pPr marL="0" indent="0" algn="ctr">
              <a:buNone/>
              <a:defRPr sz="2000" b="1">
                <a:solidFill>
                  <a:schemeClr val="bg2"/>
                </a:solidFill>
                <a:latin typeface="Libre Franklin" pitchFamily="2" charset="77"/>
              </a:defRPr>
            </a:lvl1pPr>
            <a:lvl2pPr>
              <a:defRPr sz="1200"/>
            </a:lvl2pPr>
            <a:lvl3pPr>
              <a:defRPr sz="1200"/>
            </a:lvl3pPr>
            <a:lvl4pPr>
              <a:defRPr sz="1200"/>
            </a:lvl4pPr>
            <a:lvl5pPr>
              <a:defRPr sz="1200"/>
            </a:lvl5pPr>
          </a:lstStyle>
          <a:p>
            <a:pPr lvl="0"/>
            <a:endParaRPr lang="en-US"/>
          </a:p>
        </p:txBody>
      </p:sp>
      <p:sp>
        <p:nvSpPr>
          <p:cNvPr id="87" name="Text Placeholder 6">
            <a:extLst>
              <a:ext uri="{FF2B5EF4-FFF2-40B4-BE49-F238E27FC236}">
                <a16:creationId xmlns:a16="http://schemas.microsoft.com/office/drawing/2014/main" id="{960045A1-2EA2-8441-91E3-C31522DBF843}"/>
              </a:ext>
            </a:extLst>
          </p:cNvPr>
          <p:cNvSpPr>
            <a:spLocks noGrp="1"/>
          </p:cNvSpPr>
          <p:nvPr>
            <p:ph type="body" sz="quarter" idx="27"/>
          </p:nvPr>
        </p:nvSpPr>
        <p:spPr>
          <a:xfrm>
            <a:off x="8146808" y="4961822"/>
            <a:ext cx="1593474" cy="496286"/>
          </a:xfrm>
        </p:spPr>
        <p:txBody>
          <a:bodyPr anchor="ctr">
            <a:noAutofit/>
          </a:bodyPr>
          <a:lstStyle>
            <a:lvl1pPr marL="0" indent="0" algn="ctr">
              <a:buNone/>
              <a:defRPr sz="2000" b="1">
                <a:solidFill>
                  <a:schemeClr val="bg2"/>
                </a:solidFill>
                <a:latin typeface="Libre Franklin" pitchFamily="2" charset="77"/>
              </a:defRPr>
            </a:lvl1pPr>
            <a:lvl2pPr>
              <a:defRPr sz="1200"/>
            </a:lvl2pPr>
            <a:lvl3pPr>
              <a:defRPr sz="1200"/>
            </a:lvl3pPr>
            <a:lvl4pPr>
              <a:defRPr sz="1200"/>
            </a:lvl4pPr>
            <a:lvl5pPr>
              <a:defRPr sz="1200"/>
            </a:lvl5pPr>
          </a:lstStyle>
          <a:p>
            <a:pPr lvl="0"/>
            <a:endParaRPr lang="en-US"/>
          </a:p>
        </p:txBody>
      </p:sp>
      <p:sp>
        <p:nvSpPr>
          <p:cNvPr id="88" name="Text Placeholder 6">
            <a:extLst>
              <a:ext uri="{FF2B5EF4-FFF2-40B4-BE49-F238E27FC236}">
                <a16:creationId xmlns:a16="http://schemas.microsoft.com/office/drawing/2014/main" id="{F4814273-DEF6-7B4D-9EA8-DA4A447CEAAD}"/>
              </a:ext>
            </a:extLst>
          </p:cNvPr>
          <p:cNvSpPr>
            <a:spLocks noGrp="1"/>
          </p:cNvSpPr>
          <p:nvPr>
            <p:ph type="body" sz="quarter" idx="28"/>
          </p:nvPr>
        </p:nvSpPr>
        <p:spPr>
          <a:xfrm>
            <a:off x="10279557" y="4246893"/>
            <a:ext cx="1282246" cy="496286"/>
          </a:xfrm>
        </p:spPr>
        <p:txBody>
          <a:bodyPr anchor="ctr">
            <a:noAutofit/>
          </a:bodyPr>
          <a:lstStyle>
            <a:lvl1pPr marL="0" indent="0" algn="ctr">
              <a:buNone/>
              <a:defRPr sz="2000" b="1">
                <a:solidFill>
                  <a:schemeClr val="bg2"/>
                </a:solidFill>
                <a:latin typeface="Libre Franklin" pitchFamily="2" charset="77"/>
              </a:defRPr>
            </a:lvl1pPr>
            <a:lvl2pPr>
              <a:defRPr sz="1200"/>
            </a:lvl2pPr>
            <a:lvl3pPr>
              <a:defRPr sz="1200"/>
            </a:lvl3pPr>
            <a:lvl4pPr>
              <a:defRPr sz="1200"/>
            </a:lvl4pPr>
            <a:lvl5pPr>
              <a:defRPr sz="1200"/>
            </a:lvl5pPr>
          </a:lstStyle>
          <a:p>
            <a:pPr lvl="0"/>
            <a:endParaRPr lang="en-US"/>
          </a:p>
        </p:txBody>
      </p:sp>
      <p:sp>
        <p:nvSpPr>
          <p:cNvPr id="90" name="Text Placeholder 6">
            <a:extLst>
              <a:ext uri="{FF2B5EF4-FFF2-40B4-BE49-F238E27FC236}">
                <a16:creationId xmlns:a16="http://schemas.microsoft.com/office/drawing/2014/main" id="{BEC019F3-AD7E-6243-B9E8-11F8469CF541}"/>
              </a:ext>
            </a:extLst>
          </p:cNvPr>
          <p:cNvSpPr>
            <a:spLocks noGrp="1"/>
          </p:cNvSpPr>
          <p:nvPr>
            <p:ph type="body" sz="quarter" idx="30"/>
          </p:nvPr>
        </p:nvSpPr>
        <p:spPr>
          <a:xfrm>
            <a:off x="10269921" y="4966872"/>
            <a:ext cx="1282246" cy="496286"/>
          </a:xfrm>
        </p:spPr>
        <p:txBody>
          <a:bodyPr anchor="ctr">
            <a:noAutofit/>
          </a:bodyPr>
          <a:lstStyle>
            <a:lvl1pPr marL="0" indent="0" algn="ctr">
              <a:buNone/>
              <a:defRPr sz="2000" b="1">
                <a:solidFill>
                  <a:schemeClr val="bg2"/>
                </a:solidFill>
                <a:latin typeface="Libre Franklin" pitchFamily="2" charset="77"/>
              </a:defRPr>
            </a:lvl1pPr>
            <a:lvl2pPr>
              <a:defRPr sz="1200"/>
            </a:lvl2pPr>
            <a:lvl3pPr>
              <a:defRPr sz="1200"/>
            </a:lvl3pPr>
            <a:lvl4pPr>
              <a:defRPr sz="1200"/>
            </a:lvl4pPr>
            <a:lvl5pPr>
              <a:defRPr sz="1200"/>
            </a:lvl5pPr>
          </a:lstStyle>
          <a:p>
            <a:pPr lvl="0"/>
            <a:endParaRPr lang="en-US"/>
          </a:p>
        </p:txBody>
      </p:sp>
      <p:pic>
        <p:nvPicPr>
          <p:cNvPr id="6" name="Picture 5" descr="A close up of a logo&#10;&#10;Description automatically generated">
            <a:extLst>
              <a:ext uri="{FF2B5EF4-FFF2-40B4-BE49-F238E27FC236}">
                <a16:creationId xmlns:a16="http://schemas.microsoft.com/office/drawing/2014/main" id="{4945C2FA-A412-2DA3-E0B6-35ACB77D7167}"/>
              </a:ext>
            </a:extLst>
          </p:cNvPr>
          <p:cNvPicPr>
            <a:picLocks noChangeAspect="1"/>
          </p:cNvPicPr>
          <p:nvPr userDrawn="1"/>
        </p:nvPicPr>
        <p:blipFill>
          <a:blip r:embed="rId6" cstate="print">
            <a:alphaModFix/>
            <a:extLst>
              <a:ext uri="{28A0092B-C50C-407E-A947-70E740481C1C}">
                <a14:useLocalDpi xmlns:a14="http://schemas.microsoft.com/office/drawing/2010/main"/>
              </a:ext>
            </a:extLst>
          </a:blip>
          <a:stretch>
            <a:fillRect/>
          </a:stretch>
        </p:blipFill>
        <p:spPr>
          <a:xfrm>
            <a:off x="36000" y="6350400"/>
            <a:ext cx="1151986" cy="504653"/>
          </a:xfrm>
          <a:prstGeom prst="rect">
            <a:avLst/>
          </a:prstGeom>
        </p:spPr>
      </p:pic>
    </p:spTree>
    <p:extLst>
      <p:ext uri="{BB962C8B-B14F-4D97-AF65-F5344CB8AC3E}">
        <p14:creationId xmlns:p14="http://schemas.microsoft.com/office/powerpoint/2010/main" val="89991277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BRI_Jr Basic Blue">
    <p:bg>
      <p:bgPr>
        <a:solidFill>
          <a:schemeClr val="bg2"/>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57AD9E21-D871-134A-B86E-1B93F2482955}"/>
              </a:ext>
            </a:extLst>
          </p:cNvPr>
          <p:cNvSpPr>
            <a:spLocks noGrp="1"/>
          </p:cNvSpPr>
          <p:nvPr>
            <p:ph type="title"/>
          </p:nvPr>
        </p:nvSpPr>
        <p:spPr>
          <a:xfrm>
            <a:off x="212835" y="139927"/>
            <a:ext cx="11766331" cy="1325563"/>
          </a:xfrm>
        </p:spPr>
        <p:txBody>
          <a:bodyPr/>
          <a:lstStyle>
            <a:lvl1pPr algn="ctr">
              <a:defRPr b="1">
                <a:solidFill>
                  <a:srgbClr val="364B9F"/>
                </a:solidFill>
              </a:defRPr>
            </a:lvl1pPr>
          </a:lstStyle>
          <a:p>
            <a:r>
              <a:rPr lang="en-US"/>
              <a:t>Click to edit Master title style</a:t>
            </a:r>
          </a:p>
        </p:txBody>
      </p:sp>
      <p:sp>
        <p:nvSpPr>
          <p:cNvPr id="5" name="Content Placeholder 2">
            <a:extLst>
              <a:ext uri="{FF2B5EF4-FFF2-40B4-BE49-F238E27FC236}">
                <a16:creationId xmlns:a16="http://schemas.microsoft.com/office/drawing/2014/main" id="{49D928FB-BE41-F000-4B67-6ABC23F3AAC3}"/>
              </a:ext>
            </a:extLst>
          </p:cNvPr>
          <p:cNvSpPr>
            <a:spLocks noGrp="1"/>
          </p:cNvSpPr>
          <p:nvPr>
            <p:ph sz="half" idx="10"/>
          </p:nvPr>
        </p:nvSpPr>
        <p:spPr>
          <a:xfrm>
            <a:off x="1454046" y="1631988"/>
            <a:ext cx="10525118" cy="49337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descr="A black and orange logo&#10;&#10;Description automatically generated">
            <a:extLst>
              <a:ext uri="{FF2B5EF4-FFF2-40B4-BE49-F238E27FC236}">
                <a16:creationId xmlns:a16="http://schemas.microsoft.com/office/drawing/2014/main" id="{F6566EDB-7F80-097C-21C6-3AB1097E1F92}"/>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3563" y="6236208"/>
            <a:ext cx="1200150" cy="552450"/>
          </a:xfrm>
          <a:prstGeom prst="rect">
            <a:avLst/>
          </a:prstGeom>
        </p:spPr>
      </p:pic>
    </p:spTree>
    <p:extLst>
      <p:ext uri="{BB962C8B-B14F-4D97-AF65-F5344CB8AC3E}">
        <p14:creationId xmlns:p14="http://schemas.microsoft.com/office/powerpoint/2010/main" val="26638127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Natural background">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9E31659C-C7AE-2A42-A4FF-74E9DD8AF785}"/>
              </a:ext>
            </a:extLst>
          </p:cNvPr>
          <p:cNvSpPr>
            <a:spLocks noGrp="1"/>
          </p:cNvSpPr>
          <p:nvPr>
            <p:ph type="sldNum" sz="quarter" idx="12"/>
          </p:nvPr>
        </p:nvSpPr>
        <p:spPr>
          <a:xfrm>
            <a:off x="11101549" y="6442414"/>
            <a:ext cx="877617" cy="365125"/>
          </a:xfrm>
          <a:prstGeom prst="rect">
            <a:avLst/>
          </a:prstGeom>
        </p:spPr>
        <p:txBody>
          <a:bodyPr vert="horz" lIns="91440" tIns="45720" rIns="91440" bIns="45720" rtlCol="0" anchor="ctr"/>
          <a:lstStyle>
            <a:lvl1pPr algn="ctr">
              <a:defRPr sz="1600" b="1" i="0">
                <a:solidFill>
                  <a:schemeClr val="tx1"/>
                </a:solidFill>
                <a:latin typeface="Libre Franklin Black" pitchFamily="2" charset="77"/>
              </a:defRPr>
            </a:lvl1pPr>
          </a:lstStyle>
          <a:p>
            <a:fld id="{74743CB8-03B1-D240-A0C2-C770526C1FDB}" type="slidenum">
              <a:rPr lang="en-US" smtClean="0"/>
              <a:pPr/>
              <a:t>‹#›</a:t>
            </a:fld>
            <a:endParaRPr lang="en-US"/>
          </a:p>
        </p:txBody>
      </p:sp>
      <p:sp>
        <p:nvSpPr>
          <p:cNvPr id="9" name="Footer Placeholder 4">
            <a:extLst>
              <a:ext uri="{FF2B5EF4-FFF2-40B4-BE49-F238E27FC236}">
                <a16:creationId xmlns:a16="http://schemas.microsoft.com/office/drawing/2014/main" id="{159D6D2F-9D37-A947-8010-9BB2FA5F228A}"/>
              </a:ext>
            </a:extLst>
          </p:cNvPr>
          <p:cNvSpPr>
            <a:spLocks noGrp="1"/>
          </p:cNvSpPr>
          <p:nvPr>
            <p:ph type="ftr" sz="quarter" idx="11"/>
          </p:nvPr>
        </p:nvSpPr>
        <p:spPr>
          <a:xfrm>
            <a:off x="4038600" y="6442414"/>
            <a:ext cx="6637284" cy="365125"/>
          </a:xfrm>
          <a:prstGeom prst="rect">
            <a:avLst/>
          </a:prstGeom>
        </p:spPr>
        <p:txBody>
          <a:bodyPr vert="horz" lIns="91440" tIns="45720" rIns="91440" bIns="45720" rtlCol="0" anchor="ctr"/>
          <a:lstStyle>
            <a:lvl1pPr algn="ctr">
              <a:defRPr sz="1100" b="0" i="1">
                <a:solidFill>
                  <a:schemeClr val="bg1"/>
                </a:solidFill>
                <a:latin typeface="Libre Franklin" pitchFamily="2" charset="77"/>
              </a:defRPr>
            </a:lvl1pPr>
          </a:lstStyle>
          <a:p>
            <a:endParaRPr lang="en-US"/>
          </a:p>
        </p:txBody>
      </p:sp>
      <p:sp>
        <p:nvSpPr>
          <p:cNvPr id="13" name="Date Placeholder 3">
            <a:extLst>
              <a:ext uri="{FF2B5EF4-FFF2-40B4-BE49-F238E27FC236}">
                <a16:creationId xmlns:a16="http://schemas.microsoft.com/office/drawing/2014/main" id="{014BF3EE-35C3-1647-B2B9-DA3175F3FF86}"/>
              </a:ext>
            </a:extLst>
          </p:cNvPr>
          <p:cNvSpPr>
            <a:spLocks noGrp="1"/>
          </p:cNvSpPr>
          <p:nvPr>
            <p:ph type="dt" sz="half" idx="10"/>
          </p:nvPr>
        </p:nvSpPr>
        <p:spPr>
          <a:xfrm>
            <a:off x="2270234" y="6442414"/>
            <a:ext cx="1555533" cy="365125"/>
          </a:xfrm>
          <a:prstGeom prst="rect">
            <a:avLst/>
          </a:prstGeom>
        </p:spPr>
        <p:txBody>
          <a:bodyPr vert="horz" lIns="91440" tIns="45720" rIns="91440" bIns="45720" rtlCol="0" anchor="ctr"/>
          <a:lstStyle>
            <a:lvl1pPr algn="l">
              <a:defRPr sz="1100" b="0" i="0">
                <a:solidFill>
                  <a:schemeClr val="bg1"/>
                </a:solidFill>
                <a:latin typeface="Libre Franklin" pitchFamily="2" charset="77"/>
              </a:defRPr>
            </a:lvl1pPr>
          </a:lstStyle>
          <a:p>
            <a:fld id="{03336899-99D2-794A-9843-1C19B9654A5A}" type="datetime1">
              <a:rPr lang="en-US" smtClean="0"/>
              <a:t>7/24/2025</a:t>
            </a:fld>
            <a:endParaRPr lang="en-US"/>
          </a:p>
        </p:txBody>
      </p:sp>
      <p:pic>
        <p:nvPicPr>
          <p:cNvPr id="3" name="Picture 2">
            <a:extLst>
              <a:ext uri="{FF2B5EF4-FFF2-40B4-BE49-F238E27FC236}">
                <a16:creationId xmlns:a16="http://schemas.microsoft.com/office/drawing/2014/main" id="{F408F3DC-F5E4-43E0-2FCA-3D886C7A149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7458" y="6419236"/>
            <a:ext cx="1052402" cy="411480"/>
          </a:xfrm>
          <a:prstGeom prst="rect">
            <a:avLst/>
          </a:prstGeom>
        </p:spPr>
      </p:pic>
    </p:spTree>
    <p:extLst>
      <p:ext uri="{BB962C8B-B14F-4D97-AF65-F5344CB8AC3E}">
        <p14:creationId xmlns:p14="http://schemas.microsoft.com/office/powerpoint/2010/main" val="165482466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BRI_Jr Basic Orange">
    <p:bg>
      <p:bgPr>
        <a:solidFill>
          <a:schemeClr val="bg2"/>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57AD9E21-D871-134A-B86E-1B93F2482955}"/>
              </a:ext>
            </a:extLst>
          </p:cNvPr>
          <p:cNvSpPr>
            <a:spLocks noGrp="1"/>
          </p:cNvSpPr>
          <p:nvPr>
            <p:ph type="title"/>
          </p:nvPr>
        </p:nvSpPr>
        <p:spPr>
          <a:xfrm>
            <a:off x="212835" y="139927"/>
            <a:ext cx="11766331" cy="1325563"/>
          </a:xfrm>
        </p:spPr>
        <p:txBody>
          <a:bodyPr/>
          <a:lstStyle>
            <a:lvl1pPr algn="ctr">
              <a:defRPr b="1">
                <a:solidFill>
                  <a:schemeClr val="accent2"/>
                </a:solidFill>
              </a:defRPr>
            </a:lvl1pPr>
          </a:lstStyle>
          <a:p>
            <a:r>
              <a:rPr lang="en-US"/>
              <a:t>Click to edit Master title style</a:t>
            </a:r>
          </a:p>
        </p:txBody>
      </p:sp>
      <p:sp>
        <p:nvSpPr>
          <p:cNvPr id="5" name="Content Placeholder 2">
            <a:extLst>
              <a:ext uri="{FF2B5EF4-FFF2-40B4-BE49-F238E27FC236}">
                <a16:creationId xmlns:a16="http://schemas.microsoft.com/office/drawing/2014/main" id="{49D928FB-BE41-F000-4B67-6ABC23F3AAC3}"/>
              </a:ext>
            </a:extLst>
          </p:cNvPr>
          <p:cNvSpPr>
            <a:spLocks noGrp="1"/>
          </p:cNvSpPr>
          <p:nvPr>
            <p:ph sz="half" idx="10"/>
          </p:nvPr>
        </p:nvSpPr>
        <p:spPr>
          <a:xfrm>
            <a:off x="1454046" y="1631988"/>
            <a:ext cx="10525118" cy="49337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descr="A black and orange logo&#10;&#10;Description automatically generated">
            <a:extLst>
              <a:ext uri="{FF2B5EF4-FFF2-40B4-BE49-F238E27FC236}">
                <a16:creationId xmlns:a16="http://schemas.microsoft.com/office/drawing/2014/main" id="{F6566EDB-7F80-097C-21C6-3AB1097E1F92}"/>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3563" y="6236208"/>
            <a:ext cx="1200150" cy="552450"/>
          </a:xfrm>
          <a:prstGeom prst="rect">
            <a:avLst/>
          </a:prstGeom>
        </p:spPr>
      </p:pic>
    </p:spTree>
    <p:extLst>
      <p:ext uri="{BB962C8B-B14F-4D97-AF65-F5344CB8AC3E}">
        <p14:creationId xmlns:p14="http://schemas.microsoft.com/office/powerpoint/2010/main" val="109177680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BRI_Jr Essential Question">
    <p:bg>
      <p:bgPr>
        <a:solidFill>
          <a:schemeClr val="bg2"/>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57AD9E21-D871-134A-B86E-1B93F2482955}"/>
              </a:ext>
            </a:extLst>
          </p:cNvPr>
          <p:cNvSpPr>
            <a:spLocks noGrp="1"/>
          </p:cNvSpPr>
          <p:nvPr>
            <p:ph type="title"/>
          </p:nvPr>
        </p:nvSpPr>
        <p:spPr>
          <a:xfrm>
            <a:off x="212835" y="139927"/>
            <a:ext cx="11766331" cy="1325563"/>
          </a:xfrm>
        </p:spPr>
        <p:txBody>
          <a:bodyPr/>
          <a:lstStyle>
            <a:lvl1pPr algn="ctr">
              <a:defRPr b="1">
                <a:solidFill>
                  <a:schemeClr val="accent2"/>
                </a:solidFill>
              </a:defRPr>
            </a:lvl1pPr>
          </a:lstStyle>
          <a:p>
            <a:endParaRPr lang="en-US"/>
          </a:p>
        </p:txBody>
      </p:sp>
      <p:sp>
        <p:nvSpPr>
          <p:cNvPr id="5" name="Content Placeholder 2">
            <a:extLst>
              <a:ext uri="{FF2B5EF4-FFF2-40B4-BE49-F238E27FC236}">
                <a16:creationId xmlns:a16="http://schemas.microsoft.com/office/drawing/2014/main" id="{49D928FB-BE41-F000-4B67-6ABC23F3AAC3}"/>
              </a:ext>
            </a:extLst>
          </p:cNvPr>
          <p:cNvSpPr>
            <a:spLocks noGrp="1"/>
          </p:cNvSpPr>
          <p:nvPr>
            <p:ph sz="half" idx="10"/>
          </p:nvPr>
        </p:nvSpPr>
        <p:spPr>
          <a:xfrm>
            <a:off x="1501515" y="1664449"/>
            <a:ext cx="9188970" cy="4933704"/>
          </a:xfrm>
        </p:spPr>
        <p:txBody>
          <a:bodyPr>
            <a:normAutofit/>
          </a:bodyPr>
          <a:lstStyle>
            <a:lvl1pPr marL="0" indent="0" algn="ctr">
              <a:buNone/>
              <a:defRPr sz="3600">
                <a:latin typeface="Lexend Light Light" pitchFamily="2" charset="77"/>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Click to edit Master text styles</a:t>
            </a:r>
          </a:p>
        </p:txBody>
      </p:sp>
      <p:pic>
        <p:nvPicPr>
          <p:cNvPr id="11" name="Picture 10" descr="A black and orange logo&#10;&#10;Description automatically generated">
            <a:extLst>
              <a:ext uri="{FF2B5EF4-FFF2-40B4-BE49-F238E27FC236}">
                <a16:creationId xmlns:a16="http://schemas.microsoft.com/office/drawing/2014/main" id="{F6566EDB-7F80-097C-21C6-3AB1097E1F92}"/>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3563" y="6236208"/>
            <a:ext cx="1200150" cy="552450"/>
          </a:xfrm>
          <a:prstGeom prst="rect">
            <a:avLst/>
          </a:prstGeom>
        </p:spPr>
      </p:pic>
    </p:spTree>
    <p:extLst>
      <p:ext uri="{BB962C8B-B14F-4D97-AF65-F5344CB8AC3E}">
        <p14:creationId xmlns:p14="http://schemas.microsoft.com/office/powerpoint/2010/main" val="32262074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BRI_Jr Learning Objectives">
    <p:bg>
      <p:bgPr>
        <a:solidFill>
          <a:schemeClr val="bg2"/>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57AD9E21-D871-134A-B86E-1B93F2482955}"/>
              </a:ext>
            </a:extLst>
          </p:cNvPr>
          <p:cNvSpPr>
            <a:spLocks noGrp="1"/>
          </p:cNvSpPr>
          <p:nvPr>
            <p:ph type="title"/>
          </p:nvPr>
        </p:nvSpPr>
        <p:spPr>
          <a:xfrm>
            <a:off x="212835" y="139927"/>
            <a:ext cx="11766331" cy="1325563"/>
          </a:xfrm>
        </p:spPr>
        <p:txBody>
          <a:bodyPr/>
          <a:lstStyle>
            <a:lvl1pPr algn="ctr">
              <a:defRPr b="1">
                <a:solidFill>
                  <a:srgbClr val="364B9F"/>
                </a:solidFill>
              </a:defRPr>
            </a:lvl1pPr>
          </a:lstStyle>
          <a:p>
            <a:endParaRPr lang="en-US"/>
          </a:p>
        </p:txBody>
      </p:sp>
      <p:pic>
        <p:nvPicPr>
          <p:cNvPr id="11" name="Picture 10" descr="A black and orange logo&#10;&#10;Description automatically generated">
            <a:extLst>
              <a:ext uri="{FF2B5EF4-FFF2-40B4-BE49-F238E27FC236}">
                <a16:creationId xmlns:a16="http://schemas.microsoft.com/office/drawing/2014/main" id="{F6566EDB-7F80-097C-21C6-3AB1097E1F92}"/>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3563" y="6236208"/>
            <a:ext cx="1200150" cy="552450"/>
          </a:xfrm>
          <a:prstGeom prst="rect">
            <a:avLst/>
          </a:prstGeom>
        </p:spPr>
      </p:pic>
      <p:sp>
        <p:nvSpPr>
          <p:cNvPr id="3" name="SmartArt Placeholder 2">
            <a:extLst>
              <a:ext uri="{FF2B5EF4-FFF2-40B4-BE49-F238E27FC236}">
                <a16:creationId xmlns:a16="http://schemas.microsoft.com/office/drawing/2014/main" id="{E7FD366F-CBD1-2A39-4970-1D9B98FEB337}"/>
              </a:ext>
            </a:extLst>
          </p:cNvPr>
          <p:cNvSpPr>
            <a:spLocks noGrp="1"/>
          </p:cNvSpPr>
          <p:nvPr>
            <p:ph type="dgm" sz="quarter" idx="10"/>
          </p:nvPr>
        </p:nvSpPr>
        <p:spPr>
          <a:xfrm>
            <a:off x="1403962" y="1711359"/>
            <a:ext cx="9384076" cy="4901784"/>
          </a:xfrm>
        </p:spPr>
        <p:txBody>
          <a:bodyPr/>
          <a:lstStyle/>
          <a:p>
            <a:endParaRPr lang="en-US"/>
          </a:p>
        </p:txBody>
      </p:sp>
    </p:spTree>
    <p:extLst>
      <p:ext uri="{BB962C8B-B14F-4D97-AF65-F5344CB8AC3E}">
        <p14:creationId xmlns:p14="http://schemas.microsoft.com/office/powerpoint/2010/main" val="384799422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BRI_Jr Vocab Cards">
    <p:bg>
      <p:bgPr>
        <a:solidFill>
          <a:schemeClr val="bg2"/>
        </a:solidFill>
        <a:effectLst/>
      </p:bgPr>
    </p:bg>
    <p:spTree>
      <p:nvGrpSpPr>
        <p:cNvPr id="1" name=""/>
        <p:cNvGrpSpPr/>
        <p:nvPr/>
      </p:nvGrpSpPr>
      <p:grpSpPr>
        <a:xfrm>
          <a:off x="0" y="0"/>
          <a:ext cx="0" cy="0"/>
          <a:chOff x="0" y="0"/>
          <a:chExt cx="0" cy="0"/>
        </a:xfrm>
      </p:grpSpPr>
      <p:pic>
        <p:nvPicPr>
          <p:cNvPr id="11" name="Picture 10" descr="A black and orange logo&#10;&#10;Description automatically generated">
            <a:extLst>
              <a:ext uri="{FF2B5EF4-FFF2-40B4-BE49-F238E27FC236}">
                <a16:creationId xmlns:a16="http://schemas.microsoft.com/office/drawing/2014/main" id="{F6566EDB-7F80-097C-21C6-3AB1097E1F92}"/>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3563" y="6236208"/>
            <a:ext cx="1200150" cy="552450"/>
          </a:xfrm>
          <a:prstGeom prst="rect">
            <a:avLst/>
          </a:prstGeom>
        </p:spPr>
      </p:pic>
      <p:sp>
        <p:nvSpPr>
          <p:cNvPr id="4" name="Picture Placeholder 12">
            <a:extLst>
              <a:ext uri="{FF2B5EF4-FFF2-40B4-BE49-F238E27FC236}">
                <a16:creationId xmlns:a16="http://schemas.microsoft.com/office/drawing/2014/main" id="{13B49002-6A81-3981-7E3D-445D32DEFF3A}"/>
              </a:ext>
            </a:extLst>
          </p:cNvPr>
          <p:cNvSpPr>
            <a:spLocks noGrp="1"/>
          </p:cNvSpPr>
          <p:nvPr>
            <p:ph type="pic" sz="quarter" idx="12"/>
          </p:nvPr>
        </p:nvSpPr>
        <p:spPr>
          <a:xfrm>
            <a:off x="1831297" y="3567660"/>
            <a:ext cx="8529403" cy="3176028"/>
          </a:xfrm>
          <a:effectLst>
            <a:outerShdw blurRad="177800" dist="38100" dir="2700000" algn="tl" rotWithShape="0">
              <a:prstClr val="black">
                <a:alpha val="40000"/>
              </a:prstClr>
            </a:outerShdw>
          </a:effectLst>
        </p:spPr>
        <p:txBody>
          <a:bodyPr anchor="ctr"/>
          <a:lstStyle>
            <a:lvl1pPr algn="ctr">
              <a:defRPr/>
            </a:lvl1pPr>
          </a:lstStyle>
          <a:p>
            <a:endParaRPr lang="en-US"/>
          </a:p>
        </p:txBody>
      </p:sp>
      <p:sp>
        <p:nvSpPr>
          <p:cNvPr id="6" name="Picture Placeholder 12">
            <a:extLst>
              <a:ext uri="{FF2B5EF4-FFF2-40B4-BE49-F238E27FC236}">
                <a16:creationId xmlns:a16="http://schemas.microsoft.com/office/drawing/2014/main" id="{6BDF4D11-34F5-10A3-A7FA-BF7F71D901E6}"/>
              </a:ext>
            </a:extLst>
          </p:cNvPr>
          <p:cNvSpPr>
            <a:spLocks noGrp="1"/>
          </p:cNvSpPr>
          <p:nvPr>
            <p:ph type="pic" sz="quarter" idx="13"/>
          </p:nvPr>
        </p:nvSpPr>
        <p:spPr>
          <a:xfrm>
            <a:off x="1831298" y="252972"/>
            <a:ext cx="8529403" cy="3176028"/>
          </a:xfrm>
          <a:effectLst>
            <a:outerShdw blurRad="177800" dist="38100" dir="2700000" algn="tl" rotWithShape="0">
              <a:prstClr val="black">
                <a:alpha val="40000"/>
              </a:prstClr>
            </a:outerShdw>
          </a:effectLst>
        </p:spPr>
        <p:txBody>
          <a:bodyPr anchor="ctr"/>
          <a:lstStyle>
            <a:lvl1pPr algn="ctr">
              <a:defRPr/>
            </a:lvl1pPr>
          </a:lstStyle>
          <a:p>
            <a:endParaRPr lang="en-US"/>
          </a:p>
        </p:txBody>
      </p:sp>
    </p:spTree>
    <p:extLst>
      <p:ext uri="{BB962C8B-B14F-4D97-AF65-F5344CB8AC3E}">
        <p14:creationId xmlns:p14="http://schemas.microsoft.com/office/powerpoint/2010/main" val="275071407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Lesson Overview 2E">
    <p:bg>
      <p:bgPr>
        <a:solidFill>
          <a:schemeClr val="bg2"/>
        </a:solidFill>
        <a:effectLst/>
      </p:bgPr>
    </p:bg>
    <p:spTree>
      <p:nvGrpSpPr>
        <p:cNvPr id="1" name=""/>
        <p:cNvGrpSpPr/>
        <p:nvPr/>
      </p:nvGrpSpPr>
      <p:grpSpPr>
        <a:xfrm>
          <a:off x="0" y="0"/>
          <a:ext cx="0" cy="0"/>
          <a:chOff x="0" y="0"/>
          <a:chExt cx="0" cy="0"/>
        </a:xfrm>
      </p:grpSpPr>
      <p:pic>
        <p:nvPicPr>
          <p:cNvPr id="11" name="Picture 10" descr="A black and orange logo&#10;&#10;Description automatically generated">
            <a:extLst>
              <a:ext uri="{FF2B5EF4-FFF2-40B4-BE49-F238E27FC236}">
                <a16:creationId xmlns:a16="http://schemas.microsoft.com/office/drawing/2014/main" id="{F6566EDB-7F80-097C-21C6-3AB1097E1F92}"/>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3563" y="6236208"/>
            <a:ext cx="1200150" cy="552450"/>
          </a:xfrm>
          <a:prstGeom prst="rect">
            <a:avLst/>
          </a:prstGeom>
        </p:spPr>
      </p:pic>
      <p:sp>
        <p:nvSpPr>
          <p:cNvPr id="2" name="AutoShape 5">
            <a:extLst>
              <a:ext uri="{FF2B5EF4-FFF2-40B4-BE49-F238E27FC236}">
                <a16:creationId xmlns:a16="http://schemas.microsoft.com/office/drawing/2014/main" id="{3157A4EA-A99E-77C4-D456-E29CA96BDAE9}"/>
              </a:ext>
            </a:extLst>
          </p:cNvPr>
          <p:cNvSpPr/>
          <p:nvPr userDrawn="1"/>
        </p:nvSpPr>
        <p:spPr>
          <a:xfrm>
            <a:off x="0" y="3630224"/>
            <a:ext cx="12192000" cy="0"/>
          </a:xfrm>
          <a:prstGeom prst="line">
            <a:avLst/>
          </a:prstGeom>
          <a:ln w="47625" cap="flat">
            <a:solidFill>
              <a:schemeClr val="tx1"/>
            </a:solidFill>
            <a:prstDash val="solid"/>
            <a:headEnd type="none" w="sm" len="sm"/>
            <a:tailEnd type="none" w="sm" len="sm"/>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grpSp>
        <p:nvGrpSpPr>
          <p:cNvPr id="3" name="Group 10">
            <a:extLst>
              <a:ext uri="{FF2B5EF4-FFF2-40B4-BE49-F238E27FC236}">
                <a16:creationId xmlns:a16="http://schemas.microsoft.com/office/drawing/2014/main" id="{39F948C0-31BF-45DA-EF80-134305EEBFCD}"/>
              </a:ext>
            </a:extLst>
          </p:cNvPr>
          <p:cNvGrpSpPr/>
          <p:nvPr userDrawn="1"/>
        </p:nvGrpSpPr>
        <p:grpSpPr>
          <a:xfrm>
            <a:off x="3142320" y="3274169"/>
            <a:ext cx="731096" cy="731096"/>
            <a:chOff x="0" y="0"/>
            <a:chExt cx="812800" cy="812800"/>
          </a:xfrm>
        </p:grpSpPr>
        <p:sp>
          <p:nvSpPr>
            <p:cNvPr id="4" name="Freeform 11">
              <a:extLst>
                <a:ext uri="{FF2B5EF4-FFF2-40B4-BE49-F238E27FC236}">
                  <a16:creationId xmlns:a16="http://schemas.microsoft.com/office/drawing/2014/main" id="{568D201E-42E1-903A-5C98-596D739C784A}"/>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EAEA"/>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5" name="TextBox 12">
              <a:extLst>
                <a:ext uri="{FF2B5EF4-FFF2-40B4-BE49-F238E27FC236}">
                  <a16:creationId xmlns:a16="http://schemas.microsoft.com/office/drawing/2014/main" id="{D545636F-D675-D6FA-779A-0D2E812C0941}"/>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sz="800"/>
            </a:p>
          </p:txBody>
        </p:sp>
      </p:grpSp>
      <p:grpSp>
        <p:nvGrpSpPr>
          <p:cNvPr id="6" name="Group 13">
            <a:extLst>
              <a:ext uri="{FF2B5EF4-FFF2-40B4-BE49-F238E27FC236}">
                <a16:creationId xmlns:a16="http://schemas.microsoft.com/office/drawing/2014/main" id="{1E6ECCF0-A637-9FFF-DF4E-663A6C725224}"/>
              </a:ext>
            </a:extLst>
          </p:cNvPr>
          <p:cNvGrpSpPr/>
          <p:nvPr userDrawn="1"/>
        </p:nvGrpSpPr>
        <p:grpSpPr>
          <a:xfrm>
            <a:off x="6632619" y="3274169"/>
            <a:ext cx="731096" cy="731096"/>
            <a:chOff x="0" y="0"/>
            <a:chExt cx="812800" cy="812800"/>
          </a:xfrm>
        </p:grpSpPr>
        <p:sp>
          <p:nvSpPr>
            <p:cNvPr id="7" name="Freeform 14">
              <a:extLst>
                <a:ext uri="{FF2B5EF4-FFF2-40B4-BE49-F238E27FC236}">
                  <a16:creationId xmlns:a16="http://schemas.microsoft.com/office/drawing/2014/main" id="{444168E1-C042-A2DD-3B7D-BAB030678E78}"/>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AB71D"/>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8" name="TextBox 15">
              <a:extLst>
                <a:ext uri="{FF2B5EF4-FFF2-40B4-BE49-F238E27FC236}">
                  <a16:creationId xmlns:a16="http://schemas.microsoft.com/office/drawing/2014/main" id="{91743047-DB68-5ABB-AE62-B66F119F87C9}"/>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sz="800"/>
            </a:p>
          </p:txBody>
        </p:sp>
      </p:grpSp>
      <p:grpSp>
        <p:nvGrpSpPr>
          <p:cNvPr id="9" name="Group 16">
            <a:extLst>
              <a:ext uri="{FF2B5EF4-FFF2-40B4-BE49-F238E27FC236}">
                <a16:creationId xmlns:a16="http://schemas.microsoft.com/office/drawing/2014/main" id="{C8A63CEA-D9DD-F432-BCE0-8C41A1117DDF}"/>
              </a:ext>
            </a:extLst>
          </p:cNvPr>
          <p:cNvGrpSpPr/>
          <p:nvPr userDrawn="1"/>
        </p:nvGrpSpPr>
        <p:grpSpPr>
          <a:xfrm>
            <a:off x="8395186" y="3264676"/>
            <a:ext cx="731096" cy="731096"/>
            <a:chOff x="0" y="0"/>
            <a:chExt cx="812800" cy="812800"/>
          </a:xfrm>
        </p:grpSpPr>
        <p:sp>
          <p:nvSpPr>
            <p:cNvPr id="10" name="Freeform 17">
              <a:extLst>
                <a:ext uri="{FF2B5EF4-FFF2-40B4-BE49-F238E27FC236}">
                  <a16:creationId xmlns:a16="http://schemas.microsoft.com/office/drawing/2014/main" id="{67E05C57-523C-1139-9B54-7C8DFBE531DD}"/>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64B9F"/>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12" name="TextBox 18">
              <a:extLst>
                <a:ext uri="{FF2B5EF4-FFF2-40B4-BE49-F238E27FC236}">
                  <a16:creationId xmlns:a16="http://schemas.microsoft.com/office/drawing/2014/main" id="{F737E7C4-C437-614D-49DE-8792386B7C2B}"/>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sz="800"/>
            </a:p>
          </p:txBody>
        </p:sp>
      </p:grpSp>
      <p:grpSp>
        <p:nvGrpSpPr>
          <p:cNvPr id="13" name="Group 19">
            <a:extLst>
              <a:ext uri="{FF2B5EF4-FFF2-40B4-BE49-F238E27FC236}">
                <a16:creationId xmlns:a16="http://schemas.microsoft.com/office/drawing/2014/main" id="{7CE07DFC-DB97-28FF-2982-22203E5504D8}"/>
              </a:ext>
            </a:extLst>
          </p:cNvPr>
          <p:cNvGrpSpPr/>
          <p:nvPr userDrawn="1"/>
        </p:nvGrpSpPr>
        <p:grpSpPr>
          <a:xfrm>
            <a:off x="10054378" y="3264676"/>
            <a:ext cx="731096" cy="731096"/>
            <a:chOff x="0" y="0"/>
            <a:chExt cx="812800" cy="812800"/>
          </a:xfrm>
        </p:grpSpPr>
        <p:sp>
          <p:nvSpPr>
            <p:cNvPr id="14" name="Freeform 20">
              <a:extLst>
                <a:ext uri="{FF2B5EF4-FFF2-40B4-BE49-F238E27FC236}">
                  <a16:creationId xmlns:a16="http://schemas.microsoft.com/office/drawing/2014/main" id="{FBD98CA1-283F-978C-E111-CD1FEA05351D}"/>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05835"/>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15" name="TextBox 21">
              <a:extLst>
                <a:ext uri="{FF2B5EF4-FFF2-40B4-BE49-F238E27FC236}">
                  <a16:creationId xmlns:a16="http://schemas.microsoft.com/office/drawing/2014/main" id="{0F886A93-3345-6C41-025C-CFF25AB974A4}"/>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sz="800"/>
            </a:p>
          </p:txBody>
        </p:sp>
      </p:grpSp>
      <p:grpSp>
        <p:nvGrpSpPr>
          <p:cNvPr id="16" name="Group 25">
            <a:extLst>
              <a:ext uri="{FF2B5EF4-FFF2-40B4-BE49-F238E27FC236}">
                <a16:creationId xmlns:a16="http://schemas.microsoft.com/office/drawing/2014/main" id="{D8B7880A-7E62-C597-7591-DFBE445288D6}"/>
              </a:ext>
            </a:extLst>
          </p:cNvPr>
          <p:cNvGrpSpPr/>
          <p:nvPr userDrawn="1"/>
        </p:nvGrpSpPr>
        <p:grpSpPr>
          <a:xfrm>
            <a:off x="4706706" y="1556975"/>
            <a:ext cx="1049261" cy="1049261"/>
            <a:chOff x="0" y="0"/>
            <a:chExt cx="812800" cy="812800"/>
          </a:xfrm>
        </p:grpSpPr>
        <p:sp>
          <p:nvSpPr>
            <p:cNvPr id="17" name="Freeform 26">
              <a:extLst>
                <a:ext uri="{FF2B5EF4-FFF2-40B4-BE49-F238E27FC236}">
                  <a16:creationId xmlns:a16="http://schemas.microsoft.com/office/drawing/2014/main" id="{40B9FFD3-87D7-9B14-C743-9F89369C24E8}"/>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52400" cap="sq">
              <a:solidFill>
                <a:srgbClr val="00A6CE"/>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18" name="TextBox 27">
              <a:extLst>
                <a:ext uri="{FF2B5EF4-FFF2-40B4-BE49-F238E27FC236}">
                  <a16:creationId xmlns:a16="http://schemas.microsoft.com/office/drawing/2014/main" id="{9D7710B5-DC9F-2C0C-1E1F-657939220049}"/>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grpSp>
      <p:grpSp>
        <p:nvGrpSpPr>
          <p:cNvPr id="19" name="Group 28">
            <a:extLst>
              <a:ext uri="{FF2B5EF4-FFF2-40B4-BE49-F238E27FC236}">
                <a16:creationId xmlns:a16="http://schemas.microsoft.com/office/drawing/2014/main" id="{9199B26C-2C94-41B8-223D-D9C330D88FE3}"/>
              </a:ext>
            </a:extLst>
          </p:cNvPr>
          <p:cNvGrpSpPr/>
          <p:nvPr userDrawn="1"/>
        </p:nvGrpSpPr>
        <p:grpSpPr>
          <a:xfrm>
            <a:off x="8241146" y="1556975"/>
            <a:ext cx="1049261" cy="1049261"/>
            <a:chOff x="0" y="0"/>
            <a:chExt cx="812800" cy="812800"/>
          </a:xfrm>
        </p:grpSpPr>
        <p:sp>
          <p:nvSpPr>
            <p:cNvPr id="20" name="Freeform 29">
              <a:extLst>
                <a:ext uri="{FF2B5EF4-FFF2-40B4-BE49-F238E27FC236}">
                  <a16:creationId xmlns:a16="http://schemas.microsoft.com/office/drawing/2014/main" id="{D7981B62-9318-B12A-A674-DB7E7990ECB2}"/>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52400" cap="sq">
              <a:solidFill>
                <a:srgbClr val="364B9F"/>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21" name="TextBox 30">
              <a:extLst>
                <a:ext uri="{FF2B5EF4-FFF2-40B4-BE49-F238E27FC236}">
                  <a16:creationId xmlns:a16="http://schemas.microsoft.com/office/drawing/2014/main" id="{C1A6ADD6-859E-49A5-B79B-535580C2292C}"/>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grpSp>
      <p:grpSp>
        <p:nvGrpSpPr>
          <p:cNvPr id="22" name="Group 31">
            <a:extLst>
              <a:ext uri="{FF2B5EF4-FFF2-40B4-BE49-F238E27FC236}">
                <a16:creationId xmlns:a16="http://schemas.microsoft.com/office/drawing/2014/main" id="{51314DA7-7C62-5253-F564-355182D61BFF}"/>
              </a:ext>
            </a:extLst>
          </p:cNvPr>
          <p:cNvGrpSpPr/>
          <p:nvPr userDrawn="1"/>
        </p:nvGrpSpPr>
        <p:grpSpPr>
          <a:xfrm>
            <a:off x="2983238" y="1556975"/>
            <a:ext cx="1049261" cy="1049261"/>
            <a:chOff x="0" y="0"/>
            <a:chExt cx="812800" cy="812800"/>
          </a:xfrm>
        </p:grpSpPr>
        <p:sp>
          <p:nvSpPr>
            <p:cNvPr id="23" name="Freeform 32">
              <a:extLst>
                <a:ext uri="{FF2B5EF4-FFF2-40B4-BE49-F238E27FC236}">
                  <a16:creationId xmlns:a16="http://schemas.microsoft.com/office/drawing/2014/main" id="{D658395D-1D44-8A4F-222B-CC1BF336C105}"/>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52400" cap="sq">
              <a:solidFill>
                <a:srgbClr val="CDEAEA"/>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24" name="TextBox 33">
              <a:extLst>
                <a:ext uri="{FF2B5EF4-FFF2-40B4-BE49-F238E27FC236}">
                  <a16:creationId xmlns:a16="http://schemas.microsoft.com/office/drawing/2014/main" id="{B12A534F-381A-3E8E-7E45-F96BFB838003}"/>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grpSp>
      <p:grpSp>
        <p:nvGrpSpPr>
          <p:cNvPr id="25" name="Group 34">
            <a:extLst>
              <a:ext uri="{FF2B5EF4-FFF2-40B4-BE49-F238E27FC236}">
                <a16:creationId xmlns:a16="http://schemas.microsoft.com/office/drawing/2014/main" id="{3F30458F-D7D2-CE12-0040-8B8472BECBB8}"/>
              </a:ext>
            </a:extLst>
          </p:cNvPr>
          <p:cNvGrpSpPr/>
          <p:nvPr userDrawn="1"/>
        </p:nvGrpSpPr>
        <p:grpSpPr>
          <a:xfrm>
            <a:off x="6438703" y="1549929"/>
            <a:ext cx="1049261" cy="1049261"/>
            <a:chOff x="0" y="0"/>
            <a:chExt cx="812800" cy="812800"/>
          </a:xfrm>
        </p:grpSpPr>
        <p:sp>
          <p:nvSpPr>
            <p:cNvPr id="26" name="Freeform 35">
              <a:extLst>
                <a:ext uri="{FF2B5EF4-FFF2-40B4-BE49-F238E27FC236}">
                  <a16:creationId xmlns:a16="http://schemas.microsoft.com/office/drawing/2014/main" id="{679C95D3-4CA5-F1C8-0AB1-F27BC67FFFD7}"/>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52400" cap="sq">
              <a:solidFill>
                <a:srgbClr val="EAB61E"/>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27" name="TextBox 36">
              <a:extLst>
                <a:ext uri="{FF2B5EF4-FFF2-40B4-BE49-F238E27FC236}">
                  <a16:creationId xmlns:a16="http://schemas.microsoft.com/office/drawing/2014/main" id="{EDB7613C-39B7-CA6E-6C79-4389733DB4FE}"/>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grpSp>
      <p:sp>
        <p:nvSpPr>
          <p:cNvPr id="28" name="Freeform 38">
            <a:extLst>
              <a:ext uri="{FF2B5EF4-FFF2-40B4-BE49-F238E27FC236}">
                <a16:creationId xmlns:a16="http://schemas.microsoft.com/office/drawing/2014/main" id="{3E79CA1F-4996-1AA0-723B-C5B884B421F5}"/>
              </a:ext>
            </a:extLst>
          </p:cNvPr>
          <p:cNvSpPr/>
          <p:nvPr userDrawn="1"/>
        </p:nvSpPr>
        <p:spPr>
          <a:xfrm>
            <a:off x="3285468" y="1781756"/>
            <a:ext cx="554034" cy="520792"/>
          </a:xfrm>
          <a:custGeom>
            <a:avLst/>
            <a:gdLst/>
            <a:ahLst/>
            <a:cxnLst/>
            <a:rect l="l" t="t" r="r" b="b"/>
            <a:pathLst>
              <a:path w="831051" h="781188">
                <a:moveTo>
                  <a:pt x="0" y="0"/>
                </a:moveTo>
                <a:lnTo>
                  <a:pt x="831051" y="0"/>
                </a:lnTo>
                <a:lnTo>
                  <a:pt x="831051" y="781188"/>
                </a:lnTo>
                <a:lnTo>
                  <a:pt x="0" y="78118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29" name="Freeform 39">
            <a:extLst>
              <a:ext uri="{FF2B5EF4-FFF2-40B4-BE49-F238E27FC236}">
                <a16:creationId xmlns:a16="http://schemas.microsoft.com/office/drawing/2014/main" id="{85FE2B29-7F1A-89AA-1FA9-73D639692111}"/>
              </a:ext>
            </a:extLst>
          </p:cNvPr>
          <p:cNvSpPr/>
          <p:nvPr userDrawn="1"/>
        </p:nvSpPr>
        <p:spPr>
          <a:xfrm>
            <a:off x="4946329" y="1750361"/>
            <a:ext cx="570016" cy="572161"/>
          </a:xfrm>
          <a:custGeom>
            <a:avLst/>
            <a:gdLst/>
            <a:ahLst/>
            <a:cxnLst/>
            <a:rect l="l" t="t" r="r" b="b"/>
            <a:pathLst>
              <a:path w="855024" h="858242">
                <a:moveTo>
                  <a:pt x="0" y="0"/>
                </a:moveTo>
                <a:lnTo>
                  <a:pt x="855024" y="0"/>
                </a:lnTo>
                <a:lnTo>
                  <a:pt x="855024" y="858242"/>
                </a:lnTo>
                <a:lnTo>
                  <a:pt x="0" y="85824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30" name="Freeform 40">
            <a:extLst>
              <a:ext uri="{FF2B5EF4-FFF2-40B4-BE49-F238E27FC236}">
                <a16:creationId xmlns:a16="http://schemas.microsoft.com/office/drawing/2014/main" id="{535712F8-5E2D-C5EF-4981-B5EC6FFEA3E0}"/>
              </a:ext>
            </a:extLst>
          </p:cNvPr>
          <p:cNvSpPr/>
          <p:nvPr userDrawn="1"/>
        </p:nvSpPr>
        <p:spPr>
          <a:xfrm>
            <a:off x="10138562" y="1757532"/>
            <a:ext cx="590709" cy="589233"/>
          </a:xfrm>
          <a:custGeom>
            <a:avLst/>
            <a:gdLst/>
            <a:ahLst/>
            <a:cxnLst/>
            <a:rect l="l" t="t" r="r" b="b"/>
            <a:pathLst>
              <a:path w="886064" h="883849">
                <a:moveTo>
                  <a:pt x="0" y="0"/>
                </a:moveTo>
                <a:lnTo>
                  <a:pt x="886064" y="0"/>
                </a:lnTo>
                <a:lnTo>
                  <a:pt x="886064" y="883849"/>
                </a:lnTo>
                <a:lnTo>
                  <a:pt x="0" y="88384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31" name="TextBox 43">
            <a:extLst>
              <a:ext uri="{FF2B5EF4-FFF2-40B4-BE49-F238E27FC236}">
                <a16:creationId xmlns:a16="http://schemas.microsoft.com/office/drawing/2014/main" id="{7021FD58-CD25-F04C-B7F4-DDA7F4F338AF}"/>
              </a:ext>
            </a:extLst>
          </p:cNvPr>
          <p:cNvSpPr txBox="1"/>
          <p:nvPr userDrawn="1"/>
        </p:nvSpPr>
        <p:spPr>
          <a:xfrm>
            <a:off x="3897262" y="320529"/>
            <a:ext cx="4403648" cy="625171"/>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5224"/>
              </a:lnSpc>
              <a:spcBef>
                <a:spcPct val="0"/>
              </a:spcBef>
            </a:pPr>
            <a:r>
              <a:rPr lang="en-US" sz="3732">
                <a:latin typeface="Libre Baskerville" panose="02000000000000000000" pitchFamily="2" charset="0"/>
              </a:rPr>
              <a:t>Lesson Overview</a:t>
            </a:r>
          </a:p>
        </p:txBody>
      </p:sp>
      <p:sp>
        <p:nvSpPr>
          <p:cNvPr id="32" name="TextBox 44">
            <a:extLst>
              <a:ext uri="{FF2B5EF4-FFF2-40B4-BE49-F238E27FC236}">
                <a16:creationId xmlns:a16="http://schemas.microsoft.com/office/drawing/2014/main" id="{BD1BD9F3-64D3-99B4-FED8-93FC7E2B4684}"/>
              </a:ext>
            </a:extLst>
          </p:cNvPr>
          <p:cNvSpPr txBox="1"/>
          <p:nvPr userDrawn="1"/>
        </p:nvSpPr>
        <p:spPr>
          <a:xfrm>
            <a:off x="929037" y="4306676"/>
            <a:ext cx="1501594" cy="307777"/>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2426"/>
              </a:lnSpc>
              <a:spcBef>
                <a:spcPct val="0"/>
              </a:spcBef>
            </a:pPr>
            <a:r>
              <a:rPr lang="en-US" sz="2400" b="0">
                <a:latin typeface="Lexend Light Light"/>
              </a:rPr>
              <a:t>Anticipate</a:t>
            </a:r>
          </a:p>
        </p:txBody>
      </p:sp>
      <p:sp>
        <p:nvSpPr>
          <p:cNvPr id="34" name="TextBox 46">
            <a:extLst>
              <a:ext uri="{FF2B5EF4-FFF2-40B4-BE49-F238E27FC236}">
                <a16:creationId xmlns:a16="http://schemas.microsoft.com/office/drawing/2014/main" id="{916F86A5-DD14-E185-E58E-D1A0C403A9A0}"/>
              </a:ext>
            </a:extLst>
          </p:cNvPr>
          <p:cNvSpPr txBox="1"/>
          <p:nvPr userDrawn="1"/>
        </p:nvSpPr>
        <p:spPr>
          <a:xfrm>
            <a:off x="2955455" y="4311249"/>
            <a:ext cx="1104826" cy="307777"/>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2426"/>
              </a:lnSpc>
              <a:spcBef>
                <a:spcPct val="0"/>
              </a:spcBef>
            </a:pPr>
            <a:r>
              <a:rPr lang="en-US" sz="2400" b="0">
                <a:latin typeface="Lexend Light Light"/>
              </a:rPr>
              <a:t>Engage</a:t>
            </a:r>
          </a:p>
        </p:txBody>
      </p:sp>
      <p:sp>
        <p:nvSpPr>
          <p:cNvPr id="36" name="TextBox 48">
            <a:extLst>
              <a:ext uri="{FF2B5EF4-FFF2-40B4-BE49-F238E27FC236}">
                <a16:creationId xmlns:a16="http://schemas.microsoft.com/office/drawing/2014/main" id="{32860904-574F-1D9C-D21D-5EF3A934FE76}"/>
              </a:ext>
            </a:extLst>
          </p:cNvPr>
          <p:cNvSpPr txBox="1"/>
          <p:nvPr userDrawn="1"/>
        </p:nvSpPr>
        <p:spPr>
          <a:xfrm>
            <a:off x="4462527" y="4311249"/>
            <a:ext cx="1537618" cy="307777"/>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2426"/>
              </a:lnSpc>
              <a:spcBef>
                <a:spcPct val="0"/>
              </a:spcBef>
            </a:pPr>
            <a:r>
              <a:rPr lang="en-US" sz="2400" b="0">
                <a:latin typeface="Lexend Light Light"/>
              </a:rPr>
              <a:t>Explore #1</a:t>
            </a:r>
          </a:p>
        </p:txBody>
      </p:sp>
      <p:sp>
        <p:nvSpPr>
          <p:cNvPr id="38" name="TextBox 50">
            <a:extLst>
              <a:ext uri="{FF2B5EF4-FFF2-40B4-BE49-F238E27FC236}">
                <a16:creationId xmlns:a16="http://schemas.microsoft.com/office/drawing/2014/main" id="{0EBBF114-309F-3DF9-7B70-E832222A60AB}"/>
              </a:ext>
            </a:extLst>
          </p:cNvPr>
          <p:cNvSpPr txBox="1"/>
          <p:nvPr userDrawn="1"/>
        </p:nvSpPr>
        <p:spPr>
          <a:xfrm>
            <a:off x="6229358" y="4306824"/>
            <a:ext cx="1537618" cy="307777"/>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2426"/>
              </a:lnSpc>
              <a:spcBef>
                <a:spcPct val="0"/>
              </a:spcBef>
            </a:pPr>
            <a:r>
              <a:rPr lang="en-US" sz="2400" b="0">
                <a:latin typeface="Lexend Light Light"/>
              </a:rPr>
              <a:t>Explore #2</a:t>
            </a:r>
          </a:p>
        </p:txBody>
      </p:sp>
      <p:sp>
        <p:nvSpPr>
          <p:cNvPr id="40" name="TextBox 52">
            <a:extLst>
              <a:ext uri="{FF2B5EF4-FFF2-40B4-BE49-F238E27FC236}">
                <a16:creationId xmlns:a16="http://schemas.microsoft.com/office/drawing/2014/main" id="{DBDA34A7-2EC5-2ACB-3CCC-FB8C2B8DC1D6}"/>
              </a:ext>
            </a:extLst>
          </p:cNvPr>
          <p:cNvSpPr txBox="1"/>
          <p:nvPr userDrawn="1"/>
        </p:nvSpPr>
        <p:spPr>
          <a:xfrm>
            <a:off x="9844759" y="4309216"/>
            <a:ext cx="1159186" cy="307777"/>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2426"/>
              </a:lnSpc>
              <a:spcBef>
                <a:spcPct val="0"/>
              </a:spcBef>
            </a:pPr>
            <a:r>
              <a:rPr lang="en-US" sz="2400" b="0">
                <a:latin typeface="Lexend Light Light"/>
              </a:rPr>
              <a:t>Reflect</a:t>
            </a:r>
          </a:p>
        </p:txBody>
      </p:sp>
      <p:grpSp>
        <p:nvGrpSpPr>
          <p:cNvPr id="42" name="Group 54">
            <a:extLst>
              <a:ext uri="{FF2B5EF4-FFF2-40B4-BE49-F238E27FC236}">
                <a16:creationId xmlns:a16="http://schemas.microsoft.com/office/drawing/2014/main" id="{32111E40-A0F8-2DD2-C8BB-57AD6CAF0A87}"/>
              </a:ext>
            </a:extLst>
          </p:cNvPr>
          <p:cNvGrpSpPr/>
          <p:nvPr userDrawn="1"/>
        </p:nvGrpSpPr>
        <p:grpSpPr>
          <a:xfrm>
            <a:off x="9899722" y="1556975"/>
            <a:ext cx="1049261" cy="1049261"/>
            <a:chOff x="0" y="0"/>
            <a:chExt cx="812800" cy="812800"/>
          </a:xfrm>
        </p:grpSpPr>
        <p:sp>
          <p:nvSpPr>
            <p:cNvPr id="43" name="Freeform 55">
              <a:extLst>
                <a:ext uri="{FF2B5EF4-FFF2-40B4-BE49-F238E27FC236}">
                  <a16:creationId xmlns:a16="http://schemas.microsoft.com/office/drawing/2014/main" id="{8977DF49-8495-C94B-F38E-6F6E4ABB158A}"/>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52400" cap="sq">
              <a:solidFill>
                <a:srgbClr val="F05835"/>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44" name="TextBox 56">
              <a:extLst>
                <a:ext uri="{FF2B5EF4-FFF2-40B4-BE49-F238E27FC236}">
                  <a16:creationId xmlns:a16="http://schemas.microsoft.com/office/drawing/2014/main" id="{004216DB-D494-5808-003E-A9DBBD721262}"/>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grpSp>
      <p:grpSp>
        <p:nvGrpSpPr>
          <p:cNvPr id="45" name="Group 57">
            <a:extLst>
              <a:ext uri="{FF2B5EF4-FFF2-40B4-BE49-F238E27FC236}">
                <a16:creationId xmlns:a16="http://schemas.microsoft.com/office/drawing/2014/main" id="{4A2A8DF7-3B4F-A3F1-FB70-C887F15CC2E1}"/>
              </a:ext>
            </a:extLst>
          </p:cNvPr>
          <p:cNvGrpSpPr/>
          <p:nvPr userDrawn="1"/>
        </p:nvGrpSpPr>
        <p:grpSpPr>
          <a:xfrm>
            <a:off x="4870052" y="3275338"/>
            <a:ext cx="731096" cy="731096"/>
            <a:chOff x="0" y="0"/>
            <a:chExt cx="812800" cy="812800"/>
          </a:xfrm>
        </p:grpSpPr>
        <p:sp>
          <p:nvSpPr>
            <p:cNvPr id="46" name="Freeform 58">
              <a:extLst>
                <a:ext uri="{FF2B5EF4-FFF2-40B4-BE49-F238E27FC236}">
                  <a16:creationId xmlns:a16="http://schemas.microsoft.com/office/drawing/2014/main" id="{40C9C0FF-6982-1F28-F142-1AA137972BBF}"/>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A6CE"/>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47" name="TextBox 59">
              <a:extLst>
                <a:ext uri="{FF2B5EF4-FFF2-40B4-BE49-F238E27FC236}">
                  <a16:creationId xmlns:a16="http://schemas.microsoft.com/office/drawing/2014/main" id="{E3748A50-A007-E77E-B312-50042F32894F}"/>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sz="800"/>
            </a:p>
          </p:txBody>
        </p:sp>
      </p:grpSp>
      <p:sp>
        <p:nvSpPr>
          <p:cNvPr id="91" name="Freeform 60">
            <a:extLst>
              <a:ext uri="{FF2B5EF4-FFF2-40B4-BE49-F238E27FC236}">
                <a16:creationId xmlns:a16="http://schemas.microsoft.com/office/drawing/2014/main" id="{F1ACB110-EC1B-B0CB-C957-45FD761D7DBC}"/>
              </a:ext>
            </a:extLst>
          </p:cNvPr>
          <p:cNvSpPr/>
          <p:nvPr userDrawn="1"/>
        </p:nvSpPr>
        <p:spPr>
          <a:xfrm>
            <a:off x="6714817" y="1748306"/>
            <a:ext cx="570016" cy="572161"/>
          </a:xfrm>
          <a:custGeom>
            <a:avLst/>
            <a:gdLst/>
            <a:ahLst/>
            <a:cxnLst/>
            <a:rect l="l" t="t" r="r" b="b"/>
            <a:pathLst>
              <a:path w="855024" h="858242">
                <a:moveTo>
                  <a:pt x="0" y="0"/>
                </a:moveTo>
                <a:lnTo>
                  <a:pt x="855024" y="0"/>
                </a:lnTo>
                <a:lnTo>
                  <a:pt x="855024" y="858242"/>
                </a:lnTo>
                <a:lnTo>
                  <a:pt x="0" y="85824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92" name="TextBox 62">
            <a:extLst>
              <a:ext uri="{FF2B5EF4-FFF2-40B4-BE49-F238E27FC236}">
                <a16:creationId xmlns:a16="http://schemas.microsoft.com/office/drawing/2014/main" id="{BB5F6E29-C1FD-7F18-95C5-A46728825213}"/>
              </a:ext>
            </a:extLst>
          </p:cNvPr>
          <p:cNvSpPr txBox="1"/>
          <p:nvPr userDrawn="1"/>
        </p:nvSpPr>
        <p:spPr>
          <a:xfrm>
            <a:off x="8215109" y="4308717"/>
            <a:ext cx="1104826" cy="313432"/>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2426"/>
              </a:lnSpc>
              <a:spcBef>
                <a:spcPct val="0"/>
              </a:spcBef>
            </a:pPr>
            <a:r>
              <a:rPr lang="en-US" sz="2400" b="0">
                <a:latin typeface="Lexend Light Light"/>
              </a:rPr>
              <a:t>Assess</a:t>
            </a:r>
          </a:p>
        </p:txBody>
      </p:sp>
      <p:pic>
        <p:nvPicPr>
          <p:cNvPr id="94" name="Graphic 93" descr="Open book outline">
            <a:extLst>
              <a:ext uri="{FF2B5EF4-FFF2-40B4-BE49-F238E27FC236}">
                <a16:creationId xmlns:a16="http://schemas.microsoft.com/office/drawing/2014/main" id="{EC41E2FA-340E-6050-933A-42DBDF613544}"/>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8406494" y="1718579"/>
            <a:ext cx="726802" cy="726051"/>
          </a:xfrm>
          <a:prstGeom prst="rect">
            <a:avLst/>
          </a:prstGeom>
        </p:spPr>
      </p:pic>
      <p:grpSp>
        <p:nvGrpSpPr>
          <p:cNvPr id="95" name="Group 94">
            <a:extLst>
              <a:ext uri="{FF2B5EF4-FFF2-40B4-BE49-F238E27FC236}">
                <a16:creationId xmlns:a16="http://schemas.microsoft.com/office/drawing/2014/main" id="{B1AE264C-12BD-0DEC-2DF3-5F392D42521E}"/>
              </a:ext>
            </a:extLst>
          </p:cNvPr>
          <p:cNvGrpSpPr/>
          <p:nvPr userDrawn="1"/>
        </p:nvGrpSpPr>
        <p:grpSpPr>
          <a:xfrm>
            <a:off x="1158177" y="1542114"/>
            <a:ext cx="1049261" cy="2463151"/>
            <a:chOff x="1158177" y="1542114"/>
            <a:chExt cx="1049261" cy="2463151"/>
          </a:xfrm>
        </p:grpSpPr>
        <p:grpSp>
          <p:nvGrpSpPr>
            <p:cNvPr id="96" name="Group 7">
              <a:extLst>
                <a:ext uri="{FF2B5EF4-FFF2-40B4-BE49-F238E27FC236}">
                  <a16:creationId xmlns:a16="http://schemas.microsoft.com/office/drawing/2014/main" id="{3B5B4B51-9A33-BBE0-8FC1-FC293FC3ADFC}"/>
                </a:ext>
              </a:extLst>
            </p:cNvPr>
            <p:cNvGrpSpPr/>
            <p:nvPr/>
          </p:nvGrpSpPr>
          <p:grpSpPr>
            <a:xfrm>
              <a:off x="1317259" y="3274169"/>
              <a:ext cx="731096" cy="731096"/>
              <a:chOff x="0" y="0"/>
              <a:chExt cx="812800" cy="812800"/>
            </a:xfrm>
          </p:grpSpPr>
          <p:sp>
            <p:nvSpPr>
              <p:cNvPr id="102" name="Freeform 8">
                <a:extLst>
                  <a:ext uri="{FF2B5EF4-FFF2-40B4-BE49-F238E27FC236}">
                    <a16:creationId xmlns:a16="http://schemas.microsoft.com/office/drawing/2014/main" id="{121EAE8A-5012-6B3B-9E44-7972909F20C7}"/>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8300"/>
              </a:solidFill>
            </p:spPr>
            <p:txBody>
              <a:bodyPr lIns="91440" tIns="45720" rIns="91440" bIns="45720" anchor="t"/>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103" name="TextBox 9">
                <a:extLst>
                  <a:ext uri="{FF2B5EF4-FFF2-40B4-BE49-F238E27FC236}">
                    <a16:creationId xmlns:a16="http://schemas.microsoft.com/office/drawing/2014/main" id="{D50370F1-DF9D-1E47-10D0-E6CA3D5A691C}"/>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lang="en-US" sz="800">
                  <a:ea typeface="Calibri"/>
                  <a:cs typeface="Calibri"/>
                </a:endParaRPr>
              </a:p>
            </p:txBody>
          </p:sp>
        </p:grpSp>
        <p:grpSp>
          <p:nvGrpSpPr>
            <p:cNvPr id="97" name="Group 22">
              <a:extLst>
                <a:ext uri="{FF2B5EF4-FFF2-40B4-BE49-F238E27FC236}">
                  <a16:creationId xmlns:a16="http://schemas.microsoft.com/office/drawing/2014/main" id="{63A5C41C-76D1-84C6-CF26-7FE922EF7FCC}"/>
                </a:ext>
              </a:extLst>
            </p:cNvPr>
            <p:cNvGrpSpPr/>
            <p:nvPr/>
          </p:nvGrpSpPr>
          <p:grpSpPr>
            <a:xfrm>
              <a:off x="1158177" y="1542114"/>
              <a:ext cx="1049261" cy="1049261"/>
              <a:chOff x="0" y="0"/>
              <a:chExt cx="812800" cy="812800"/>
            </a:xfrm>
          </p:grpSpPr>
          <p:sp>
            <p:nvSpPr>
              <p:cNvPr id="100" name="Freeform 23">
                <a:extLst>
                  <a:ext uri="{FF2B5EF4-FFF2-40B4-BE49-F238E27FC236}">
                    <a16:creationId xmlns:a16="http://schemas.microsoft.com/office/drawing/2014/main" id="{6FBD2662-E102-73EE-2E10-8CEF6977C85E}"/>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7F5F2"/>
              </a:solidFill>
              <a:ln w="152400" cap="sq">
                <a:solidFill>
                  <a:srgbClr val="FF8300"/>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101" name="TextBox 24">
                <a:extLst>
                  <a:ext uri="{FF2B5EF4-FFF2-40B4-BE49-F238E27FC236}">
                    <a16:creationId xmlns:a16="http://schemas.microsoft.com/office/drawing/2014/main" id="{B8487EAA-4667-4D85-DAC2-9AD17E3CDFD2}"/>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grpSp>
        <p:sp>
          <p:nvSpPr>
            <p:cNvPr id="98" name="Freeform 37">
              <a:extLst>
                <a:ext uri="{FF2B5EF4-FFF2-40B4-BE49-F238E27FC236}">
                  <a16:creationId xmlns:a16="http://schemas.microsoft.com/office/drawing/2014/main" id="{DA8EA03E-45D7-BC01-0C09-C67E3B792F61}"/>
                </a:ext>
              </a:extLst>
            </p:cNvPr>
            <p:cNvSpPr/>
            <p:nvPr/>
          </p:nvSpPr>
          <p:spPr>
            <a:xfrm>
              <a:off x="1409245" y="1792480"/>
              <a:ext cx="556103" cy="536640"/>
            </a:xfrm>
            <a:custGeom>
              <a:avLst/>
              <a:gdLst/>
              <a:ahLst/>
              <a:cxnLst/>
              <a:rect l="l" t="t" r="r" b="b"/>
              <a:pathLst>
                <a:path w="834155" h="804960">
                  <a:moveTo>
                    <a:pt x="0" y="0"/>
                  </a:moveTo>
                  <a:lnTo>
                    <a:pt x="834156" y="0"/>
                  </a:lnTo>
                  <a:lnTo>
                    <a:pt x="834156" y="804960"/>
                  </a:lnTo>
                  <a:lnTo>
                    <a:pt x="0" y="804960"/>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cxnSp>
          <p:nvCxnSpPr>
            <p:cNvPr id="99" name="Straight Connector 98">
              <a:extLst>
                <a:ext uri="{FF2B5EF4-FFF2-40B4-BE49-F238E27FC236}">
                  <a16:creationId xmlns:a16="http://schemas.microsoft.com/office/drawing/2014/main" id="{396D8E6C-0C63-9A8A-451F-EBC9962E7875}"/>
                </a:ext>
              </a:extLst>
            </p:cNvPr>
            <p:cNvCxnSpPr>
              <a:cxnSpLocks/>
            </p:cNvCxnSpPr>
            <p:nvPr/>
          </p:nvCxnSpPr>
          <p:spPr>
            <a:xfrm flipV="1">
              <a:off x="1679834" y="2685536"/>
              <a:ext cx="0" cy="6028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04" name="Straight Connector 103">
            <a:extLst>
              <a:ext uri="{FF2B5EF4-FFF2-40B4-BE49-F238E27FC236}">
                <a16:creationId xmlns:a16="http://schemas.microsoft.com/office/drawing/2014/main" id="{06E13DD7-BECB-F930-9AA9-0EA75A8CE88A}"/>
              </a:ext>
            </a:extLst>
          </p:cNvPr>
          <p:cNvCxnSpPr>
            <a:cxnSpLocks/>
          </p:cNvCxnSpPr>
          <p:nvPr userDrawn="1"/>
        </p:nvCxnSpPr>
        <p:spPr>
          <a:xfrm flipV="1">
            <a:off x="3501377" y="2671337"/>
            <a:ext cx="0" cy="6028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D7BF7C0A-8D54-F44B-0E17-BD4F3D7B42EC}"/>
              </a:ext>
            </a:extLst>
          </p:cNvPr>
          <p:cNvCxnSpPr>
            <a:cxnSpLocks/>
          </p:cNvCxnSpPr>
          <p:nvPr userDrawn="1"/>
        </p:nvCxnSpPr>
        <p:spPr>
          <a:xfrm flipV="1">
            <a:off x="5221320" y="2685536"/>
            <a:ext cx="0" cy="6028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58978277-C6F5-B261-D687-A851035E9378}"/>
              </a:ext>
            </a:extLst>
          </p:cNvPr>
          <p:cNvCxnSpPr>
            <a:cxnSpLocks/>
          </p:cNvCxnSpPr>
          <p:nvPr userDrawn="1"/>
        </p:nvCxnSpPr>
        <p:spPr>
          <a:xfrm flipV="1">
            <a:off x="6984806" y="2685536"/>
            <a:ext cx="0" cy="6028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1C241436-926F-59B5-F6D6-3D603C966792}"/>
              </a:ext>
            </a:extLst>
          </p:cNvPr>
          <p:cNvCxnSpPr>
            <a:cxnSpLocks/>
          </p:cNvCxnSpPr>
          <p:nvPr userDrawn="1"/>
        </p:nvCxnSpPr>
        <p:spPr>
          <a:xfrm flipV="1">
            <a:off x="8748292" y="2685536"/>
            <a:ext cx="0" cy="6028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AD33DBB1-73D6-5AFA-C2F7-E8175C1F669A}"/>
              </a:ext>
            </a:extLst>
          </p:cNvPr>
          <p:cNvCxnSpPr>
            <a:cxnSpLocks/>
          </p:cNvCxnSpPr>
          <p:nvPr userDrawn="1"/>
        </p:nvCxnSpPr>
        <p:spPr>
          <a:xfrm flipV="1">
            <a:off x="10410178" y="2685536"/>
            <a:ext cx="0" cy="6028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9" name="Text Placeholder 47">
            <a:extLst>
              <a:ext uri="{FF2B5EF4-FFF2-40B4-BE49-F238E27FC236}">
                <a16:creationId xmlns:a16="http://schemas.microsoft.com/office/drawing/2014/main" id="{8B3495A2-45A3-122A-048C-3AFA96192BA0}"/>
              </a:ext>
            </a:extLst>
          </p:cNvPr>
          <p:cNvSpPr>
            <a:spLocks noGrp="1"/>
          </p:cNvSpPr>
          <p:nvPr>
            <p:ph type="body" sz="quarter" idx="10"/>
          </p:nvPr>
        </p:nvSpPr>
        <p:spPr>
          <a:xfrm>
            <a:off x="887625" y="4664241"/>
            <a:ext cx="1584417" cy="1508509"/>
          </a:xfrm>
        </p:spPr>
        <p:txBody>
          <a:bodyPr>
            <a:normAutofit/>
          </a:bodyPr>
          <a:lstStyle>
            <a:lvl1pPr marL="0" indent="0" algn="ctr">
              <a:buNone/>
              <a:defRPr sz="1400"/>
            </a:lvl1pPr>
            <a:lvl2pPr marL="457200" indent="0">
              <a:buNone/>
              <a:defRPr/>
            </a:lvl2pPr>
            <a:lvl3pPr marL="914400" indent="0">
              <a:buNone/>
              <a:defRPr/>
            </a:lvl3pPr>
            <a:lvl4pPr marL="1371600" indent="0">
              <a:buNone/>
              <a:defRPr/>
            </a:lvl4pPr>
            <a:lvl5pPr marL="1828800" indent="0">
              <a:buNone/>
              <a:defRPr/>
            </a:lvl5pPr>
          </a:lstStyle>
          <a:p>
            <a:pPr lvl="0"/>
            <a:endParaRPr lang="en-US"/>
          </a:p>
        </p:txBody>
      </p:sp>
      <p:sp>
        <p:nvSpPr>
          <p:cNvPr id="110" name="Text Placeholder 47">
            <a:extLst>
              <a:ext uri="{FF2B5EF4-FFF2-40B4-BE49-F238E27FC236}">
                <a16:creationId xmlns:a16="http://schemas.microsoft.com/office/drawing/2014/main" id="{6E07FDF7-AE9D-F6A8-0A5D-C2D80D6F3437}"/>
              </a:ext>
            </a:extLst>
          </p:cNvPr>
          <p:cNvSpPr>
            <a:spLocks noGrp="1"/>
          </p:cNvSpPr>
          <p:nvPr>
            <p:ph type="body" sz="quarter" idx="11"/>
          </p:nvPr>
        </p:nvSpPr>
        <p:spPr>
          <a:xfrm>
            <a:off x="2664157" y="4669074"/>
            <a:ext cx="1584417" cy="1508509"/>
          </a:xfrm>
        </p:spPr>
        <p:txBody>
          <a:bodyPr>
            <a:normAutofit/>
          </a:bodyPr>
          <a:lstStyle>
            <a:lvl1pPr marL="0" indent="0" algn="ctr">
              <a:buNone/>
              <a:defRPr sz="1400"/>
            </a:lvl1pPr>
            <a:lvl2pPr marL="457200" indent="0">
              <a:buNone/>
              <a:defRPr/>
            </a:lvl2pPr>
            <a:lvl3pPr marL="914400" indent="0">
              <a:buNone/>
              <a:defRPr/>
            </a:lvl3pPr>
            <a:lvl4pPr marL="1371600" indent="0">
              <a:buNone/>
              <a:defRPr/>
            </a:lvl4pPr>
            <a:lvl5pPr marL="1828800" indent="0">
              <a:buNone/>
              <a:defRPr/>
            </a:lvl5pPr>
          </a:lstStyle>
          <a:p>
            <a:pPr lvl="0"/>
            <a:endParaRPr lang="en-US"/>
          </a:p>
        </p:txBody>
      </p:sp>
      <p:sp>
        <p:nvSpPr>
          <p:cNvPr id="111" name="Text Placeholder 47">
            <a:extLst>
              <a:ext uri="{FF2B5EF4-FFF2-40B4-BE49-F238E27FC236}">
                <a16:creationId xmlns:a16="http://schemas.microsoft.com/office/drawing/2014/main" id="{6038B7C9-E28C-34F5-7C69-98CE8B6905E0}"/>
              </a:ext>
            </a:extLst>
          </p:cNvPr>
          <p:cNvSpPr>
            <a:spLocks noGrp="1"/>
          </p:cNvSpPr>
          <p:nvPr>
            <p:ph type="body" sz="quarter" idx="12"/>
          </p:nvPr>
        </p:nvSpPr>
        <p:spPr>
          <a:xfrm>
            <a:off x="4439127" y="4673716"/>
            <a:ext cx="1584417" cy="1508509"/>
          </a:xfrm>
        </p:spPr>
        <p:txBody>
          <a:bodyPr>
            <a:normAutofit/>
          </a:bodyPr>
          <a:lstStyle>
            <a:lvl1pPr marL="0" indent="0" algn="ctr">
              <a:buNone/>
              <a:defRPr sz="1400"/>
            </a:lvl1pPr>
            <a:lvl2pPr marL="457200" indent="0">
              <a:buNone/>
              <a:defRPr/>
            </a:lvl2pPr>
            <a:lvl3pPr marL="914400" indent="0">
              <a:buNone/>
              <a:defRPr/>
            </a:lvl3pPr>
            <a:lvl4pPr marL="1371600" indent="0">
              <a:buNone/>
              <a:defRPr/>
            </a:lvl4pPr>
            <a:lvl5pPr marL="1828800" indent="0">
              <a:buNone/>
              <a:defRPr/>
            </a:lvl5pPr>
          </a:lstStyle>
          <a:p>
            <a:pPr lvl="0"/>
            <a:endParaRPr lang="en-US"/>
          </a:p>
        </p:txBody>
      </p:sp>
      <p:sp>
        <p:nvSpPr>
          <p:cNvPr id="112" name="Text Placeholder 47">
            <a:extLst>
              <a:ext uri="{FF2B5EF4-FFF2-40B4-BE49-F238E27FC236}">
                <a16:creationId xmlns:a16="http://schemas.microsoft.com/office/drawing/2014/main" id="{C3E371D9-152B-1DFB-5E42-751DCC355687}"/>
              </a:ext>
            </a:extLst>
          </p:cNvPr>
          <p:cNvSpPr>
            <a:spLocks noGrp="1"/>
          </p:cNvSpPr>
          <p:nvPr>
            <p:ph type="body" sz="quarter" idx="13"/>
          </p:nvPr>
        </p:nvSpPr>
        <p:spPr>
          <a:xfrm>
            <a:off x="6214097" y="4680244"/>
            <a:ext cx="1584417" cy="1508509"/>
          </a:xfrm>
        </p:spPr>
        <p:txBody>
          <a:bodyPr>
            <a:normAutofit/>
          </a:bodyPr>
          <a:lstStyle>
            <a:lvl1pPr marL="0" indent="0" algn="ctr">
              <a:buNone/>
              <a:defRPr sz="1400"/>
            </a:lvl1pPr>
            <a:lvl2pPr marL="457200" indent="0">
              <a:buNone/>
              <a:defRPr/>
            </a:lvl2pPr>
            <a:lvl3pPr marL="914400" indent="0">
              <a:buNone/>
              <a:defRPr/>
            </a:lvl3pPr>
            <a:lvl4pPr marL="1371600" indent="0">
              <a:buNone/>
              <a:defRPr/>
            </a:lvl4pPr>
            <a:lvl5pPr marL="1828800" indent="0">
              <a:buNone/>
              <a:defRPr/>
            </a:lvl5pPr>
          </a:lstStyle>
          <a:p>
            <a:pPr lvl="0"/>
            <a:endParaRPr lang="en-US"/>
          </a:p>
        </p:txBody>
      </p:sp>
      <p:sp>
        <p:nvSpPr>
          <p:cNvPr id="113" name="Text Placeholder 47">
            <a:extLst>
              <a:ext uri="{FF2B5EF4-FFF2-40B4-BE49-F238E27FC236}">
                <a16:creationId xmlns:a16="http://schemas.microsoft.com/office/drawing/2014/main" id="{806CDEF6-1AD7-B1D5-3725-E86259CF3C9A}"/>
              </a:ext>
            </a:extLst>
          </p:cNvPr>
          <p:cNvSpPr>
            <a:spLocks noGrp="1"/>
          </p:cNvSpPr>
          <p:nvPr>
            <p:ph type="body" sz="quarter" idx="14"/>
          </p:nvPr>
        </p:nvSpPr>
        <p:spPr>
          <a:xfrm>
            <a:off x="7975313" y="4680244"/>
            <a:ext cx="1584417" cy="1508509"/>
          </a:xfrm>
        </p:spPr>
        <p:txBody>
          <a:bodyPr>
            <a:normAutofit/>
          </a:bodyPr>
          <a:lstStyle>
            <a:lvl1pPr marL="0" indent="0" algn="ctr">
              <a:buNone/>
              <a:defRPr sz="1400"/>
            </a:lvl1pPr>
            <a:lvl2pPr marL="457200" indent="0">
              <a:buNone/>
              <a:defRPr/>
            </a:lvl2pPr>
            <a:lvl3pPr marL="914400" indent="0">
              <a:buNone/>
              <a:defRPr/>
            </a:lvl3pPr>
            <a:lvl4pPr marL="1371600" indent="0">
              <a:buNone/>
              <a:defRPr/>
            </a:lvl4pPr>
            <a:lvl5pPr marL="1828800" indent="0">
              <a:buNone/>
              <a:defRPr/>
            </a:lvl5pPr>
          </a:lstStyle>
          <a:p>
            <a:pPr lvl="0"/>
            <a:endParaRPr lang="en-US"/>
          </a:p>
        </p:txBody>
      </p:sp>
      <p:sp>
        <p:nvSpPr>
          <p:cNvPr id="114" name="Text Placeholder 47">
            <a:extLst>
              <a:ext uri="{FF2B5EF4-FFF2-40B4-BE49-F238E27FC236}">
                <a16:creationId xmlns:a16="http://schemas.microsoft.com/office/drawing/2014/main" id="{F9AAC0D4-928D-124B-C4A7-EC5826E33002}"/>
              </a:ext>
            </a:extLst>
          </p:cNvPr>
          <p:cNvSpPr>
            <a:spLocks noGrp="1"/>
          </p:cNvSpPr>
          <p:nvPr>
            <p:ph type="body" sz="quarter" idx="15"/>
          </p:nvPr>
        </p:nvSpPr>
        <p:spPr>
          <a:xfrm>
            <a:off x="9736529" y="4680244"/>
            <a:ext cx="1584417" cy="1508509"/>
          </a:xfrm>
        </p:spPr>
        <p:txBody>
          <a:bodyPr>
            <a:normAutofit/>
          </a:bodyPr>
          <a:lstStyle>
            <a:lvl1pPr marL="0" indent="0" algn="ctr">
              <a:buNone/>
              <a:defRPr sz="1400"/>
            </a:lvl1pPr>
            <a:lvl2pPr marL="457200" indent="0">
              <a:buNone/>
              <a:defRPr/>
            </a:lvl2pPr>
            <a:lvl3pPr marL="914400" indent="0">
              <a:buNone/>
              <a:defRPr/>
            </a:lvl3pPr>
            <a:lvl4pPr marL="1371600" indent="0">
              <a:buNone/>
              <a:defRPr/>
            </a:lvl4pPr>
            <a:lvl5pPr marL="1828800" indent="0">
              <a:buNone/>
              <a:defRPr/>
            </a:lvl5pPr>
          </a:lstStyle>
          <a:p>
            <a:pPr lvl="0"/>
            <a:endParaRPr lang="en-US"/>
          </a:p>
        </p:txBody>
      </p:sp>
    </p:spTree>
    <p:extLst>
      <p:ext uri="{BB962C8B-B14F-4D97-AF65-F5344CB8AC3E}">
        <p14:creationId xmlns:p14="http://schemas.microsoft.com/office/powerpoint/2010/main" val="50703414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Lesson Overview 3E">
    <p:bg>
      <p:bgPr>
        <a:solidFill>
          <a:schemeClr val="bg2"/>
        </a:solidFill>
        <a:effectLst/>
      </p:bgPr>
    </p:bg>
    <p:spTree>
      <p:nvGrpSpPr>
        <p:cNvPr id="1" name=""/>
        <p:cNvGrpSpPr/>
        <p:nvPr/>
      </p:nvGrpSpPr>
      <p:grpSpPr>
        <a:xfrm>
          <a:off x="0" y="0"/>
          <a:ext cx="0" cy="0"/>
          <a:chOff x="0" y="0"/>
          <a:chExt cx="0" cy="0"/>
        </a:xfrm>
      </p:grpSpPr>
      <p:pic>
        <p:nvPicPr>
          <p:cNvPr id="11" name="Picture 10" descr="A black and orange logo&#10;&#10;Description automatically generated">
            <a:extLst>
              <a:ext uri="{FF2B5EF4-FFF2-40B4-BE49-F238E27FC236}">
                <a16:creationId xmlns:a16="http://schemas.microsoft.com/office/drawing/2014/main" id="{F6566EDB-7F80-097C-21C6-3AB1097E1F92}"/>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3563" y="6236208"/>
            <a:ext cx="1200150" cy="552450"/>
          </a:xfrm>
          <a:prstGeom prst="rect">
            <a:avLst/>
          </a:prstGeom>
        </p:spPr>
      </p:pic>
      <p:cxnSp>
        <p:nvCxnSpPr>
          <p:cNvPr id="33" name="Straight Connector 32">
            <a:extLst>
              <a:ext uri="{FF2B5EF4-FFF2-40B4-BE49-F238E27FC236}">
                <a16:creationId xmlns:a16="http://schemas.microsoft.com/office/drawing/2014/main" id="{B84DE92D-658E-54E2-C5F9-037F08DE09FA}"/>
              </a:ext>
            </a:extLst>
          </p:cNvPr>
          <p:cNvCxnSpPr>
            <a:stCxn id="61" idx="0"/>
          </p:cNvCxnSpPr>
          <p:nvPr userDrawn="1"/>
        </p:nvCxnSpPr>
        <p:spPr>
          <a:xfrm flipH="1" flipV="1">
            <a:off x="9814347" y="2722911"/>
            <a:ext cx="1" cy="542239"/>
          </a:xfrm>
          <a:prstGeom prst="line">
            <a:avLst/>
          </a:prstGeom>
          <a:ln>
            <a:solidFill>
              <a:srgbClr val="333C42"/>
            </a:solidFill>
          </a:ln>
        </p:spPr>
        <p:style>
          <a:lnRef idx="3">
            <a:schemeClr val="dk1"/>
          </a:lnRef>
          <a:fillRef idx="0">
            <a:schemeClr val="dk1"/>
          </a:fillRef>
          <a:effectRef idx="2">
            <a:schemeClr val="dk1"/>
          </a:effectRef>
          <a:fontRef idx="minor">
            <a:schemeClr val="tx1"/>
          </a:fontRef>
        </p:style>
      </p:cxnSp>
      <p:cxnSp>
        <p:nvCxnSpPr>
          <p:cNvPr id="35" name="Straight Connector 34">
            <a:extLst>
              <a:ext uri="{FF2B5EF4-FFF2-40B4-BE49-F238E27FC236}">
                <a16:creationId xmlns:a16="http://schemas.microsoft.com/office/drawing/2014/main" id="{3CC86A0C-BDDF-3CE3-5D49-CB50AF15CE26}"/>
              </a:ext>
            </a:extLst>
          </p:cNvPr>
          <p:cNvCxnSpPr>
            <a:cxnSpLocks/>
          </p:cNvCxnSpPr>
          <p:nvPr userDrawn="1"/>
        </p:nvCxnSpPr>
        <p:spPr>
          <a:xfrm flipV="1">
            <a:off x="7975949" y="2722911"/>
            <a:ext cx="0" cy="507969"/>
          </a:xfrm>
          <a:prstGeom prst="line">
            <a:avLst/>
          </a:prstGeom>
          <a:ln>
            <a:solidFill>
              <a:srgbClr val="333C42"/>
            </a:solidFill>
          </a:ln>
        </p:spPr>
        <p:style>
          <a:lnRef idx="3">
            <a:schemeClr val="dk1"/>
          </a:lnRef>
          <a:fillRef idx="0">
            <a:schemeClr val="dk1"/>
          </a:fillRef>
          <a:effectRef idx="2">
            <a:schemeClr val="dk1"/>
          </a:effectRef>
          <a:fontRef idx="minor">
            <a:schemeClr val="tx1"/>
          </a:fontRef>
        </p:style>
      </p:cxnSp>
      <p:cxnSp>
        <p:nvCxnSpPr>
          <p:cNvPr id="37" name="Straight Connector 36">
            <a:extLst>
              <a:ext uri="{FF2B5EF4-FFF2-40B4-BE49-F238E27FC236}">
                <a16:creationId xmlns:a16="http://schemas.microsoft.com/office/drawing/2014/main" id="{988FF792-C096-D153-04F7-E5CF27E368E7}"/>
              </a:ext>
            </a:extLst>
          </p:cNvPr>
          <p:cNvCxnSpPr>
            <a:cxnSpLocks/>
            <a:stCxn id="80" idx="0"/>
          </p:cNvCxnSpPr>
          <p:nvPr userDrawn="1"/>
        </p:nvCxnSpPr>
        <p:spPr>
          <a:xfrm flipV="1">
            <a:off x="6156748" y="2724504"/>
            <a:ext cx="0" cy="540646"/>
          </a:xfrm>
          <a:prstGeom prst="line">
            <a:avLst/>
          </a:prstGeom>
          <a:ln>
            <a:solidFill>
              <a:srgbClr val="333C42"/>
            </a:solidFill>
          </a:ln>
        </p:spPr>
        <p:style>
          <a:lnRef idx="3">
            <a:schemeClr val="dk1"/>
          </a:lnRef>
          <a:fillRef idx="0">
            <a:schemeClr val="dk1"/>
          </a:fillRef>
          <a:effectRef idx="2">
            <a:schemeClr val="dk1"/>
          </a:effectRef>
          <a:fontRef idx="minor">
            <a:schemeClr val="tx1"/>
          </a:fontRef>
        </p:style>
      </p:cxnSp>
      <p:cxnSp>
        <p:nvCxnSpPr>
          <p:cNvPr id="39" name="Straight Connector 38">
            <a:extLst>
              <a:ext uri="{FF2B5EF4-FFF2-40B4-BE49-F238E27FC236}">
                <a16:creationId xmlns:a16="http://schemas.microsoft.com/office/drawing/2014/main" id="{BB574326-C204-9DF5-2684-C2B936A20247}"/>
              </a:ext>
            </a:extLst>
          </p:cNvPr>
          <p:cNvCxnSpPr>
            <a:stCxn id="55" idx="0"/>
          </p:cNvCxnSpPr>
          <p:nvPr userDrawn="1"/>
        </p:nvCxnSpPr>
        <p:spPr>
          <a:xfrm flipH="1" flipV="1">
            <a:off x="4327948" y="2722911"/>
            <a:ext cx="1" cy="542239"/>
          </a:xfrm>
          <a:prstGeom prst="line">
            <a:avLst/>
          </a:prstGeom>
          <a:ln>
            <a:solidFill>
              <a:srgbClr val="333C42"/>
            </a:solidFill>
          </a:ln>
        </p:spPr>
        <p:style>
          <a:lnRef idx="3">
            <a:schemeClr val="dk1"/>
          </a:lnRef>
          <a:fillRef idx="0">
            <a:schemeClr val="dk1"/>
          </a:fillRef>
          <a:effectRef idx="2">
            <a:schemeClr val="dk1"/>
          </a:effectRef>
          <a:fontRef idx="minor">
            <a:schemeClr val="tx1"/>
          </a:fontRef>
        </p:style>
      </p:cxnSp>
      <p:cxnSp>
        <p:nvCxnSpPr>
          <p:cNvPr id="41" name="Straight Connector 40">
            <a:extLst>
              <a:ext uri="{FF2B5EF4-FFF2-40B4-BE49-F238E27FC236}">
                <a16:creationId xmlns:a16="http://schemas.microsoft.com/office/drawing/2014/main" id="{813A46C9-7C5A-78CC-184E-A5868F4863E1}"/>
              </a:ext>
            </a:extLst>
          </p:cNvPr>
          <p:cNvCxnSpPr/>
          <p:nvPr userDrawn="1"/>
        </p:nvCxnSpPr>
        <p:spPr>
          <a:xfrm flipV="1">
            <a:off x="2499146" y="2748519"/>
            <a:ext cx="0" cy="516631"/>
          </a:xfrm>
          <a:prstGeom prst="line">
            <a:avLst/>
          </a:prstGeom>
          <a:ln>
            <a:solidFill>
              <a:srgbClr val="333C42"/>
            </a:solidFill>
          </a:ln>
        </p:spPr>
        <p:style>
          <a:lnRef idx="3">
            <a:schemeClr val="dk1"/>
          </a:lnRef>
          <a:fillRef idx="0">
            <a:schemeClr val="dk1"/>
          </a:fillRef>
          <a:effectRef idx="2">
            <a:schemeClr val="dk1"/>
          </a:effectRef>
          <a:fontRef idx="minor">
            <a:schemeClr val="tx1"/>
          </a:fontRef>
        </p:style>
      </p:cxnSp>
      <p:cxnSp>
        <p:nvCxnSpPr>
          <p:cNvPr id="48" name="Straight Connector 47">
            <a:extLst>
              <a:ext uri="{FF2B5EF4-FFF2-40B4-BE49-F238E27FC236}">
                <a16:creationId xmlns:a16="http://schemas.microsoft.com/office/drawing/2014/main" id="{73B32240-F09C-DE23-19B7-CDAD54ECCCAF}"/>
              </a:ext>
            </a:extLst>
          </p:cNvPr>
          <p:cNvCxnSpPr/>
          <p:nvPr userDrawn="1"/>
        </p:nvCxnSpPr>
        <p:spPr>
          <a:xfrm flipV="1">
            <a:off x="797807" y="2748519"/>
            <a:ext cx="0" cy="482361"/>
          </a:xfrm>
          <a:prstGeom prst="line">
            <a:avLst/>
          </a:prstGeom>
          <a:ln>
            <a:solidFill>
              <a:srgbClr val="333C42"/>
            </a:solidFill>
          </a:ln>
          <a:effectLst/>
        </p:spPr>
        <p:style>
          <a:lnRef idx="3">
            <a:schemeClr val="dk1"/>
          </a:lnRef>
          <a:fillRef idx="0">
            <a:schemeClr val="dk1"/>
          </a:fillRef>
          <a:effectRef idx="2">
            <a:schemeClr val="dk1"/>
          </a:effectRef>
          <a:fontRef idx="minor">
            <a:schemeClr val="tx1"/>
          </a:fontRef>
        </p:style>
      </p:cxnSp>
      <p:sp>
        <p:nvSpPr>
          <p:cNvPr id="49" name="AutoShape 2">
            <a:extLst>
              <a:ext uri="{FF2B5EF4-FFF2-40B4-BE49-F238E27FC236}">
                <a16:creationId xmlns:a16="http://schemas.microsoft.com/office/drawing/2014/main" id="{417DBBB5-99A2-1212-1DD8-F9D51E743646}"/>
              </a:ext>
            </a:extLst>
          </p:cNvPr>
          <p:cNvSpPr/>
          <p:nvPr userDrawn="1"/>
        </p:nvSpPr>
        <p:spPr>
          <a:xfrm>
            <a:off x="0" y="3630224"/>
            <a:ext cx="12192000" cy="0"/>
          </a:xfrm>
          <a:prstGeom prst="line">
            <a:avLst/>
          </a:prstGeom>
          <a:ln w="47625" cap="flat">
            <a:solidFill>
              <a:srgbClr val="000000"/>
            </a:solidFill>
            <a:prstDash val="solid"/>
            <a:headEnd type="none" w="sm" len="sm"/>
            <a:tailEnd type="none" w="sm" len="sm"/>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grpSp>
        <p:nvGrpSpPr>
          <p:cNvPr id="50" name="Group 3">
            <a:extLst>
              <a:ext uri="{FF2B5EF4-FFF2-40B4-BE49-F238E27FC236}">
                <a16:creationId xmlns:a16="http://schemas.microsoft.com/office/drawing/2014/main" id="{B8D30018-CAEB-D2C5-B6A6-6AF21AD62BDE}"/>
              </a:ext>
            </a:extLst>
          </p:cNvPr>
          <p:cNvGrpSpPr/>
          <p:nvPr userDrawn="1"/>
        </p:nvGrpSpPr>
        <p:grpSpPr>
          <a:xfrm>
            <a:off x="432259" y="3232927"/>
            <a:ext cx="731096" cy="731096"/>
            <a:chOff x="0" y="0"/>
            <a:chExt cx="812800" cy="812800"/>
          </a:xfrm>
        </p:grpSpPr>
        <p:sp>
          <p:nvSpPr>
            <p:cNvPr id="51" name="Freeform 4">
              <a:extLst>
                <a:ext uri="{FF2B5EF4-FFF2-40B4-BE49-F238E27FC236}">
                  <a16:creationId xmlns:a16="http://schemas.microsoft.com/office/drawing/2014/main" id="{52C3D765-480C-77E8-0216-317C179180CC}"/>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8300"/>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52" name="TextBox 5">
              <a:extLst>
                <a:ext uri="{FF2B5EF4-FFF2-40B4-BE49-F238E27FC236}">
                  <a16:creationId xmlns:a16="http://schemas.microsoft.com/office/drawing/2014/main" id="{734B514D-AA75-D473-59F3-2FA1C0329D65}"/>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sz="800"/>
            </a:p>
          </p:txBody>
        </p:sp>
      </p:grpSp>
      <p:grpSp>
        <p:nvGrpSpPr>
          <p:cNvPr id="53" name="Group 6">
            <a:extLst>
              <a:ext uri="{FF2B5EF4-FFF2-40B4-BE49-F238E27FC236}">
                <a16:creationId xmlns:a16="http://schemas.microsoft.com/office/drawing/2014/main" id="{0C18DE21-3378-2FAC-5D2D-A0DAD33701EB}"/>
              </a:ext>
            </a:extLst>
          </p:cNvPr>
          <p:cNvGrpSpPr/>
          <p:nvPr userDrawn="1"/>
        </p:nvGrpSpPr>
        <p:grpSpPr>
          <a:xfrm>
            <a:off x="3962400" y="3230880"/>
            <a:ext cx="731096" cy="731096"/>
            <a:chOff x="0" y="0"/>
            <a:chExt cx="812800" cy="812800"/>
          </a:xfrm>
        </p:grpSpPr>
        <p:sp>
          <p:nvSpPr>
            <p:cNvPr id="54" name="Freeform 7">
              <a:extLst>
                <a:ext uri="{FF2B5EF4-FFF2-40B4-BE49-F238E27FC236}">
                  <a16:creationId xmlns:a16="http://schemas.microsoft.com/office/drawing/2014/main" id="{1CF476F2-5951-7273-21EA-4D313256C76C}"/>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A6CE"/>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55" name="TextBox 8">
              <a:extLst>
                <a:ext uri="{FF2B5EF4-FFF2-40B4-BE49-F238E27FC236}">
                  <a16:creationId xmlns:a16="http://schemas.microsoft.com/office/drawing/2014/main" id="{B26DBFB5-0500-89A4-01E8-5EFE9A4B089D}"/>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sz="800"/>
            </a:p>
          </p:txBody>
        </p:sp>
      </p:grpSp>
      <p:grpSp>
        <p:nvGrpSpPr>
          <p:cNvPr id="56" name="Group 9">
            <a:extLst>
              <a:ext uri="{FF2B5EF4-FFF2-40B4-BE49-F238E27FC236}">
                <a16:creationId xmlns:a16="http://schemas.microsoft.com/office/drawing/2014/main" id="{0F21A875-6934-228C-6F8B-26B9E9ECAB5F}"/>
              </a:ext>
            </a:extLst>
          </p:cNvPr>
          <p:cNvGrpSpPr/>
          <p:nvPr userDrawn="1"/>
        </p:nvGrpSpPr>
        <p:grpSpPr>
          <a:xfrm>
            <a:off x="7620000" y="3230880"/>
            <a:ext cx="731096" cy="731096"/>
            <a:chOff x="0" y="0"/>
            <a:chExt cx="812800" cy="812800"/>
          </a:xfrm>
        </p:grpSpPr>
        <p:sp>
          <p:nvSpPr>
            <p:cNvPr id="57" name="Freeform 10">
              <a:extLst>
                <a:ext uri="{FF2B5EF4-FFF2-40B4-BE49-F238E27FC236}">
                  <a16:creationId xmlns:a16="http://schemas.microsoft.com/office/drawing/2014/main" id="{674E742D-38A9-658C-3300-66CAB9A09E8D}"/>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BBFAD"/>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58" name="TextBox 11">
              <a:extLst>
                <a:ext uri="{FF2B5EF4-FFF2-40B4-BE49-F238E27FC236}">
                  <a16:creationId xmlns:a16="http://schemas.microsoft.com/office/drawing/2014/main" id="{34F8EDFB-0FBE-85AD-633F-6B8A78F8F5BE}"/>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sz="800"/>
            </a:p>
          </p:txBody>
        </p:sp>
      </p:grpSp>
      <p:grpSp>
        <p:nvGrpSpPr>
          <p:cNvPr id="59" name="Group 12">
            <a:extLst>
              <a:ext uri="{FF2B5EF4-FFF2-40B4-BE49-F238E27FC236}">
                <a16:creationId xmlns:a16="http://schemas.microsoft.com/office/drawing/2014/main" id="{CE4D30E8-AC76-2F6C-510B-76873B0364A0}"/>
              </a:ext>
            </a:extLst>
          </p:cNvPr>
          <p:cNvGrpSpPr/>
          <p:nvPr userDrawn="1"/>
        </p:nvGrpSpPr>
        <p:grpSpPr>
          <a:xfrm>
            <a:off x="9448800" y="3230880"/>
            <a:ext cx="731096" cy="731096"/>
            <a:chOff x="0" y="0"/>
            <a:chExt cx="812800" cy="812800"/>
          </a:xfrm>
        </p:grpSpPr>
        <p:sp>
          <p:nvSpPr>
            <p:cNvPr id="60" name="Freeform 13">
              <a:extLst>
                <a:ext uri="{FF2B5EF4-FFF2-40B4-BE49-F238E27FC236}">
                  <a16:creationId xmlns:a16="http://schemas.microsoft.com/office/drawing/2014/main" id="{164F4E70-6C5D-687D-77C5-E5AD9DE6EB46}"/>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64B9F"/>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61" name="TextBox 14">
              <a:extLst>
                <a:ext uri="{FF2B5EF4-FFF2-40B4-BE49-F238E27FC236}">
                  <a16:creationId xmlns:a16="http://schemas.microsoft.com/office/drawing/2014/main" id="{F2BED736-91D2-828F-6AF5-5EE9D3AB1828}"/>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sz="800"/>
            </a:p>
          </p:txBody>
        </p:sp>
      </p:grpSp>
      <p:grpSp>
        <p:nvGrpSpPr>
          <p:cNvPr id="62" name="Group 15">
            <a:extLst>
              <a:ext uri="{FF2B5EF4-FFF2-40B4-BE49-F238E27FC236}">
                <a16:creationId xmlns:a16="http://schemas.microsoft.com/office/drawing/2014/main" id="{6E0E0FAF-E474-B4FD-3A1A-B45EB9686420}"/>
              </a:ext>
            </a:extLst>
          </p:cNvPr>
          <p:cNvGrpSpPr/>
          <p:nvPr userDrawn="1"/>
        </p:nvGrpSpPr>
        <p:grpSpPr>
          <a:xfrm>
            <a:off x="11150167" y="3230880"/>
            <a:ext cx="731096" cy="731096"/>
            <a:chOff x="0" y="0"/>
            <a:chExt cx="812800" cy="812800"/>
          </a:xfrm>
        </p:grpSpPr>
        <p:sp>
          <p:nvSpPr>
            <p:cNvPr id="63" name="Freeform 16">
              <a:extLst>
                <a:ext uri="{FF2B5EF4-FFF2-40B4-BE49-F238E27FC236}">
                  <a16:creationId xmlns:a16="http://schemas.microsoft.com/office/drawing/2014/main" id="{7539EF79-14A9-C695-F737-B73BD34851FA}"/>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05835"/>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64" name="TextBox 17">
              <a:extLst>
                <a:ext uri="{FF2B5EF4-FFF2-40B4-BE49-F238E27FC236}">
                  <a16:creationId xmlns:a16="http://schemas.microsoft.com/office/drawing/2014/main" id="{7BAA8B4E-7F98-FB22-4243-C8696807B774}"/>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sz="800"/>
            </a:p>
          </p:txBody>
        </p:sp>
      </p:grpSp>
      <p:grpSp>
        <p:nvGrpSpPr>
          <p:cNvPr id="65" name="Group 18">
            <a:extLst>
              <a:ext uri="{FF2B5EF4-FFF2-40B4-BE49-F238E27FC236}">
                <a16:creationId xmlns:a16="http://schemas.microsoft.com/office/drawing/2014/main" id="{A3C96166-789E-1EA2-F60E-CAB37B04EAA4}"/>
              </a:ext>
            </a:extLst>
          </p:cNvPr>
          <p:cNvGrpSpPr/>
          <p:nvPr userDrawn="1"/>
        </p:nvGrpSpPr>
        <p:grpSpPr>
          <a:xfrm>
            <a:off x="1975766" y="1673650"/>
            <a:ext cx="1049261" cy="1049261"/>
            <a:chOff x="0" y="0"/>
            <a:chExt cx="812800" cy="812800"/>
          </a:xfrm>
        </p:grpSpPr>
        <p:sp>
          <p:nvSpPr>
            <p:cNvPr id="66" name="Freeform 19">
              <a:extLst>
                <a:ext uri="{FF2B5EF4-FFF2-40B4-BE49-F238E27FC236}">
                  <a16:creationId xmlns:a16="http://schemas.microsoft.com/office/drawing/2014/main" id="{8B6DBBA6-6FDC-2B85-4D70-FF2EE5D4E9E3}"/>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7F5F2"/>
            </a:solidFill>
            <a:ln w="152400" cap="sq">
              <a:solidFill>
                <a:srgbClr val="CDEAEA"/>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67" name="TextBox 20">
              <a:extLst>
                <a:ext uri="{FF2B5EF4-FFF2-40B4-BE49-F238E27FC236}">
                  <a16:creationId xmlns:a16="http://schemas.microsoft.com/office/drawing/2014/main" id="{A67B0609-5FC8-B18C-29DF-F2534A5ECDBE}"/>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grpSp>
      <p:grpSp>
        <p:nvGrpSpPr>
          <p:cNvPr id="68" name="Group 21">
            <a:extLst>
              <a:ext uri="{FF2B5EF4-FFF2-40B4-BE49-F238E27FC236}">
                <a16:creationId xmlns:a16="http://schemas.microsoft.com/office/drawing/2014/main" id="{23DA87FE-2048-0CB8-AB97-077095A5159B}"/>
              </a:ext>
            </a:extLst>
          </p:cNvPr>
          <p:cNvGrpSpPr/>
          <p:nvPr userDrawn="1"/>
        </p:nvGrpSpPr>
        <p:grpSpPr>
          <a:xfrm>
            <a:off x="5648637" y="1678358"/>
            <a:ext cx="1049261" cy="1049261"/>
            <a:chOff x="0" y="0"/>
            <a:chExt cx="812800" cy="812800"/>
          </a:xfrm>
        </p:grpSpPr>
        <p:sp>
          <p:nvSpPr>
            <p:cNvPr id="69" name="Freeform 22">
              <a:extLst>
                <a:ext uri="{FF2B5EF4-FFF2-40B4-BE49-F238E27FC236}">
                  <a16:creationId xmlns:a16="http://schemas.microsoft.com/office/drawing/2014/main" id="{4CC4BF26-6D58-BF97-BF09-4C1C79B32C5E}"/>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52400" cap="sq">
              <a:solidFill>
                <a:srgbClr val="EAB61E"/>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70" name="TextBox 23">
              <a:extLst>
                <a:ext uri="{FF2B5EF4-FFF2-40B4-BE49-F238E27FC236}">
                  <a16:creationId xmlns:a16="http://schemas.microsoft.com/office/drawing/2014/main" id="{F06E5F2C-C313-188F-E466-66FAE8147032}"/>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grpSp>
      <p:grpSp>
        <p:nvGrpSpPr>
          <p:cNvPr id="71" name="Group 27">
            <a:extLst>
              <a:ext uri="{FF2B5EF4-FFF2-40B4-BE49-F238E27FC236}">
                <a16:creationId xmlns:a16="http://schemas.microsoft.com/office/drawing/2014/main" id="{EAB0E951-417F-5190-B559-99FBECEADED7}"/>
              </a:ext>
            </a:extLst>
          </p:cNvPr>
          <p:cNvGrpSpPr/>
          <p:nvPr userDrawn="1"/>
        </p:nvGrpSpPr>
        <p:grpSpPr>
          <a:xfrm>
            <a:off x="3877495" y="1675859"/>
            <a:ext cx="1048512" cy="1049261"/>
            <a:chOff x="0" y="0"/>
            <a:chExt cx="812800" cy="812800"/>
          </a:xfrm>
        </p:grpSpPr>
        <p:sp>
          <p:nvSpPr>
            <p:cNvPr id="72" name="Freeform 28">
              <a:extLst>
                <a:ext uri="{FF2B5EF4-FFF2-40B4-BE49-F238E27FC236}">
                  <a16:creationId xmlns:a16="http://schemas.microsoft.com/office/drawing/2014/main" id="{0CBA0F3C-B9D6-200A-D13F-6AEBB9CFB3B8}"/>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52400" cap="sq">
              <a:solidFill>
                <a:srgbClr val="00A6CE"/>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73" name="TextBox 29">
              <a:extLst>
                <a:ext uri="{FF2B5EF4-FFF2-40B4-BE49-F238E27FC236}">
                  <a16:creationId xmlns:a16="http://schemas.microsoft.com/office/drawing/2014/main" id="{7D31A463-45DF-53C8-1B44-6E2B65AF0114}"/>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grpSp>
      <p:sp>
        <p:nvSpPr>
          <p:cNvPr id="74" name="TextBox 32">
            <a:extLst>
              <a:ext uri="{FF2B5EF4-FFF2-40B4-BE49-F238E27FC236}">
                <a16:creationId xmlns:a16="http://schemas.microsoft.com/office/drawing/2014/main" id="{F256866A-015B-4AB9-887D-0A51F8CE87DE}"/>
              </a:ext>
            </a:extLst>
          </p:cNvPr>
          <p:cNvSpPr txBox="1"/>
          <p:nvPr userDrawn="1"/>
        </p:nvSpPr>
        <p:spPr>
          <a:xfrm>
            <a:off x="7549687" y="1727464"/>
            <a:ext cx="852524" cy="901709"/>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sp>
        <p:nvSpPr>
          <p:cNvPr id="75" name="Freeform 34">
            <a:extLst>
              <a:ext uri="{FF2B5EF4-FFF2-40B4-BE49-F238E27FC236}">
                <a16:creationId xmlns:a16="http://schemas.microsoft.com/office/drawing/2014/main" id="{9B4FAC14-1308-E960-2C13-978B20AB1162}"/>
              </a:ext>
            </a:extLst>
          </p:cNvPr>
          <p:cNvSpPr/>
          <p:nvPr userDrawn="1"/>
        </p:nvSpPr>
        <p:spPr>
          <a:xfrm>
            <a:off x="2222130" y="1929960"/>
            <a:ext cx="554034" cy="518160"/>
          </a:xfrm>
          <a:custGeom>
            <a:avLst/>
            <a:gdLst/>
            <a:ahLst/>
            <a:cxnLst/>
            <a:rect l="l" t="t" r="r" b="b"/>
            <a:pathLst>
              <a:path w="831051" h="781188">
                <a:moveTo>
                  <a:pt x="0" y="0"/>
                </a:moveTo>
                <a:lnTo>
                  <a:pt x="831051" y="0"/>
                </a:lnTo>
                <a:lnTo>
                  <a:pt x="831051" y="781188"/>
                </a:lnTo>
                <a:lnTo>
                  <a:pt x="0" y="78118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76" name="Freeform 35">
            <a:extLst>
              <a:ext uri="{FF2B5EF4-FFF2-40B4-BE49-F238E27FC236}">
                <a16:creationId xmlns:a16="http://schemas.microsoft.com/office/drawing/2014/main" id="{A480B077-CD34-AE55-1072-B6333A8DEB7C}"/>
              </a:ext>
            </a:extLst>
          </p:cNvPr>
          <p:cNvSpPr/>
          <p:nvPr userDrawn="1"/>
        </p:nvSpPr>
        <p:spPr>
          <a:xfrm>
            <a:off x="5875777" y="1929963"/>
            <a:ext cx="554736" cy="518160"/>
          </a:xfrm>
          <a:custGeom>
            <a:avLst/>
            <a:gdLst/>
            <a:ahLst/>
            <a:cxnLst/>
            <a:rect l="l" t="t" r="r" b="b"/>
            <a:pathLst>
              <a:path w="855024" h="858242">
                <a:moveTo>
                  <a:pt x="0" y="0"/>
                </a:moveTo>
                <a:lnTo>
                  <a:pt x="855024" y="0"/>
                </a:lnTo>
                <a:lnTo>
                  <a:pt x="855024" y="858242"/>
                </a:lnTo>
                <a:lnTo>
                  <a:pt x="0" y="85824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77" name="Freeform 36">
            <a:extLst>
              <a:ext uri="{FF2B5EF4-FFF2-40B4-BE49-F238E27FC236}">
                <a16:creationId xmlns:a16="http://schemas.microsoft.com/office/drawing/2014/main" id="{8F2A0F5D-1F6C-E04B-6FF2-DE29063A99B2}"/>
              </a:ext>
            </a:extLst>
          </p:cNvPr>
          <p:cNvSpPr/>
          <p:nvPr userDrawn="1"/>
        </p:nvSpPr>
        <p:spPr>
          <a:xfrm>
            <a:off x="11263036" y="1932432"/>
            <a:ext cx="590709" cy="589233"/>
          </a:xfrm>
          <a:custGeom>
            <a:avLst/>
            <a:gdLst/>
            <a:ahLst/>
            <a:cxnLst/>
            <a:rect l="l" t="t" r="r" b="b"/>
            <a:pathLst>
              <a:path w="886064" h="883849">
                <a:moveTo>
                  <a:pt x="0" y="0"/>
                </a:moveTo>
                <a:lnTo>
                  <a:pt x="886064" y="0"/>
                </a:lnTo>
                <a:lnTo>
                  <a:pt x="886064" y="883849"/>
                </a:lnTo>
                <a:lnTo>
                  <a:pt x="0" y="88384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grpSp>
        <p:nvGrpSpPr>
          <p:cNvPr id="78" name="Group 52">
            <a:extLst>
              <a:ext uri="{FF2B5EF4-FFF2-40B4-BE49-F238E27FC236}">
                <a16:creationId xmlns:a16="http://schemas.microsoft.com/office/drawing/2014/main" id="{CDE26419-520D-059C-8964-8EBAC0D0EB10}"/>
              </a:ext>
            </a:extLst>
          </p:cNvPr>
          <p:cNvGrpSpPr/>
          <p:nvPr userDrawn="1"/>
        </p:nvGrpSpPr>
        <p:grpSpPr>
          <a:xfrm>
            <a:off x="5791200" y="3230880"/>
            <a:ext cx="731096" cy="731096"/>
            <a:chOff x="0" y="0"/>
            <a:chExt cx="812800" cy="812800"/>
          </a:xfrm>
        </p:grpSpPr>
        <p:sp>
          <p:nvSpPr>
            <p:cNvPr id="79" name="Freeform 53">
              <a:extLst>
                <a:ext uri="{FF2B5EF4-FFF2-40B4-BE49-F238E27FC236}">
                  <a16:creationId xmlns:a16="http://schemas.microsoft.com/office/drawing/2014/main" id="{4417E692-E0BA-F67E-E0C7-F87E9523CABC}"/>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AB61E"/>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80" name="TextBox 54">
              <a:extLst>
                <a:ext uri="{FF2B5EF4-FFF2-40B4-BE49-F238E27FC236}">
                  <a16:creationId xmlns:a16="http://schemas.microsoft.com/office/drawing/2014/main" id="{F9A9F968-5623-2DEE-8B28-BC4BCC91C8D3}"/>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sz="800"/>
            </a:p>
          </p:txBody>
        </p:sp>
      </p:grpSp>
      <p:sp>
        <p:nvSpPr>
          <p:cNvPr id="81" name="Freeform 55">
            <a:extLst>
              <a:ext uri="{FF2B5EF4-FFF2-40B4-BE49-F238E27FC236}">
                <a16:creationId xmlns:a16="http://schemas.microsoft.com/office/drawing/2014/main" id="{90D27529-50E1-8A7D-1BF6-CAEFA2230228}"/>
              </a:ext>
            </a:extLst>
          </p:cNvPr>
          <p:cNvSpPr/>
          <p:nvPr userDrawn="1"/>
        </p:nvSpPr>
        <p:spPr>
          <a:xfrm>
            <a:off x="7699987" y="1932591"/>
            <a:ext cx="554736" cy="518160"/>
          </a:xfrm>
          <a:custGeom>
            <a:avLst/>
            <a:gdLst/>
            <a:ahLst/>
            <a:cxnLst/>
            <a:rect l="l" t="t" r="r" b="b"/>
            <a:pathLst>
              <a:path w="855024" h="858242">
                <a:moveTo>
                  <a:pt x="0" y="0"/>
                </a:moveTo>
                <a:lnTo>
                  <a:pt x="855024" y="0"/>
                </a:lnTo>
                <a:lnTo>
                  <a:pt x="855024" y="858242"/>
                </a:lnTo>
                <a:lnTo>
                  <a:pt x="0" y="85824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grpSp>
        <p:nvGrpSpPr>
          <p:cNvPr id="82" name="Group 58">
            <a:extLst>
              <a:ext uri="{FF2B5EF4-FFF2-40B4-BE49-F238E27FC236}">
                <a16:creationId xmlns:a16="http://schemas.microsoft.com/office/drawing/2014/main" id="{BBD9AA68-0E24-5C3D-67A6-010321E619DC}"/>
              </a:ext>
            </a:extLst>
          </p:cNvPr>
          <p:cNvGrpSpPr/>
          <p:nvPr userDrawn="1"/>
        </p:nvGrpSpPr>
        <p:grpSpPr>
          <a:xfrm>
            <a:off x="273178" y="1699258"/>
            <a:ext cx="1049261" cy="1049261"/>
            <a:chOff x="0" y="0"/>
            <a:chExt cx="812800" cy="812800"/>
          </a:xfrm>
        </p:grpSpPr>
        <p:sp>
          <p:nvSpPr>
            <p:cNvPr id="83" name="Freeform 59">
              <a:extLst>
                <a:ext uri="{FF2B5EF4-FFF2-40B4-BE49-F238E27FC236}">
                  <a16:creationId xmlns:a16="http://schemas.microsoft.com/office/drawing/2014/main" id="{2C516DC9-51D2-C9D1-99D0-8D95C8FEED80}"/>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7F5F2"/>
            </a:solidFill>
            <a:ln w="152400" cap="sq">
              <a:solidFill>
                <a:srgbClr val="FF8300"/>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84" name="TextBox 60">
              <a:extLst>
                <a:ext uri="{FF2B5EF4-FFF2-40B4-BE49-F238E27FC236}">
                  <a16:creationId xmlns:a16="http://schemas.microsoft.com/office/drawing/2014/main" id="{5DB7E71E-4871-0723-9468-025C9300229A}"/>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grpSp>
      <p:grpSp>
        <p:nvGrpSpPr>
          <p:cNvPr id="85" name="Group 61">
            <a:extLst>
              <a:ext uri="{FF2B5EF4-FFF2-40B4-BE49-F238E27FC236}">
                <a16:creationId xmlns:a16="http://schemas.microsoft.com/office/drawing/2014/main" id="{25FC64F0-F961-D440-1629-6FE32D045FE4}"/>
              </a:ext>
            </a:extLst>
          </p:cNvPr>
          <p:cNvGrpSpPr/>
          <p:nvPr userDrawn="1"/>
        </p:nvGrpSpPr>
        <p:grpSpPr>
          <a:xfrm>
            <a:off x="2133600" y="3230880"/>
            <a:ext cx="731096" cy="731096"/>
            <a:chOff x="0" y="0"/>
            <a:chExt cx="812800" cy="812800"/>
          </a:xfrm>
        </p:grpSpPr>
        <p:sp>
          <p:nvSpPr>
            <p:cNvPr id="86" name="Freeform 62">
              <a:extLst>
                <a:ext uri="{FF2B5EF4-FFF2-40B4-BE49-F238E27FC236}">
                  <a16:creationId xmlns:a16="http://schemas.microsoft.com/office/drawing/2014/main" id="{B4C5A825-43FF-4A34-D9C9-429B4FFBB78D}"/>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EAEA"/>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87" name="TextBox 63">
              <a:extLst>
                <a:ext uri="{FF2B5EF4-FFF2-40B4-BE49-F238E27FC236}">
                  <a16:creationId xmlns:a16="http://schemas.microsoft.com/office/drawing/2014/main" id="{7B4179BD-EDBF-259B-5653-CAB100F2504F}"/>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sz="800"/>
            </a:p>
          </p:txBody>
        </p:sp>
      </p:grpSp>
      <p:sp>
        <p:nvSpPr>
          <p:cNvPr id="88" name="AutoShape 2" descr="Open book outline">
            <a:extLst>
              <a:ext uri="{FF2B5EF4-FFF2-40B4-BE49-F238E27FC236}">
                <a16:creationId xmlns:a16="http://schemas.microsoft.com/office/drawing/2014/main" id="{9CE7D93F-8520-D458-C38E-019087DE31E5}"/>
              </a:ext>
            </a:extLst>
          </p:cNvPr>
          <p:cNvSpPr>
            <a:spLocks noChangeAspect="1" noChangeArrowheads="1"/>
          </p:cNvSpPr>
          <p:nvPr userDrawn="1"/>
        </p:nvSpPr>
        <p:spPr bwMode="auto">
          <a:xfrm>
            <a:off x="5994400" y="3327400"/>
            <a:ext cx="203200" cy="203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0960" tIns="30480" rIns="60960" bIns="30480" numCol="1" anchor="t" anchorCtr="0" compatLnSpc="1">
            <a:prstTxWarp prst="textNoShape">
              <a:avLst/>
            </a:prstTxWarp>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89" name="AutoShape 4" descr="Open book outline">
            <a:extLst>
              <a:ext uri="{FF2B5EF4-FFF2-40B4-BE49-F238E27FC236}">
                <a16:creationId xmlns:a16="http://schemas.microsoft.com/office/drawing/2014/main" id="{3BF59E0E-3C4B-8D5F-40B9-56CBA0A53640}"/>
              </a:ext>
            </a:extLst>
          </p:cNvPr>
          <p:cNvSpPr>
            <a:spLocks noChangeAspect="1" noChangeArrowheads="1"/>
          </p:cNvSpPr>
          <p:nvPr userDrawn="1"/>
        </p:nvSpPr>
        <p:spPr bwMode="auto">
          <a:xfrm rot="3819655">
            <a:off x="6096000" y="3429000"/>
            <a:ext cx="203200" cy="203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0960" tIns="30480" rIns="60960" bIns="30480" numCol="1" anchor="t" anchorCtr="0" compatLnSpc="1">
            <a:prstTxWarp prst="textNoShape">
              <a:avLst/>
            </a:prstTxWarp>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90" name="Freeform 35">
            <a:extLst>
              <a:ext uri="{FF2B5EF4-FFF2-40B4-BE49-F238E27FC236}">
                <a16:creationId xmlns:a16="http://schemas.microsoft.com/office/drawing/2014/main" id="{DFA1FD03-2319-C4CC-EBC6-194A68DA3259}"/>
              </a:ext>
            </a:extLst>
          </p:cNvPr>
          <p:cNvSpPr/>
          <p:nvPr userDrawn="1"/>
        </p:nvSpPr>
        <p:spPr>
          <a:xfrm>
            <a:off x="4124543" y="1932432"/>
            <a:ext cx="554736" cy="518160"/>
          </a:xfrm>
          <a:custGeom>
            <a:avLst/>
            <a:gdLst/>
            <a:ahLst/>
            <a:cxnLst/>
            <a:rect l="l" t="t" r="r" b="b"/>
            <a:pathLst>
              <a:path w="855024" h="858242">
                <a:moveTo>
                  <a:pt x="0" y="0"/>
                </a:moveTo>
                <a:lnTo>
                  <a:pt x="855024" y="0"/>
                </a:lnTo>
                <a:lnTo>
                  <a:pt x="855024" y="858242"/>
                </a:lnTo>
                <a:lnTo>
                  <a:pt x="0" y="85824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93" name="Freeform 33">
            <a:extLst>
              <a:ext uri="{FF2B5EF4-FFF2-40B4-BE49-F238E27FC236}">
                <a16:creationId xmlns:a16="http://schemas.microsoft.com/office/drawing/2014/main" id="{47D7CED6-12DE-9612-BB6D-7611936461E6}"/>
              </a:ext>
            </a:extLst>
          </p:cNvPr>
          <p:cNvSpPr/>
          <p:nvPr userDrawn="1"/>
        </p:nvSpPr>
        <p:spPr>
          <a:xfrm>
            <a:off x="520887" y="1929960"/>
            <a:ext cx="556103" cy="518160"/>
          </a:xfrm>
          <a:custGeom>
            <a:avLst/>
            <a:gdLst/>
            <a:ahLst/>
            <a:cxnLst/>
            <a:rect l="l" t="t" r="r" b="b"/>
            <a:pathLst>
              <a:path w="834155" h="804960">
                <a:moveTo>
                  <a:pt x="0" y="0"/>
                </a:moveTo>
                <a:lnTo>
                  <a:pt x="834156" y="0"/>
                </a:lnTo>
                <a:lnTo>
                  <a:pt x="834156" y="804960"/>
                </a:lnTo>
                <a:lnTo>
                  <a:pt x="0" y="80496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grpSp>
        <p:nvGrpSpPr>
          <p:cNvPr id="115" name="Group 30">
            <a:extLst>
              <a:ext uri="{FF2B5EF4-FFF2-40B4-BE49-F238E27FC236}">
                <a16:creationId xmlns:a16="http://schemas.microsoft.com/office/drawing/2014/main" id="{0EF6C2C8-750F-573C-EBE0-0391ECD4EFD3}"/>
              </a:ext>
            </a:extLst>
          </p:cNvPr>
          <p:cNvGrpSpPr/>
          <p:nvPr userDrawn="1"/>
        </p:nvGrpSpPr>
        <p:grpSpPr>
          <a:xfrm>
            <a:off x="9289717" y="1675244"/>
            <a:ext cx="1049261" cy="1049261"/>
            <a:chOff x="0" y="0"/>
            <a:chExt cx="812800" cy="812800"/>
          </a:xfrm>
        </p:grpSpPr>
        <p:sp>
          <p:nvSpPr>
            <p:cNvPr id="116" name="Freeform 31">
              <a:extLst>
                <a:ext uri="{FF2B5EF4-FFF2-40B4-BE49-F238E27FC236}">
                  <a16:creationId xmlns:a16="http://schemas.microsoft.com/office/drawing/2014/main" id="{0A0134B4-97D5-CE4D-463A-DB914E8FE5B6}"/>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64B9F">
                <a:alpha val="0"/>
              </a:srgbClr>
            </a:solidFill>
            <a:ln w="152400" cap="sq">
              <a:solidFill>
                <a:srgbClr val="364B9F"/>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117" name="TextBox 32">
              <a:extLst>
                <a:ext uri="{FF2B5EF4-FFF2-40B4-BE49-F238E27FC236}">
                  <a16:creationId xmlns:a16="http://schemas.microsoft.com/office/drawing/2014/main" id="{972B7771-0FBF-20BE-5CFD-F41055AC280F}"/>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grpSp>
      <p:pic>
        <p:nvPicPr>
          <p:cNvPr id="118" name="Graphic 117" descr="Open book outline">
            <a:extLst>
              <a:ext uri="{FF2B5EF4-FFF2-40B4-BE49-F238E27FC236}">
                <a16:creationId xmlns:a16="http://schemas.microsoft.com/office/drawing/2014/main" id="{7F56B88C-2CD2-9BAD-8588-0445F556C6A7}"/>
              </a:ext>
            </a:extLst>
          </p:cNvPr>
          <p:cNvPicPr>
            <a:picLocks noChangeAspect="1"/>
          </p:cNvPicPr>
          <p:nvPr userDrawn="1"/>
        </p:nvPicPr>
        <p:blipFill>
          <a:blip r:embed="rId11">
            <a:extLst>
              <a:ext uri="{96DAC541-7B7A-43D3-8B79-37D633B846F1}">
                <asvg:svgBlip xmlns:asvg="http://schemas.microsoft.com/office/drawing/2016/SVG/main" r:embed="rId12"/>
              </a:ext>
            </a:extLst>
          </a:blip>
          <a:stretch>
            <a:fillRect/>
          </a:stretch>
        </p:blipFill>
        <p:spPr>
          <a:xfrm>
            <a:off x="9508266" y="1932432"/>
            <a:ext cx="554736" cy="554736"/>
          </a:xfrm>
          <a:prstGeom prst="rect">
            <a:avLst/>
          </a:prstGeom>
        </p:spPr>
      </p:pic>
      <p:grpSp>
        <p:nvGrpSpPr>
          <p:cNvPr id="119" name="Group 21">
            <a:extLst>
              <a:ext uri="{FF2B5EF4-FFF2-40B4-BE49-F238E27FC236}">
                <a16:creationId xmlns:a16="http://schemas.microsoft.com/office/drawing/2014/main" id="{3E8DB2CF-C627-1F29-509B-17DB9E4A185C}"/>
              </a:ext>
            </a:extLst>
          </p:cNvPr>
          <p:cNvGrpSpPr/>
          <p:nvPr userDrawn="1"/>
        </p:nvGrpSpPr>
        <p:grpSpPr>
          <a:xfrm>
            <a:off x="6166345" y="1676400"/>
            <a:ext cx="2352100" cy="1655241"/>
            <a:chOff x="76200" y="-545617"/>
            <a:chExt cx="1822033" cy="1282217"/>
          </a:xfrm>
        </p:grpSpPr>
        <p:sp>
          <p:nvSpPr>
            <p:cNvPr id="120" name="Freeform 22">
              <a:extLst>
                <a:ext uri="{FF2B5EF4-FFF2-40B4-BE49-F238E27FC236}">
                  <a16:creationId xmlns:a16="http://schemas.microsoft.com/office/drawing/2014/main" id="{B479DC51-32D5-1A14-22C6-C673296607BC}"/>
                </a:ext>
              </a:extLst>
            </p:cNvPr>
            <p:cNvSpPr/>
            <p:nvPr/>
          </p:nvSpPr>
          <p:spPr>
            <a:xfrm>
              <a:off x="1085433" y="-545617"/>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52400" cap="sq">
              <a:solidFill>
                <a:srgbClr val="3BBFAD"/>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121" name="TextBox 23">
              <a:extLst>
                <a:ext uri="{FF2B5EF4-FFF2-40B4-BE49-F238E27FC236}">
                  <a16:creationId xmlns:a16="http://schemas.microsoft.com/office/drawing/2014/main" id="{A36479B3-71A2-1771-905B-15AF18FF23DB}"/>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grpSp>
      <p:cxnSp>
        <p:nvCxnSpPr>
          <p:cNvPr id="122" name="Straight Connector 121">
            <a:extLst>
              <a:ext uri="{FF2B5EF4-FFF2-40B4-BE49-F238E27FC236}">
                <a16:creationId xmlns:a16="http://schemas.microsoft.com/office/drawing/2014/main" id="{535DE4AB-2626-B92A-F77D-F8A6EDF1704F}"/>
              </a:ext>
            </a:extLst>
          </p:cNvPr>
          <p:cNvCxnSpPr/>
          <p:nvPr userDrawn="1"/>
        </p:nvCxnSpPr>
        <p:spPr>
          <a:xfrm flipV="1">
            <a:off x="11513263" y="2748519"/>
            <a:ext cx="0" cy="482361"/>
          </a:xfrm>
          <a:prstGeom prst="line">
            <a:avLst/>
          </a:prstGeom>
          <a:ln>
            <a:solidFill>
              <a:srgbClr val="333C42"/>
            </a:solidFill>
          </a:ln>
        </p:spPr>
        <p:style>
          <a:lnRef idx="3">
            <a:schemeClr val="dk1"/>
          </a:lnRef>
          <a:fillRef idx="0">
            <a:schemeClr val="dk1"/>
          </a:fillRef>
          <a:effectRef idx="2">
            <a:schemeClr val="dk1"/>
          </a:effectRef>
          <a:fontRef idx="minor">
            <a:schemeClr val="tx1"/>
          </a:fontRef>
        </p:style>
      </p:cxnSp>
      <p:sp>
        <p:nvSpPr>
          <p:cNvPr id="123" name="TextBox 38">
            <a:extLst>
              <a:ext uri="{FF2B5EF4-FFF2-40B4-BE49-F238E27FC236}">
                <a16:creationId xmlns:a16="http://schemas.microsoft.com/office/drawing/2014/main" id="{7D716527-CEB7-D592-A49B-0FCBD1980232}"/>
              </a:ext>
            </a:extLst>
          </p:cNvPr>
          <p:cNvSpPr txBox="1"/>
          <p:nvPr userDrawn="1"/>
        </p:nvSpPr>
        <p:spPr>
          <a:xfrm>
            <a:off x="4092352" y="333141"/>
            <a:ext cx="4459190" cy="625171"/>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5224"/>
              </a:lnSpc>
              <a:spcBef>
                <a:spcPct val="0"/>
              </a:spcBef>
            </a:pPr>
            <a:r>
              <a:rPr lang="en-US" sz="3732">
                <a:solidFill>
                  <a:srgbClr val="333C42"/>
                </a:solidFill>
                <a:latin typeface="Libre Baskerville" panose="02000000000000000000" pitchFamily="2" charset="0"/>
              </a:rPr>
              <a:t>Lesson Overview</a:t>
            </a:r>
          </a:p>
        </p:txBody>
      </p:sp>
      <p:sp>
        <p:nvSpPr>
          <p:cNvPr id="124" name="TextBox 39">
            <a:extLst>
              <a:ext uri="{FF2B5EF4-FFF2-40B4-BE49-F238E27FC236}">
                <a16:creationId xmlns:a16="http://schemas.microsoft.com/office/drawing/2014/main" id="{34E99E6B-8A35-8987-0B86-2B86582CBFDC}"/>
              </a:ext>
            </a:extLst>
          </p:cNvPr>
          <p:cNvSpPr txBox="1"/>
          <p:nvPr userDrawn="1"/>
        </p:nvSpPr>
        <p:spPr>
          <a:xfrm>
            <a:off x="157342" y="4322353"/>
            <a:ext cx="1280929" cy="307777"/>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2426"/>
              </a:lnSpc>
              <a:spcBef>
                <a:spcPct val="0"/>
              </a:spcBef>
            </a:pPr>
            <a:r>
              <a:rPr lang="en-US" sz="2000">
                <a:solidFill>
                  <a:srgbClr val="333C42"/>
                </a:solidFill>
                <a:latin typeface="Lexend Light Light" pitchFamily="2" charset="77"/>
              </a:rPr>
              <a:t>Anticipate</a:t>
            </a:r>
          </a:p>
        </p:txBody>
      </p:sp>
      <p:sp>
        <p:nvSpPr>
          <p:cNvPr id="126" name="TextBox 41">
            <a:extLst>
              <a:ext uri="{FF2B5EF4-FFF2-40B4-BE49-F238E27FC236}">
                <a16:creationId xmlns:a16="http://schemas.microsoft.com/office/drawing/2014/main" id="{6AF36BFE-06FA-D0FA-69AB-98662E16B756}"/>
              </a:ext>
            </a:extLst>
          </p:cNvPr>
          <p:cNvSpPr txBox="1"/>
          <p:nvPr userDrawn="1"/>
        </p:nvSpPr>
        <p:spPr>
          <a:xfrm>
            <a:off x="1889546" y="4309872"/>
            <a:ext cx="1219200" cy="307777"/>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2426"/>
              </a:lnSpc>
              <a:spcBef>
                <a:spcPct val="0"/>
              </a:spcBef>
            </a:pPr>
            <a:r>
              <a:rPr lang="en-US" sz="2000">
                <a:solidFill>
                  <a:srgbClr val="333C42"/>
                </a:solidFill>
                <a:latin typeface="Lexend Light Light" pitchFamily="2" charset="77"/>
              </a:rPr>
              <a:t>Engage</a:t>
            </a:r>
          </a:p>
        </p:txBody>
      </p:sp>
      <p:sp>
        <p:nvSpPr>
          <p:cNvPr id="128" name="TextBox 43">
            <a:extLst>
              <a:ext uri="{FF2B5EF4-FFF2-40B4-BE49-F238E27FC236}">
                <a16:creationId xmlns:a16="http://schemas.microsoft.com/office/drawing/2014/main" id="{D78B6432-B941-B23F-5EC6-C32E972077D6}"/>
              </a:ext>
            </a:extLst>
          </p:cNvPr>
          <p:cNvSpPr txBox="1"/>
          <p:nvPr userDrawn="1"/>
        </p:nvSpPr>
        <p:spPr>
          <a:xfrm>
            <a:off x="3625855" y="4322353"/>
            <a:ext cx="1399979" cy="307777"/>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2426"/>
              </a:lnSpc>
              <a:spcBef>
                <a:spcPct val="0"/>
              </a:spcBef>
            </a:pPr>
            <a:r>
              <a:rPr lang="en-US" sz="2000">
                <a:solidFill>
                  <a:srgbClr val="333C42"/>
                </a:solidFill>
                <a:latin typeface="Lexend Light Light" pitchFamily="2" charset="77"/>
              </a:rPr>
              <a:t>Explore #1</a:t>
            </a:r>
          </a:p>
        </p:txBody>
      </p:sp>
      <p:sp>
        <p:nvSpPr>
          <p:cNvPr id="130" name="TextBox 45">
            <a:extLst>
              <a:ext uri="{FF2B5EF4-FFF2-40B4-BE49-F238E27FC236}">
                <a16:creationId xmlns:a16="http://schemas.microsoft.com/office/drawing/2014/main" id="{312C4624-2FC9-AF88-ACD4-6851ADDBC230}"/>
              </a:ext>
            </a:extLst>
          </p:cNvPr>
          <p:cNvSpPr txBox="1"/>
          <p:nvPr userDrawn="1"/>
        </p:nvSpPr>
        <p:spPr>
          <a:xfrm>
            <a:off x="5433674" y="4311245"/>
            <a:ext cx="1399978" cy="307777"/>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2426"/>
              </a:lnSpc>
              <a:spcBef>
                <a:spcPct val="0"/>
              </a:spcBef>
            </a:pPr>
            <a:r>
              <a:rPr lang="en-US" sz="2000">
                <a:solidFill>
                  <a:srgbClr val="333C42"/>
                </a:solidFill>
                <a:latin typeface="Lexend Light Light" pitchFamily="2" charset="77"/>
              </a:rPr>
              <a:t>Explore #2</a:t>
            </a:r>
          </a:p>
        </p:txBody>
      </p:sp>
      <p:sp>
        <p:nvSpPr>
          <p:cNvPr id="132" name="TextBox 47">
            <a:extLst>
              <a:ext uri="{FF2B5EF4-FFF2-40B4-BE49-F238E27FC236}">
                <a16:creationId xmlns:a16="http://schemas.microsoft.com/office/drawing/2014/main" id="{485B7419-DA20-65BD-9774-47AB554E1D8E}"/>
              </a:ext>
            </a:extLst>
          </p:cNvPr>
          <p:cNvSpPr txBox="1"/>
          <p:nvPr userDrawn="1"/>
        </p:nvSpPr>
        <p:spPr>
          <a:xfrm>
            <a:off x="10861516" y="4312787"/>
            <a:ext cx="1219200" cy="307777"/>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2426"/>
              </a:lnSpc>
              <a:spcBef>
                <a:spcPct val="0"/>
              </a:spcBef>
            </a:pPr>
            <a:r>
              <a:rPr lang="en-US" sz="2000">
                <a:solidFill>
                  <a:srgbClr val="333C42"/>
                </a:solidFill>
                <a:latin typeface="Lexend Light Light" pitchFamily="2" charset="77"/>
              </a:rPr>
              <a:t>Reflect</a:t>
            </a:r>
          </a:p>
        </p:txBody>
      </p:sp>
      <p:sp>
        <p:nvSpPr>
          <p:cNvPr id="134" name="TextBox 56">
            <a:extLst>
              <a:ext uri="{FF2B5EF4-FFF2-40B4-BE49-F238E27FC236}">
                <a16:creationId xmlns:a16="http://schemas.microsoft.com/office/drawing/2014/main" id="{A2EDDFA8-6D47-C240-2DE8-C02C146A0981}"/>
              </a:ext>
            </a:extLst>
          </p:cNvPr>
          <p:cNvSpPr txBox="1"/>
          <p:nvPr userDrawn="1"/>
        </p:nvSpPr>
        <p:spPr>
          <a:xfrm>
            <a:off x="9204747" y="4309872"/>
            <a:ext cx="1219200" cy="307777"/>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2426"/>
              </a:lnSpc>
              <a:spcBef>
                <a:spcPct val="0"/>
              </a:spcBef>
            </a:pPr>
            <a:r>
              <a:rPr lang="en-US" sz="2000">
                <a:solidFill>
                  <a:srgbClr val="333C42"/>
                </a:solidFill>
                <a:latin typeface="Lexend Light Light" pitchFamily="2" charset="77"/>
              </a:rPr>
              <a:t>Assess</a:t>
            </a:r>
          </a:p>
        </p:txBody>
      </p:sp>
      <p:sp>
        <p:nvSpPr>
          <p:cNvPr id="136" name="TextBox 43">
            <a:extLst>
              <a:ext uri="{FF2B5EF4-FFF2-40B4-BE49-F238E27FC236}">
                <a16:creationId xmlns:a16="http://schemas.microsoft.com/office/drawing/2014/main" id="{27BBF59D-C932-BEE7-8F1F-2E3ADFDECE16}"/>
              </a:ext>
            </a:extLst>
          </p:cNvPr>
          <p:cNvSpPr txBox="1"/>
          <p:nvPr userDrawn="1"/>
        </p:nvSpPr>
        <p:spPr>
          <a:xfrm>
            <a:off x="7301070" y="4311245"/>
            <a:ext cx="1356609" cy="307777"/>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2426"/>
              </a:lnSpc>
              <a:spcBef>
                <a:spcPct val="0"/>
              </a:spcBef>
            </a:pPr>
            <a:r>
              <a:rPr lang="en-US" sz="2000">
                <a:solidFill>
                  <a:srgbClr val="333C42"/>
                </a:solidFill>
                <a:latin typeface="Lexend Light Light" pitchFamily="2" charset="77"/>
              </a:rPr>
              <a:t>Explore #3</a:t>
            </a:r>
          </a:p>
        </p:txBody>
      </p:sp>
      <p:sp>
        <p:nvSpPr>
          <p:cNvPr id="138" name="Text Placeholder 47">
            <a:extLst>
              <a:ext uri="{FF2B5EF4-FFF2-40B4-BE49-F238E27FC236}">
                <a16:creationId xmlns:a16="http://schemas.microsoft.com/office/drawing/2014/main" id="{819C06F0-E938-4A74-E8A1-A0FDE7CE7D4F}"/>
              </a:ext>
            </a:extLst>
          </p:cNvPr>
          <p:cNvSpPr>
            <a:spLocks noGrp="1"/>
          </p:cNvSpPr>
          <p:nvPr>
            <p:ph type="body" sz="quarter" idx="10"/>
          </p:nvPr>
        </p:nvSpPr>
        <p:spPr>
          <a:xfrm>
            <a:off x="171786" y="4679812"/>
            <a:ext cx="1280929" cy="1508509"/>
          </a:xfrm>
        </p:spPr>
        <p:txBody>
          <a:bodyPr>
            <a:normAutofit/>
          </a:bodyPr>
          <a:lstStyle>
            <a:lvl1pPr marL="0" indent="0" algn="ctr">
              <a:buNone/>
              <a:defRPr sz="1400"/>
            </a:lvl1pPr>
            <a:lvl2pPr marL="457200" indent="0">
              <a:buNone/>
              <a:defRPr/>
            </a:lvl2pPr>
            <a:lvl3pPr marL="914400" indent="0">
              <a:buNone/>
              <a:defRPr/>
            </a:lvl3pPr>
            <a:lvl4pPr marL="1371600" indent="0">
              <a:buNone/>
              <a:defRPr/>
            </a:lvl4pPr>
            <a:lvl5pPr marL="1828800" indent="0">
              <a:buNone/>
              <a:defRPr/>
            </a:lvl5pPr>
          </a:lstStyle>
          <a:p>
            <a:pPr lvl="0"/>
            <a:endParaRPr lang="en-US"/>
          </a:p>
        </p:txBody>
      </p:sp>
      <p:grpSp>
        <p:nvGrpSpPr>
          <p:cNvPr id="139" name="Group 49">
            <a:extLst>
              <a:ext uri="{FF2B5EF4-FFF2-40B4-BE49-F238E27FC236}">
                <a16:creationId xmlns:a16="http://schemas.microsoft.com/office/drawing/2014/main" id="{DB35DC1D-698E-7BED-CB2C-E093B9DEF6CC}"/>
              </a:ext>
            </a:extLst>
          </p:cNvPr>
          <p:cNvGrpSpPr/>
          <p:nvPr userDrawn="1"/>
        </p:nvGrpSpPr>
        <p:grpSpPr>
          <a:xfrm>
            <a:off x="11033760" y="1664208"/>
            <a:ext cx="1506648" cy="1049261"/>
            <a:chOff x="-430511" y="-44242"/>
            <a:chExt cx="1167111" cy="812800"/>
          </a:xfrm>
        </p:grpSpPr>
        <p:sp>
          <p:nvSpPr>
            <p:cNvPr id="140" name="Freeform 50">
              <a:extLst>
                <a:ext uri="{FF2B5EF4-FFF2-40B4-BE49-F238E27FC236}">
                  <a16:creationId xmlns:a16="http://schemas.microsoft.com/office/drawing/2014/main" id="{49DE7F9C-CE23-DF7E-9D00-361BA1F8F047}"/>
                </a:ext>
              </a:extLst>
            </p:cNvPr>
            <p:cNvSpPr/>
            <p:nvPr/>
          </p:nvSpPr>
          <p:spPr>
            <a:xfrm>
              <a:off x="-430511" y="-44242"/>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52400" cap="sq">
              <a:solidFill>
                <a:srgbClr val="F05835"/>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141" name="TextBox 51">
              <a:extLst>
                <a:ext uri="{FF2B5EF4-FFF2-40B4-BE49-F238E27FC236}">
                  <a16:creationId xmlns:a16="http://schemas.microsoft.com/office/drawing/2014/main" id="{208036D5-D51D-6AD6-4EC5-C300DD8AA0AF}"/>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grpSp>
      <p:sp>
        <p:nvSpPr>
          <p:cNvPr id="142" name="Text Placeholder 47">
            <a:extLst>
              <a:ext uri="{FF2B5EF4-FFF2-40B4-BE49-F238E27FC236}">
                <a16:creationId xmlns:a16="http://schemas.microsoft.com/office/drawing/2014/main" id="{12ECB2DA-21F9-8BE5-0122-B629451CDF39}"/>
              </a:ext>
            </a:extLst>
          </p:cNvPr>
          <p:cNvSpPr>
            <a:spLocks noGrp="1"/>
          </p:cNvSpPr>
          <p:nvPr>
            <p:ph type="body" sz="quarter" idx="11"/>
          </p:nvPr>
        </p:nvSpPr>
        <p:spPr>
          <a:xfrm>
            <a:off x="10744000" y="4679812"/>
            <a:ext cx="1280929" cy="1508509"/>
          </a:xfrm>
        </p:spPr>
        <p:txBody>
          <a:bodyPr>
            <a:normAutofit/>
          </a:bodyPr>
          <a:lstStyle>
            <a:lvl1pPr marL="0" indent="0" algn="ctr">
              <a:buNone/>
              <a:defRPr sz="1400"/>
            </a:lvl1pPr>
            <a:lvl2pPr marL="457200" indent="0">
              <a:buNone/>
              <a:defRPr/>
            </a:lvl2pPr>
            <a:lvl3pPr marL="914400" indent="0">
              <a:buNone/>
              <a:defRPr/>
            </a:lvl3pPr>
            <a:lvl4pPr marL="1371600" indent="0">
              <a:buNone/>
              <a:defRPr/>
            </a:lvl4pPr>
            <a:lvl5pPr marL="1828800" indent="0">
              <a:buNone/>
              <a:defRPr/>
            </a:lvl5pPr>
          </a:lstStyle>
          <a:p>
            <a:pPr lvl="0"/>
            <a:endParaRPr lang="en-US"/>
          </a:p>
        </p:txBody>
      </p:sp>
      <p:sp>
        <p:nvSpPr>
          <p:cNvPr id="143" name="Text Placeholder 47">
            <a:extLst>
              <a:ext uri="{FF2B5EF4-FFF2-40B4-BE49-F238E27FC236}">
                <a16:creationId xmlns:a16="http://schemas.microsoft.com/office/drawing/2014/main" id="{4E879E3A-F96C-67EB-C165-0DDD46169873}"/>
              </a:ext>
            </a:extLst>
          </p:cNvPr>
          <p:cNvSpPr>
            <a:spLocks noGrp="1"/>
          </p:cNvSpPr>
          <p:nvPr>
            <p:ph type="body" sz="quarter" idx="12"/>
          </p:nvPr>
        </p:nvSpPr>
        <p:spPr>
          <a:xfrm>
            <a:off x="1761056" y="4679812"/>
            <a:ext cx="1476180" cy="1508509"/>
          </a:xfrm>
        </p:spPr>
        <p:txBody>
          <a:bodyPr>
            <a:normAutofit/>
          </a:bodyPr>
          <a:lstStyle>
            <a:lvl1pPr marL="0" indent="0" algn="ctr">
              <a:buNone/>
              <a:defRPr sz="1400"/>
            </a:lvl1pPr>
            <a:lvl2pPr marL="457200" indent="0">
              <a:buNone/>
              <a:defRPr/>
            </a:lvl2pPr>
            <a:lvl3pPr marL="914400" indent="0">
              <a:buNone/>
              <a:defRPr/>
            </a:lvl3pPr>
            <a:lvl4pPr marL="1371600" indent="0">
              <a:buNone/>
              <a:defRPr/>
            </a:lvl4pPr>
            <a:lvl5pPr marL="1828800" indent="0">
              <a:buNone/>
              <a:defRPr/>
            </a:lvl5pPr>
          </a:lstStyle>
          <a:p>
            <a:pPr lvl="0"/>
            <a:endParaRPr lang="en-US"/>
          </a:p>
        </p:txBody>
      </p:sp>
      <p:sp>
        <p:nvSpPr>
          <p:cNvPr id="144" name="Text Placeholder 47">
            <a:extLst>
              <a:ext uri="{FF2B5EF4-FFF2-40B4-BE49-F238E27FC236}">
                <a16:creationId xmlns:a16="http://schemas.microsoft.com/office/drawing/2014/main" id="{6650BF7E-FEB9-C165-6EE5-DF2058008DA7}"/>
              </a:ext>
            </a:extLst>
          </p:cNvPr>
          <p:cNvSpPr>
            <a:spLocks noGrp="1"/>
          </p:cNvSpPr>
          <p:nvPr>
            <p:ph type="body" sz="quarter" idx="13"/>
          </p:nvPr>
        </p:nvSpPr>
        <p:spPr>
          <a:xfrm>
            <a:off x="3549654" y="4679812"/>
            <a:ext cx="1476180" cy="1508509"/>
          </a:xfrm>
        </p:spPr>
        <p:txBody>
          <a:bodyPr>
            <a:normAutofit/>
          </a:bodyPr>
          <a:lstStyle>
            <a:lvl1pPr marL="0" indent="0" algn="ctr">
              <a:buNone/>
              <a:defRPr sz="1400"/>
            </a:lvl1pPr>
            <a:lvl2pPr marL="457200" indent="0">
              <a:buNone/>
              <a:defRPr/>
            </a:lvl2pPr>
            <a:lvl3pPr marL="914400" indent="0">
              <a:buNone/>
              <a:defRPr/>
            </a:lvl3pPr>
            <a:lvl4pPr marL="1371600" indent="0">
              <a:buNone/>
              <a:defRPr/>
            </a:lvl4pPr>
            <a:lvl5pPr marL="1828800" indent="0">
              <a:buNone/>
              <a:defRPr/>
            </a:lvl5pPr>
          </a:lstStyle>
          <a:p>
            <a:pPr lvl="0"/>
            <a:endParaRPr lang="en-US"/>
          </a:p>
        </p:txBody>
      </p:sp>
      <p:sp>
        <p:nvSpPr>
          <p:cNvPr id="145" name="Text Placeholder 47">
            <a:extLst>
              <a:ext uri="{FF2B5EF4-FFF2-40B4-BE49-F238E27FC236}">
                <a16:creationId xmlns:a16="http://schemas.microsoft.com/office/drawing/2014/main" id="{79BD94F2-6DE6-DE3E-21BF-6279CA9A8C4B}"/>
              </a:ext>
            </a:extLst>
          </p:cNvPr>
          <p:cNvSpPr>
            <a:spLocks noGrp="1"/>
          </p:cNvSpPr>
          <p:nvPr>
            <p:ph type="body" sz="quarter" idx="14"/>
          </p:nvPr>
        </p:nvSpPr>
        <p:spPr>
          <a:xfrm>
            <a:off x="5377045" y="4679812"/>
            <a:ext cx="1476180" cy="1508509"/>
          </a:xfrm>
        </p:spPr>
        <p:txBody>
          <a:bodyPr>
            <a:normAutofit/>
          </a:bodyPr>
          <a:lstStyle>
            <a:lvl1pPr marL="0" indent="0" algn="ctr">
              <a:buNone/>
              <a:defRPr sz="1400"/>
            </a:lvl1pPr>
            <a:lvl2pPr marL="457200" indent="0">
              <a:buNone/>
              <a:defRPr/>
            </a:lvl2pPr>
            <a:lvl3pPr marL="914400" indent="0">
              <a:buNone/>
              <a:defRPr/>
            </a:lvl3pPr>
            <a:lvl4pPr marL="1371600" indent="0">
              <a:buNone/>
              <a:defRPr/>
            </a:lvl4pPr>
            <a:lvl5pPr marL="1828800" indent="0">
              <a:buNone/>
              <a:defRPr/>
            </a:lvl5pPr>
          </a:lstStyle>
          <a:p>
            <a:pPr lvl="0"/>
            <a:endParaRPr lang="en-US"/>
          </a:p>
        </p:txBody>
      </p:sp>
      <p:sp>
        <p:nvSpPr>
          <p:cNvPr id="146" name="Text Placeholder 47">
            <a:extLst>
              <a:ext uri="{FF2B5EF4-FFF2-40B4-BE49-F238E27FC236}">
                <a16:creationId xmlns:a16="http://schemas.microsoft.com/office/drawing/2014/main" id="{E34CD2CE-8BE9-32D0-4893-FD8C19B90E52}"/>
              </a:ext>
            </a:extLst>
          </p:cNvPr>
          <p:cNvSpPr>
            <a:spLocks noGrp="1"/>
          </p:cNvSpPr>
          <p:nvPr>
            <p:ph type="body" sz="quarter" idx="15"/>
          </p:nvPr>
        </p:nvSpPr>
        <p:spPr>
          <a:xfrm>
            <a:off x="7237859" y="4679812"/>
            <a:ext cx="1476180" cy="1508509"/>
          </a:xfrm>
        </p:spPr>
        <p:txBody>
          <a:bodyPr>
            <a:normAutofit/>
          </a:bodyPr>
          <a:lstStyle>
            <a:lvl1pPr marL="0" indent="0" algn="ctr">
              <a:buNone/>
              <a:defRPr sz="1400"/>
            </a:lvl1pPr>
            <a:lvl2pPr marL="457200" indent="0">
              <a:buNone/>
              <a:defRPr/>
            </a:lvl2pPr>
            <a:lvl3pPr marL="914400" indent="0">
              <a:buNone/>
              <a:defRPr/>
            </a:lvl3pPr>
            <a:lvl4pPr marL="1371600" indent="0">
              <a:buNone/>
              <a:defRPr/>
            </a:lvl4pPr>
            <a:lvl5pPr marL="1828800" indent="0">
              <a:buNone/>
              <a:defRPr/>
            </a:lvl5pPr>
          </a:lstStyle>
          <a:p>
            <a:pPr lvl="0"/>
            <a:endParaRPr lang="en-US"/>
          </a:p>
        </p:txBody>
      </p:sp>
      <p:sp>
        <p:nvSpPr>
          <p:cNvPr id="147" name="Text Placeholder 47">
            <a:extLst>
              <a:ext uri="{FF2B5EF4-FFF2-40B4-BE49-F238E27FC236}">
                <a16:creationId xmlns:a16="http://schemas.microsoft.com/office/drawing/2014/main" id="{3088D136-7942-8FAF-4B08-428851E690BC}"/>
              </a:ext>
            </a:extLst>
          </p:cNvPr>
          <p:cNvSpPr>
            <a:spLocks noGrp="1"/>
          </p:cNvSpPr>
          <p:nvPr>
            <p:ph type="body" sz="quarter" idx="16"/>
          </p:nvPr>
        </p:nvSpPr>
        <p:spPr>
          <a:xfrm>
            <a:off x="9009515" y="4679812"/>
            <a:ext cx="1476180" cy="1508509"/>
          </a:xfrm>
        </p:spPr>
        <p:txBody>
          <a:bodyPr>
            <a:normAutofit/>
          </a:bodyPr>
          <a:lstStyle>
            <a:lvl1pPr marL="0" indent="0" algn="ctr">
              <a:buNone/>
              <a:defRPr sz="1400"/>
            </a:lvl1pPr>
            <a:lvl2pPr marL="457200" indent="0">
              <a:buNone/>
              <a:defRPr/>
            </a:lvl2pPr>
            <a:lvl3pPr marL="914400" indent="0">
              <a:buNone/>
              <a:defRPr/>
            </a:lvl3pPr>
            <a:lvl4pPr marL="1371600" indent="0">
              <a:buNone/>
              <a:defRPr/>
            </a:lvl4pPr>
            <a:lvl5pPr marL="1828800" indent="0">
              <a:buNone/>
              <a:defRPr/>
            </a:lvl5pPr>
          </a:lstStyle>
          <a:p>
            <a:pPr lvl="0"/>
            <a:endParaRPr lang="en-US"/>
          </a:p>
        </p:txBody>
      </p:sp>
    </p:spTree>
    <p:extLst>
      <p:ext uri="{BB962C8B-B14F-4D97-AF65-F5344CB8AC3E}">
        <p14:creationId xmlns:p14="http://schemas.microsoft.com/office/powerpoint/2010/main" val="53095645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Seq - Anticipate">
    <p:bg>
      <p:bgPr>
        <a:solidFill>
          <a:schemeClr val="bg2"/>
        </a:solidFill>
        <a:effectLst/>
      </p:bgPr>
    </p:bg>
    <p:spTree>
      <p:nvGrpSpPr>
        <p:cNvPr id="1" name=""/>
        <p:cNvGrpSpPr/>
        <p:nvPr/>
      </p:nvGrpSpPr>
      <p:grpSpPr>
        <a:xfrm>
          <a:off x="0" y="0"/>
          <a:ext cx="0" cy="0"/>
          <a:chOff x="0" y="0"/>
          <a:chExt cx="0" cy="0"/>
        </a:xfrm>
      </p:grpSpPr>
      <p:pic>
        <p:nvPicPr>
          <p:cNvPr id="11" name="Picture 10" descr="A black and orange logo&#10;&#10;Description automatically generated">
            <a:extLst>
              <a:ext uri="{FF2B5EF4-FFF2-40B4-BE49-F238E27FC236}">
                <a16:creationId xmlns:a16="http://schemas.microsoft.com/office/drawing/2014/main" id="{F6566EDB-7F80-097C-21C6-3AB1097E1F92}"/>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3563" y="6236208"/>
            <a:ext cx="1200150" cy="552450"/>
          </a:xfrm>
          <a:prstGeom prst="rect">
            <a:avLst/>
          </a:prstGeom>
        </p:spPr>
      </p:pic>
      <p:sp>
        <p:nvSpPr>
          <p:cNvPr id="48" name="Text Placeholder 47">
            <a:extLst>
              <a:ext uri="{FF2B5EF4-FFF2-40B4-BE49-F238E27FC236}">
                <a16:creationId xmlns:a16="http://schemas.microsoft.com/office/drawing/2014/main" id="{0B28680D-9B2B-B023-9CD2-33EBAFC8E950}"/>
              </a:ext>
            </a:extLst>
          </p:cNvPr>
          <p:cNvSpPr>
            <a:spLocks noGrp="1"/>
          </p:cNvSpPr>
          <p:nvPr>
            <p:ph type="body" sz="quarter" idx="10"/>
          </p:nvPr>
        </p:nvSpPr>
        <p:spPr>
          <a:xfrm>
            <a:off x="386686" y="5346073"/>
            <a:ext cx="2877984" cy="748934"/>
          </a:xfrm>
        </p:spPr>
        <p:txBody>
          <a:bodyPr>
            <a:normAutofit/>
          </a:bodyPr>
          <a:lstStyle>
            <a:lvl1pPr marL="0" indent="0" algn="ctr">
              <a:buNone/>
              <a:defRPr sz="2000"/>
            </a:lvl1pPr>
            <a:lvl2pPr marL="457200" indent="0">
              <a:buNone/>
              <a:defRPr/>
            </a:lvl2pPr>
            <a:lvl3pPr marL="914400" indent="0">
              <a:buNone/>
              <a:defRPr/>
            </a:lvl3pPr>
            <a:lvl4pPr marL="1371600" indent="0">
              <a:buNone/>
              <a:defRPr/>
            </a:lvl4pPr>
            <a:lvl5pPr marL="1828800" indent="0">
              <a:buNone/>
              <a:defRPr/>
            </a:lvl5pPr>
          </a:lstStyle>
          <a:p>
            <a:pPr lvl="0"/>
            <a:endParaRPr lang="en-US"/>
          </a:p>
        </p:txBody>
      </p:sp>
      <p:cxnSp>
        <p:nvCxnSpPr>
          <p:cNvPr id="49" name="Straight Connector 48">
            <a:extLst>
              <a:ext uri="{FF2B5EF4-FFF2-40B4-BE49-F238E27FC236}">
                <a16:creationId xmlns:a16="http://schemas.microsoft.com/office/drawing/2014/main" id="{F356AFB0-BA87-8302-CA0E-DE0785D1D9E1}"/>
              </a:ext>
            </a:extLst>
          </p:cNvPr>
          <p:cNvCxnSpPr>
            <a:cxnSpLocks/>
          </p:cNvCxnSpPr>
          <p:nvPr userDrawn="1"/>
        </p:nvCxnSpPr>
        <p:spPr>
          <a:xfrm flipV="1">
            <a:off x="5941950" y="3221553"/>
            <a:ext cx="0" cy="6028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0D91C4D3-4AB9-BA8B-7FD6-1EE7E4BF69E9}"/>
              </a:ext>
            </a:extLst>
          </p:cNvPr>
          <p:cNvCxnSpPr>
            <a:cxnSpLocks/>
          </p:cNvCxnSpPr>
          <p:nvPr userDrawn="1"/>
        </p:nvCxnSpPr>
        <p:spPr>
          <a:xfrm flipV="1">
            <a:off x="4032161" y="3208635"/>
            <a:ext cx="0" cy="6028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5ADE6F4D-08DC-458A-DDDC-5F8D76D80E21}"/>
              </a:ext>
            </a:extLst>
          </p:cNvPr>
          <p:cNvCxnSpPr>
            <a:cxnSpLocks/>
          </p:cNvCxnSpPr>
          <p:nvPr userDrawn="1"/>
        </p:nvCxnSpPr>
        <p:spPr>
          <a:xfrm flipV="1">
            <a:off x="10324098" y="3191500"/>
            <a:ext cx="0" cy="6028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8B93D4A1-F385-D9F2-41CA-00CBEAD62CC0}"/>
              </a:ext>
            </a:extLst>
          </p:cNvPr>
          <p:cNvCxnSpPr>
            <a:cxnSpLocks/>
          </p:cNvCxnSpPr>
          <p:nvPr userDrawn="1"/>
        </p:nvCxnSpPr>
        <p:spPr>
          <a:xfrm flipH="1" flipV="1">
            <a:off x="1853938" y="2983090"/>
            <a:ext cx="1" cy="77855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3" name="AutoShape 5">
            <a:extLst>
              <a:ext uri="{FF2B5EF4-FFF2-40B4-BE49-F238E27FC236}">
                <a16:creationId xmlns:a16="http://schemas.microsoft.com/office/drawing/2014/main" id="{2CDEBEA1-DA01-5B99-7135-B0349853490C}"/>
              </a:ext>
            </a:extLst>
          </p:cNvPr>
          <p:cNvSpPr/>
          <p:nvPr userDrawn="1"/>
        </p:nvSpPr>
        <p:spPr>
          <a:xfrm flipV="1">
            <a:off x="-11340" y="4156999"/>
            <a:ext cx="12203339" cy="7262"/>
          </a:xfrm>
          <a:prstGeom prst="line">
            <a:avLst/>
          </a:prstGeom>
          <a:ln w="47625" cap="flat">
            <a:solidFill>
              <a:schemeClr val="tx1"/>
            </a:solidFill>
            <a:prstDash val="solid"/>
            <a:headEnd type="none" w="sm" len="sm"/>
            <a:tailEnd type="none" w="sm" len="sm"/>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grpSp>
        <p:nvGrpSpPr>
          <p:cNvPr id="54" name="Group 10">
            <a:extLst>
              <a:ext uri="{FF2B5EF4-FFF2-40B4-BE49-F238E27FC236}">
                <a16:creationId xmlns:a16="http://schemas.microsoft.com/office/drawing/2014/main" id="{7E709AE8-BB9F-20B0-0FDA-28CD486B92AE}"/>
              </a:ext>
            </a:extLst>
          </p:cNvPr>
          <p:cNvGrpSpPr/>
          <p:nvPr userDrawn="1"/>
        </p:nvGrpSpPr>
        <p:grpSpPr>
          <a:xfrm>
            <a:off x="3668184" y="3777197"/>
            <a:ext cx="731096" cy="731096"/>
            <a:chOff x="0" y="0"/>
            <a:chExt cx="812800" cy="812800"/>
          </a:xfrm>
        </p:grpSpPr>
        <p:sp>
          <p:nvSpPr>
            <p:cNvPr id="55" name="Freeform 11">
              <a:extLst>
                <a:ext uri="{FF2B5EF4-FFF2-40B4-BE49-F238E27FC236}">
                  <a16:creationId xmlns:a16="http://schemas.microsoft.com/office/drawing/2014/main" id="{C7DE96E4-92DA-4569-26CF-CC18CDEA01DA}"/>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EAEA"/>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56" name="TextBox 12">
              <a:extLst>
                <a:ext uri="{FF2B5EF4-FFF2-40B4-BE49-F238E27FC236}">
                  <a16:creationId xmlns:a16="http://schemas.microsoft.com/office/drawing/2014/main" id="{44099A0F-1184-CFEC-9FD8-B9A08FF06423}"/>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sz="800"/>
            </a:p>
          </p:txBody>
        </p:sp>
      </p:grpSp>
      <p:grpSp>
        <p:nvGrpSpPr>
          <p:cNvPr id="57" name="Group 16">
            <a:extLst>
              <a:ext uri="{FF2B5EF4-FFF2-40B4-BE49-F238E27FC236}">
                <a16:creationId xmlns:a16="http://schemas.microsoft.com/office/drawing/2014/main" id="{DF44DDB1-224F-769B-10B4-D071B6B91C22}"/>
              </a:ext>
            </a:extLst>
          </p:cNvPr>
          <p:cNvGrpSpPr/>
          <p:nvPr userDrawn="1"/>
        </p:nvGrpSpPr>
        <p:grpSpPr>
          <a:xfrm>
            <a:off x="7746872" y="3777197"/>
            <a:ext cx="731096" cy="731096"/>
            <a:chOff x="0" y="0"/>
            <a:chExt cx="812800" cy="812800"/>
          </a:xfrm>
        </p:grpSpPr>
        <p:sp>
          <p:nvSpPr>
            <p:cNvPr id="58" name="Freeform 17">
              <a:extLst>
                <a:ext uri="{FF2B5EF4-FFF2-40B4-BE49-F238E27FC236}">
                  <a16:creationId xmlns:a16="http://schemas.microsoft.com/office/drawing/2014/main" id="{C806FC24-52C4-299F-15CD-707D2320E8B0}"/>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64B9F"/>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59" name="TextBox 18">
              <a:extLst>
                <a:ext uri="{FF2B5EF4-FFF2-40B4-BE49-F238E27FC236}">
                  <a16:creationId xmlns:a16="http://schemas.microsoft.com/office/drawing/2014/main" id="{BFA2D0F8-1855-9541-3E1C-ED6A597206C1}"/>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sz="800"/>
            </a:p>
          </p:txBody>
        </p:sp>
      </p:grpSp>
      <p:grpSp>
        <p:nvGrpSpPr>
          <p:cNvPr id="60" name="Group 19">
            <a:extLst>
              <a:ext uri="{FF2B5EF4-FFF2-40B4-BE49-F238E27FC236}">
                <a16:creationId xmlns:a16="http://schemas.microsoft.com/office/drawing/2014/main" id="{C374CDB7-7738-1F72-88C4-BE1526B30099}"/>
              </a:ext>
            </a:extLst>
          </p:cNvPr>
          <p:cNvGrpSpPr/>
          <p:nvPr userDrawn="1"/>
        </p:nvGrpSpPr>
        <p:grpSpPr>
          <a:xfrm>
            <a:off x="9956896" y="3776472"/>
            <a:ext cx="731096" cy="731096"/>
            <a:chOff x="0" y="0"/>
            <a:chExt cx="812800" cy="812800"/>
          </a:xfrm>
        </p:grpSpPr>
        <p:sp>
          <p:nvSpPr>
            <p:cNvPr id="61" name="Freeform 20">
              <a:extLst>
                <a:ext uri="{FF2B5EF4-FFF2-40B4-BE49-F238E27FC236}">
                  <a16:creationId xmlns:a16="http://schemas.microsoft.com/office/drawing/2014/main" id="{DE4E4E66-3F5E-9042-9EBE-8EA970AC731C}"/>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05835"/>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62" name="TextBox 21">
              <a:extLst>
                <a:ext uri="{FF2B5EF4-FFF2-40B4-BE49-F238E27FC236}">
                  <a16:creationId xmlns:a16="http://schemas.microsoft.com/office/drawing/2014/main" id="{AB2DA676-ED6E-B3D2-9E45-20133F333F0A}"/>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sz="800"/>
            </a:p>
          </p:txBody>
        </p:sp>
      </p:grpSp>
      <p:grpSp>
        <p:nvGrpSpPr>
          <p:cNvPr id="63" name="Group 28">
            <a:extLst>
              <a:ext uri="{FF2B5EF4-FFF2-40B4-BE49-F238E27FC236}">
                <a16:creationId xmlns:a16="http://schemas.microsoft.com/office/drawing/2014/main" id="{BC7DA13B-C0BC-C191-A64A-F05D55007D40}"/>
              </a:ext>
            </a:extLst>
          </p:cNvPr>
          <p:cNvGrpSpPr/>
          <p:nvPr userDrawn="1"/>
        </p:nvGrpSpPr>
        <p:grpSpPr>
          <a:xfrm>
            <a:off x="7581876" y="2097790"/>
            <a:ext cx="1049261" cy="1054591"/>
            <a:chOff x="0" y="38100"/>
            <a:chExt cx="812800" cy="816929"/>
          </a:xfrm>
        </p:grpSpPr>
        <p:sp>
          <p:nvSpPr>
            <p:cNvPr id="64" name="Freeform 29">
              <a:extLst>
                <a:ext uri="{FF2B5EF4-FFF2-40B4-BE49-F238E27FC236}">
                  <a16:creationId xmlns:a16="http://schemas.microsoft.com/office/drawing/2014/main" id="{441326C7-DB8F-42C6-FE11-124351B6F1CE}"/>
                </a:ext>
              </a:extLst>
            </p:cNvPr>
            <p:cNvSpPr/>
            <p:nvPr/>
          </p:nvSpPr>
          <p:spPr>
            <a:xfrm>
              <a:off x="0" y="42229"/>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52400" cap="sq">
              <a:solidFill>
                <a:srgbClr val="364B9F"/>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65" name="TextBox 30">
              <a:extLst>
                <a:ext uri="{FF2B5EF4-FFF2-40B4-BE49-F238E27FC236}">
                  <a16:creationId xmlns:a16="http://schemas.microsoft.com/office/drawing/2014/main" id="{AD134384-6E0A-3E11-8A78-B6529AB1EB0E}"/>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grpSp>
      <p:grpSp>
        <p:nvGrpSpPr>
          <p:cNvPr id="66" name="Group 31">
            <a:extLst>
              <a:ext uri="{FF2B5EF4-FFF2-40B4-BE49-F238E27FC236}">
                <a16:creationId xmlns:a16="http://schemas.microsoft.com/office/drawing/2014/main" id="{AA57BFF9-4BC1-1918-6792-7E82C7082F48}"/>
              </a:ext>
            </a:extLst>
          </p:cNvPr>
          <p:cNvGrpSpPr/>
          <p:nvPr userDrawn="1"/>
        </p:nvGrpSpPr>
        <p:grpSpPr>
          <a:xfrm>
            <a:off x="3524961" y="2103120"/>
            <a:ext cx="1049261" cy="1049261"/>
            <a:chOff x="0" y="19468"/>
            <a:chExt cx="812800" cy="812800"/>
          </a:xfrm>
        </p:grpSpPr>
        <p:sp>
          <p:nvSpPr>
            <p:cNvPr id="67" name="Freeform 32">
              <a:extLst>
                <a:ext uri="{FF2B5EF4-FFF2-40B4-BE49-F238E27FC236}">
                  <a16:creationId xmlns:a16="http://schemas.microsoft.com/office/drawing/2014/main" id="{FCBBA9F8-D6C0-D7B6-6A95-3DA052206A57}"/>
                </a:ext>
              </a:extLst>
            </p:cNvPr>
            <p:cNvSpPr/>
            <p:nvPr/>
          </p:nvSpPr>
          <p:spPr>
            <a:xfrm>
              <a:off x="0" y="19468"/>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52400" cap="sq">
              <a:solidFill>
                <a:srgbClr val="CDEAEA"/>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68" name="TextBox 33">
              <a:extLst>
                <a:ext uri="{FF2B5EF4-FFF2-40B4-BE49-F238E27FC236}">
                  <a16:creationId xmlns:a16="http://schemas.microsoft.com/office/drawing/2014/main" id="{A3352C8B-68A2-48B5-AFD1-03381B64A744}"/>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grpSp>
      <p:sp>
        <p:nvSpPr>
          <p:cNvPr id="69" name="Freeform 38">
            <a:extLst>
              <a:ext uri="{FF2B5EF4-FFF2-40B4-BE49-F238E27FC236}">
                <a16:creationId xmlns:a16="http://schemas.microsoft.com/office/drawing/2014/main" id="{E71BA57E-D6B0-6160-6949-46C0B28D1EA1}"/>
              </a:ext>
            </a:extLst>
          </p:cNvPr>
          <p:cNvSpPr/>
          <p:nvPr userDrawn="1"/>
        </p:nvSpPr>
        <p:spPr>
          <a:xfrm>
            <a:off x="3794052" y="2338908"/>
            <a:ext cx="554034" cy="520792"/>
          </a:xfrm>
          <a:custGeom>
            <a:avLst/>
            <a:gdLst/>
            <a:ahLst/>
            <a:cxnLst/>
            <a:rect l="l" t="t" r="r" b="b"/>
            <a:pathLst>
              <a:path w="831051" h="781188">
                <a:moveTo>
                  <a:pt x="0" y="0"/>
                </a:moveTo>
                <a:lnTo>
                  <a:pt x="831051" y="0"/>
                </a:lnTo>
                <a:lnTo>
                  <a:pt x="831051" y="781188"/>
                </a:lnTo>
                <a:lnTo>
                  <a:pt x="0" y="78118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70" name="Freeform 39">
            <a:extLst>
              <a:ext uri="{FF2B5EF4-FFF2-40B4-BE49-F238E27FC236}">
                <a16:creationId xmlns:a16="http://schemas.microsoft.com/office/drawing/2014/main" id="{A19C0134-B1F1-7C4A-6187-0809FD9271B0}"/>
              </a:ext>
            </a:extLst>
          </p:cNvPr>
          <p:cNvSpPr/>
          <p:nvPr userDrawn="1"/>
        </p:nvSpPr>
        <p:spPr>
          <a:xfrm>
            <a:off x="5656942" y="2286730"/>
            <a:ext cx="570016" cy="572161"/>
          </a:xfrm>
          <a:custGeom>
            <a:avLst/>
            <a:gdLst/>
            <a:ahLst/>
            <a:cxnLst/>
            <a:rect l="l" t="t" r="r" b="b"/>
            <a:pathLst>
              <a:path w="855024" h="858242">
                <a:moveTo>
                  <a:pt x="0" y="0"/>
                </a:moveTo>
                <a:lnTo>
                  <a:pt x="855024" y="0"/>
                </a:lnTo>
                <a:lnTo>
                  <a:pt x="855024" y="858242"/>
                </a:lnTo>
                <a:lnTo>
                  <a:pt x="0" y="85824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71" name="Freeform 40">
            <a:extLst>
              <a:ext uri="{FF2B5EF4-FFF2-40B4-BE49-F238E27FC236}">
                <a16:creationId xmlns:a16="http://schemas.microsoft.com/office/drawing/2014/main" id="{9B0EEF54-72D3-EECD-594B-A61C499805DB}"/>
              </a:ext>
            </a:extLst>
          </p:cNvPr>
          <p:cNvSpPr/>
          <p:nvPr userDrawn="1"/>
        </p:nvSpPr>
        <p:spPr>
          <a:xfrm>
            <a:off x="10027090" y="2279096"/>
            <a:ext cx="590709" cy="589233"/>
          </a:xfrm>
          <a:custGeom>
            <a:avLst/>
            <a:gdLst/>
            <a:ahLst/>
            <a:cxnLst/>
            <a:rect l="l" t="t" r="r" b="b"/>
            <a:pathLst>
              <a:path w="886064" h="883849">
                <a:moveTo>
                  <a:pt x="0" y="0"/>
                </a:moveTo>
                <a:lnTo>
                  <a:pt x="886064" y="0"/>
                </a:lnTo>
                <a:lnTo>
                  <a:pt x="886064" y="883849"/>
                </a:lnTo>
                <a:lnTo>
                  <a:pt x="0" y="88384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grpSp>
        <p:nvGrpSpPr>
          <p:cNvPr id="72" name="Group 54">
            <a:extLst>
              <a:ext uri="{FF2B5EF4-FFF2-40B4-BE49-F238E27FC236}">
                <a16:creationId xmlns:a16="http://schemas.microsoft.com/office/drawing/2014/main" id="{500B2413-8174-0DCB-3199-F4DD581A8BCE}"/>
              </a:ext>
            </a:extLst>
          </p:cNvPr>
          <p:cNvGrpSpPr>
            <a:grpSpLocks noChangeAspect="1"/>
          </p:cNvGrpSpPr>
          <p:nvPr userDrawn="1"/>
        </p:nvGrpSpPr>
        <p:grpSpPr>
          <a:xfrm>
            <a:off x="9234612" y="1670850"/>
            <a:ext cx="1600224" cy="1481531"/>
            <a:chOff x="76200" y="38100"/>
            <a:chExt cx="1269206" cy="1147654"/>
          </a:xfrm>
        </p:grpSpPr>
        <p:sp>
          <p:nvSpPr>
            <p:cNvPr id="73" name="Freeform 55">
              <a:extLst>
                <a:ext uri="{FF2B5EF4-FFF2-40B4-BE49-F238E27FC236}">
                  <a16:creationId xmlns:a16="http://schemas.microsoft.com/office/drawing/2014/main" id="{D60210FF-A86B-AD96-972B-95DDB2CA8FAE}"/>
                </a:ext>
              </a:extLst>
            </p:cNvPr>
            <p:cNvSpPr/>
            <p:nvPr/>
          </p:nvSpPr>
          <p:spPr>
            <a:xfrm>
              <a:off x="532606" y="372954"/>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52400" cap="sq">
              <a:solidFill>
                <a:srgbClr val="F05835"/>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74" name="TextBox 56">
              <a:extLst>
                <a:ext uri="{FF2B5EF4-FFF2-40B4-BE49-F238E27FC236}">
                  <a16:creationId xmlns:a16="http://schemas.microsoft.com/office/drawing/2014/main" id="{3141A75B-0E49-D931-7424-83094048275A}"/>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grpSp>
      <p:grpSp>
        <p:nvGrpSpPr>
          <p:cNvPr id="75" name="Group 57">
            <a:extLst>
              <a:ext uri="{FF2B5EF4-FFF2-40B4-BE49-F238E27FC236}">
                <a16:creationId xmlns:a16="http://schemas.microsoft.com/office/drawing/2014/main" id="{E0BD5E60-22B8-5E15-E407-31B5EE733BB0}"/>
              </a:ext>
            </a:extLst>
          </p:cNvPr>
          <p:cNvGrpSpPr/>
          <p:nvPr userDrawn="1"/>
        </p:nvGrpSpPr>
        <p:grpSpPr>
          <a:xfrm>
            <a:off x="5592348" y="3776472"/>
            <a:ext cx="731096" cy="731096"/>
            <a:chOff x="0" y="0"/>
            <a:chExt cx="812800" cy="812800"/>
          </a:xfrm>
        </p:grpSpPr>
        <p:sp>
          <p:nvSpPr>
            <p:cNvPr id="76" name="Freeform 58">
              <a:extLst>
                <a:ext uri="{FF2B5EF4-FFF2-40B4-BE49-F238E27FC236}">
                  <a16:creationId xmlns:a16="http://schemas.microsoft.com/office/drawing/2014/main" id="{901A977B-0043-28E5-7588-6EF0661C4FDF}"/>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A6CE"/>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77" name="TextBox 59">
              <a:extLst>
                <a:ext uri="{FF2B5EF4-FFF2-40B4-BE49-F238E27FC236}">
                  <a16:creationId xmlns:a16="http://schemas.microsoft.com/office/drawing/2014/main" id="{AA369CA7-F4EE-B66E-5835-A5D21E3B1ADF}"/>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sz="800"/>
            </a:p>
          </p:txBody>
        </p:sp>
      </p:grpSp>
      <p:pic>
        <p:nvPicPr>
          <p:cNvPr id="78" name="Graphic 77" descr="Open book outline">
            <a:extLst>
              <a:ext uri="{FF2B5EF4-FFF2-40B4-BE49-F238E27FC236}">
                <a16:creationId xmlns:a16="http://schemas.microsoft.com/office/drawing/2014/main" id="{61745F0B-D1E3-8DB6-5142-AA76B361BCFE}"/>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7729855" y="2274712"/>
            <a:ext cx="736447" cy="734153"/>
          </a:xfrm>
          <a:prstGeom prst="rect">
            <a:avLst/>
          </a:prstGeom>
        </p:spPr>
      </p:pic>
      <p:grpSp>
        <p:nvGrpSpPr>
          <p:cNvPr id="79" name="Group 22">
            <a:extLst>
              <a:ext uri="{FF2B5EF4-FFF2-40B4-BE49-F238E27FC236}">
                <a16:creationId xmlns:a16="http://schemas.microsoft.com/office/drawing/2014/main" id="{922DAFCC-B556-69B4-0C54-349F796491DA}"/>
              </a:ext>
            </a:extLst>
          </p:cNvPr>
          <p:cNvGrpSpPr>
            <a:grpSpLocks noChangeAspect="1"/>
          </p:cNvGrpSpPr>
          <p:nvPr userDrawn="1"/>
        </p:nvGrpSpPr>
        <p:grpSpPr>
          <a:xfrm>
            <a:off x="1027721" y="1317391"/>
            <a:ext cx="1645920" cy="1616313"/>
            <a:chOff x="0" y="0"/>
            <a:chExt cx="812800" cy="812800"/>
          </a:xfrm>
        </p:grpSpPr>
        <p:sp>
          <p:nvSpPr>
            <p:cNvPr id="80" name="Freeform 23">
              <a:extLst>
                <a:ext uri="{FF2B5EF4-FFF2-40B4-BE49-F238E27FC236}">
                  <a16:creationId xmlns:a16="http://schemas.microsoft.com/office/drawing/2014/main" id="{0F064B23-9039-1968-17B7-101E30ECA742}"/>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7F5F2"/>
            </a:solidFill>
            <a:ln w="152400" cap="sq">
              <a:solidFill>
                <a:srgbClr val="FF8300"/>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81" name="TextBox 24">
              <a:extLst>
                <a:ext uri="{FF2B5EF4-FFF2-40B4-BE49-F238E27FC236}">
                  <a16:creationId xmlns:a16="http://schemas.microsoft.com/office/drawing/2014/main" id="{41C28219-A6D0-BC35-AE97-4E3BB1A28627}"/>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grpSp>
      <p:cxnSp>
        <p:nvCxnSpPr>
          <p:cNvPr id="82" name="Straight Connector 81">
            <a:extLst>
              <a:ext uri="{FF2B5EF4-FFF2-40B4-BE49-F238E27FC236}">
                <a16:creationId xmlns:a16="http://schemas.microsoft.com/office/drawing/2014/main" id="{44F196B0-6BB0-23EB-730E-031004D98535}"/>
              </a:ext>
            </a:extLst>
          </p:cNvPr>
          <p:cNvCxnSpPr>
            <a:cxnSpLocks/>
          </p:cNvCxnSpPr>
          <p:nvPr userDrawn="1"/>
        </p:nvCxnSpPr>
        <p:spPr>
          <a:xfrm flipV="1">
            <a:off x="8095682" y="3208635"/>
            <a:ext cx="0" cy="6028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83" name="Group 25">
            <a:extLst>
              <a:ext uri="{FF2B5EF4-FFF2-40B4-BE49-F238E27FC236}">
                <a16:creationId xmlns:a16="http://schemas.microsoft.com/office/drawing/2014/main" id="{62756CEA-C3BA-84E0-D1FB-6E833B15C76B}"/>
              </a:ext>
            </a:extLst>
          </p:cNvPr>
          <p:cNvGrpSpPr/>
          <p:nvPr userDrawn="1"/>
        </p:nvGrpSpPr>
        <p:grpSpPr>
          <a:xfrm>
            <a:off x="5435189" y="2107006"/>
            <a:ext cx="1049262" cy="2049993"/>
            <a:chOff x="-1" y="-851407"/>
            <a:chExt cx="812800" cy="1588007"/>
          </a:xfrm>
        </p:grpSpPr>
        <p:sp>
          <p:nvSpPr>
            <p:cNvPr id="84" name="TextBox 27">
              <a:extLst>
                <a:ext uri="{FF2B5EF4-FFF2-40B4-BE49-F238E27FC236}">
                  <a16:creationId xmlns:a16="http://schemas.microsoft.com/office/drawing/2014/main" id="{9480E945-2D60-E4B8-970D-C976BEBC2698}"/>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sp>
          <p:nvSpPr>
            <p:cNvPr id="85" name="Freeform 26">
              <a:extLst>
                <a:ext uri="{FF2B5EF4-FFF2-40B4-BE49-F238E27FC236}">
                  <a16:creationId xmlns:a16="http://schemas.microsoft.com/office/drawing/2014/main" id="{16175DA0-D3DA-3D54-063B-9823643E2D19}"/>
                </a:ext>
              </a:extLst>
            </p:cNvPr>
            <p:cNvSpPr/>
            <p:nvPr/>
          </p:nvSpPr>
          <p:spPr>
            <a:xfrm>
              <a:off x="-1" y="-851407"/>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52400" cap="sq">
              <a:solidFill>
                <a:srgbClr val="00A6CE"/>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grpSp>
      <p:grpSp>
        <p:nvGrpSpPr>
          <p:cNvPr id="86" name="Group 7">
            <a:extLst>
              <a:ext uri="{FF2B5EF4-FFF2-40B4-BE49-F238E27FC236}">
                <a16:creationId xmlns:a16="http://schemas.microsoft.com/office/drawing/2014/main" id="{E54DD3C1-F418-3117-EBC8-C56DE0F91DCB}"/>
              </a:ext>
            </a:extLst>
          </p:cNvPr>
          <p:cNvGrpSpPr/>
          <p:nvPr userDrawn="1"/>
        </p:nvGrpSpPr>
        <p:grpSpPr>
          <a:xfrm>
            <a:off x="1231318" y="3467366"/>
            <a:ext cx="1188720" cy="1186193"/>
            <a:chOff x="0" y="0"/>
            <a:chExt cx="812800" cy="812800"/>
          </a:xfrm>
        </p:grpSpPr>
        <p:sp>
          <p:nvSpPr>
            <p:cNvPr id="87" name="Freeform 8">
              <a:extLst>
                <a:ext uri="{FF2B5EF4-FFF2-40B4-BE49-F238E27FC236}">
                  <a16:creationId xmlns:a16="http://schemas.microsoft.com/office/drawing/2014/main" id="{C3BB84BB-4E2C-8F98-84E1-E711C79AEBC0}"/>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8300"/>
            </a:solidFill>
          </p:spPr>
          <p:txBody>
            <a:bodyPr lIns="91440" tIns="45720" rIns="91440" bIns="45720" anchor="t"/>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88" name="TextBox 9">
              <a:extLst>
                <a:ext uri="{FF2B5EF4-FFF2-40B4-BE49-F238E27FC236}">
                  <a16:creationId xmlns:a16="http://schemas.microsoft.com/office/drawing/2014/main" id="{1C0A8601-C747-E77C-644A-B1FC2D88C667}"/>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lang="en-US" sz="800">
                <a:ea typeface="Calibri"/>
                <a:cs typeface="Calibri"/>
              </a:endParaRPr>
            </a:p>
          </p:txBody>
        </p:sp>
      </p:grpSp>
      <p:sp>
        <p:nvSpPr>
          <p:cNvPr id="89" name="Freeform 37">
            <a:extLst>
              <a:ext uri="{FF2B5EF4-FFF2-40B4-BE49-F238E27FC236}">
                <a16:creationId xmlns:a16="http://schemas.microsoft.com/office/drawing/2014/main" id="{EE94F35E-F4A0-31ED-2315-288F7F4AC5E8}"/>
              </a:ext>
            </a:extLst>
          </p:cNvPr>
          <p:cNvSpPr/>
          <p:nvPr userDrawn="1"/>
        </p:nvSpPr>
        <p:spPr>
          <a:xfrm>
            <a:off x="1342761" y="1652320"/>
            <a:ext cx="993545" cy="986738"/>
          </a:xfrm>
          <a:custGeom>
            <a:avLst/>
            <a:gdLst/>
            <a:ahLst/>
            <a:cxnLst/>
            <a:rect l="l" t="t" r="r" b="b"/>
            <a:pathLst>
              <a:path w="834155" h="804960">
                <a:moveTo>
                  <a:pt x="0" y="0"/>
                </a:moveTo>
                <a:lnTo>
                  <a:pt x="834156" y="0"/>
                </a:lnTo>
                <a:lnTo>
                  <a:pt x="834156" y="804960"/>
                </a:lnTo>
                <a:lnTo>
                  <a:pt x="0" y="804960"/>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90" name="TextBox 44">
            <a:extLst>
              <a:ext uri="{FF2B5EF4-FFF2-40B4-BE49-F238E27FC236}">
                <a16:creationId xmlns:a16="http://schemas.microsoft.com/office/drawing/2014/main" id="{2176AA21-6838-40DD-6E3D-0953F8CA24F2}"/>
              </a:ext>
            </a:extLst>
          </p:cNvPr>
          <p:cNvSpPr txBox="1"/>
          <p:nvPr userDrawn="1"/>
        </p:nvSpPr>
        <p:spPr>
          <a:xfrm>
            <a:off x="739479" y="4937760"/>
            <a:ext cx="2228917" cy="341632"/>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2426"/>
              </a:lnSpc>
              <a:spcBef>
                <a:spcPct val="0"/>
              </a:spcBef>
            </a:pPr>
            <a:r>
              <a:rPr lang="en-US" sz="3600" b="1">
                <a:latin typeface="Lexend Light Light"/>
              </a:rPr>
              <a:t>Anticipate</a:t>
            </a:r>
          </a:p>
        </p:txBody>
      </p:sp>
    </p:spTree>
    <p:extLst>
      <p:ext uri="{BB962C8B-B14F-4D97-AF65-F5344CB8AC3E}">
        <p14:creationId xmlns:p14="http://schemas.microsoft.com/office/powerpoint/2010/main" val="346141959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Seq - Engage">
    <p:bg>
      <p:bgPr>
        <a:solidFill>
          <a:schemeClr val="bg2"/>
        </a:solidFill>
        <a:effectLst/>
      </p:bgPr>
    </p:bg>
    <p:spTree>
      <p:nvGrpSpPr>
        <p:cNvPr id="1" name=""/>
        <p:cNvGrpSpPr/>
        <p:nvPr/>
      </p:nvGrpSpPr>
      <p:grpSpPr>
        <a:xfrm>
          <a:off x="0" y="0"/>
          <a:ext cx="0" cy="0"/>
          <a:chOff x="0" y="0"/>
          <a:chExt cx="0" cy="0"/>
        </a:xfrm>
      </p:grpSpPr>
      <p:pic>
        <p:nvPicPr>
          <p:cNvPr id="11" name="Picture 10" descr="A black and orange logo&#10;&#10;Description automatically generated">
            <a:extLst>
              <a:ext uri="{FF2B5EF4-FFF2-40B4-BE49-F238E27FC236}">
                <a16:creationId xmlns:a16="http://schemas.microsoft.com/office/drawing/2014/main" id="{F6566EDB-7F80-097C-21C6-3AB1097E1F92}"/>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3563" y="6236208"/>
            <a:ext cx="1200150" cy="552450"/>
          </a:xfrm>
          <a:prstGeom prst="rect">
            <a:avLst/>
          </a:prstGeom>
        </p:spPr>
      </p:pic>
      <p:sp>
        <p:nvSpPr>
          <p:cNvPr id="48" name="Text Placeholder 47">
            <a:extLst>
              <a:ext uri="{FF2B5EF4-FFF2-40B4-BE49-F238E27FC236}">
                <a16:creationId xmlns:a16="http://schemas.microsoft.com/office/drawing/2014/main" id="{0B28680D-9B2B-B023-9CD2-33EBAFC8E950}"/>
              </a:ext>
            </a:extLst>
          </p:cNvPr>
          <p:cNvSpPr>
            <a:spLocks noGrp="1"/>
          </p:cNvSpPr>
          <p:nvPr>
            <p:ph type="body" sz="quarter" idx="10"/>
          </p:nvPr>
        </p:nvSpPr>
        <p:spPr>
          <a:xfrm>
            <a:off x="2611537" y="5376140"/>
            <a:ext cx="2877984" cy="964081"/>
          </a:xfrm>
        </p:spPr>
        <p:txBody>
          <a:bodyPr>
            <a:normAutofit/>
          </a:bodyPr>
          <a:lstStyle>
            <a:lvl1pPr marL="0" indent="0" algn="ctr">
              <a:buNone/>
              <a:defRPr sz="2000"/>
            </a:lvl1pPr>
            <a:lvl2pPr marL="457200" indent="0">
              <a:buNone/>
              <a:defRPr/>
            </a:lvl2pPr>
            <a:lvl3pPr marL="914400" indent="0">
              <a:buNone/>
              <a:defRPr/>
            </a:lvl3pPr>
            <a:lvl4pPr marL="1371600" indent="0">
              <a:buNone/>
              <a:defRPr/>
            </a:lvl4pPr>
            <a:lvl5pPr marL="1828800" indent="0">
              <a:buNone/>
              <a:defRPr/>
            </a:lvl5pPr>
          </a:lstStyle>
          <a:p>
            <a:pPr lvl="0"/>
            <a:endParaRPr lang="en-US"/>
          </a:p>
        </p:txBody>
      </p:sp>
      <p:cxnSp>
        <p:nvCxnSpPr>
          <p:cNvPr id="2" name="Straight Connector 1">
            <a:extLst>
              <a:ext uri="{FF2B5EF4-FFF2-40B4-BE49-F238E27FC236}">
                <a16:creationId xmlns:a16="http://schemas.microsoft.com/office/drawing/2014/main" id="{7C7B6808-59AC-8402-4264-92BE91FE1AC9}"/>
              </a:ext>
            </a:extLst>
          </p:cNvPr>
          <p:cNvCxnSpPr>
            <a:cxnSpLocks/>
          </p:cNvCxnSpPr>
          <p:nvPr userDrawn="1"/>
        </p:nvCxnSpPr>
        <p:spPr>
          <a:xfrm flipV="1">
            <a:off x="5945366" y="3218688"/>
            <a:ext cx="0" cy="6028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D81F1986-02BF-E6C6-A71C-608E3189659C}"/>
              </a:ext>
            </a:extLst>
          </p:cNvPr>
          <p:cNvCxnSpPr>
            <a:cxnSpLocks/>
          </p:cNvCxnSpPr>
          <p:nvPr userDrawn="1"/>
        </p:nvCxnSpPr>
        <p:spPr>
          <a:xfrm flipV="1">
            <a:off x="10323576" y="3191500"/>
            <a:ext cx="0" cy="6028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11709E5D-5EEC-D421-6710-9097021E9215}"/>
              </a:ext>
            </a:extLst>
          </p:cNvPr>
          <p:cNvCxnSpPr>
            <a:cxnSpLocks/>
          </p:cNvCxnSpPr>
          <p:nvPr userDrawn="1"/>
        </p:nvCxnSpPr>
        <p:spPr>
          <a:xfrm flipH="1" flipV="1">
            <a:off x="4053127" y="2934862"/>
            <a:ext cx="1" cy="77855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CA180AF5-0162-57BB-0E21-94B8ABF80F05}"/>
              </a:ext>
            </a:extLst>
          </p:cNvPr>
          <p:cNvCxnSpPr>
            <a:cxnSpLocks/>
          </p:cNvCxnSpPr>
          <p:nvPr userDrawn="1"/>
        </p:nvCxnSpPr>
        <p:spPr>
          <a:xfrm flipH="1" flipV="1">
            <a:off x="1856232" y="3218688"/>
            <a:ext cx="1" cy="77855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AutoShape 5">
            <a:extLst>
              <a:ext uri="{FF2B5EF4-FFF2-40B4-BE49-F238E27FC236}">
                <a16:creationId xmlns:a16="http://schemas.microsoft.com/office/drawing/2014/main" id="{C858467D-EB12-A177-C196-1210AF121AAA}"/>
              </a:ext>
            </a:extLst>
          </p:cNvPr>
          <p:cNvSpPr/>
          <p:nvPr userDrawn="1"/>
        </p:nvSpPr>
        <p:spPr>
          <a:xfrm>
            <a:off x="-11340" y="4164260"/>
            <a:ext cx="12203337" cy="9147"/>
          </a:xfrm>
          <a:prstGeom prst="line">
            <a:avLst/>
          </a:prstGeom>
          <a:ln w="47625" cap="flat">
            <a:solidFill>
              <a:schemeClr val="tx1"/>
            </a:solidFill>
            <a:prstDash val="solid"/>
            <a:headEnd type="none" w="sm" len="sm"/>
            <a:tailEnd type="none" w="sm" len="sm"/>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grpSp>
        <p:nvGrpSpPr>
          <p:cNvPr id="7" name="Group 10">
            <a:extLst>
              <a:ext uri="{FF2B5EF4-FFF2-40B4-BE49-F238E27FC236}">
                <a16:creationId xmlns:a16="http://schemas.microsoft.com/office/drawing/2014/main" id="{56482B6D-D474-E887-9C7C-C8E93C5D9BCF}"/>
              </a:ext>
            </a:extLst>
          </p:cNvPr>
          <p:cNvGrpSpPr/>
          <p:nvPr userDrawn="1"/>
        </p:nvGrpSpPr>
        <p:grpSpPr>
          <a:xfrm>
            <a:off x="3684982" y="3794332"/>
            <a:ext cx="731096" cy="731096"/>
            <a:chOff x="0" y="0"/>
            <a:chExt cx="812800" cy="812800"/>
          </a:xfrm>
        </p:grpSpPr>
        <p:sp>
          <p:nvSpPr>
            <p:cNvPr id="8" name="Freeform 11">
              <a:extLst>
                <a:ext uri="{FF2B5EF4-FFF2-40B4-BE49-F238E27FC236}">
                  <a16:creationId xmlns:a16="http://schemas.microsoft.com/office/drawing/2014/main" id="{8612E523-9922-33A8-22D9-E1CB9B3C78B1}"/>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EAEA"/>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9" name="TextBox 12">
              <a:extLst>
                <a:ext uri="{FF2B5EF4-FFF2-40B4-BE49-F238E27FC236}">
                  <a16:creationId xmlns:a16="http://schemas.microsoft.com/office/drawing/2014/main" id="{3DF8F994-235B-4C68-6E80-2159BC7A9EEC}"/>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sz="800"/>
            </a:p>
          </p:txBody>
        </p:sp>
      </p:grpSp>
      <p:grpSp>
        <p:nvGrpSpPr>
          <p:cNvPr id="10" name="Group 16">
            <a:extLst>
              <a:ext uri="{FF2B5EF4-FFF2-40B4-BE49-F238E27FC236}">
                <a16:creationId xmlns:a16="http://schemas.microsoft.com/office/drawing/2014/main" id="{334D23E8-F2EE-4944-87ED-86853F493214}"/>
              </a:ext>
            </a:extLst>
          </p:cNvPr>
          <p:cNvGrpSpPr/>
          <p:nvPr userDrawn="1"/>
        </p:nvGrpSpPr>
        <p:grpSpPr>
          <a:xfrm>
            <a:off x="7744968" y="3776472"/>
            <a:ext cx="731096" cy="731096"/>
            <a:chOff x="0" y="0"/>
            <a:chExt cx="812800" cy="812800"/>
          </a:xfrm>
        </p:grpSpPr>
        <p:sp>
          <p:nvSpPr>
            <p:cNvPr id="12" name="Freeform 17">
              <a:extLst>
                <a:ext uri="{FF2B5EF4-FFF2-40B4-BE49-F238E27FC236}">
                  <a16:creationId xmlns:a16="http://schemas.microsoft.com/office/drawing/2014/main" id="{6C85D5CC-6A5A-C96D-8726-73E2C17837AE}"/>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64B9F"/>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13" name="TextBox 18">
              <a:extLst>
                <a:ext uri="{FF2B5EF4-FFF2-40B4-BE49-F238E27FC236}">
                  <a16:creationId xmlns:a16="http://schemas.microsoft.com/office/drawing/2014/main" id="{6D795323-1EBE-5DEF-18CB-B27652D16845}"/>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sz="800"/>
            </a:p>
          </p:txBody>
        </p:sp>
      </p:grpSp>
      <p:grpSp>
        <p:nvGrpSpPr>
          <p:cNvPr id="14" name="Group 19">
            <a:extLst>
              <a:ext uri="{FF2B5EF4-FFF2-40B4-BE49-F238E27FC236}">
                <a16:creationId xmlns:a16="http://schemas.microsoft.com/office/drawing/2014/main" id="{D84886FF-F188-2B57-7226-2F6E531ACF38}"/>
              </a:ext>
            </a:extLst>
          </p:cNvPr>
          <p:cNvGrpSpPr/>
          <p:nvPr userDrawn="1"/>
        </p:nvGrpSpPr>
        <p:grpSpPr>
          <a:xfrm>
            <a:off x="9958550" y="3776472"/>
            <a:ext cx="731096" cy="731096"/>
            <a:chOff x="0" y="0"/>
            <a:chExt cx="812800" cy="812800"/>
          </a:xfrm>
        </p:grpSpPr>
        <p:sp>
          <p:nvSpPr>
            <p:cNvPr id="15" name="Freeform 20">
              <a:extLst>
                <a:ext uri="{FF2B5EF4-FFF2-40B4-BE49-F238E27FC236}">
                  <a16:creationId xmlns:a16="http://schemas.microsoft.com/office/drawing/2014/main" id="{712B0216-1C43-20DA-6736-697AD0ABEA16}"/>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05835"/>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16" name="TextBox 21">
              <a:extLst>
                <a:ext uri="{FF2B5EF4-FFF2-40B4-BE49-F238E27FC236}">
                  <a16:creationId xmlns:a16="http://schemas.microsoft.com/office/drawing/2014/main" id="{DFC56F7A-4AAD-344E-A764-CE9DFEDACF42}"/>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sz="800"/>
            </a:p>
          </p:txBody>
        </p:sp>
      </p:grpSp>
      <p:grpSp>
        <p:nvGrpSpPr>
          <p:cNvPr id="17" name="Group 28">
            <a:extLst>
              <a:ext uri="{FF2B5EF4-FFF2-40B4-BE49-F238E27FC236}">
                <a16:creationId xmlns:a16="http://schemas.microsoft.com/office/drawing/2014/main" id="{E192CDAE-F332-6D0E-1197-31A287B03112}"/>
              </a:ext>
            </a:extLst>
          </p:cNvPr>
          <p:cNvGrpSpPr/>
          <p:nvPr userDrawn="1"/>
        </p:nvGrpSpPr>
        <p:grpSpPr>
          <a:xfrm>
            <a:off x="7581876" y="2093976"/>
            <a:ext cx="1049261" cy="1049261"/>
            <a:chOff x="0" y="28062"/>
            <a:chExt cx="812800" cy="812800"/>
          </a:xfrm>
        </p:grpSpPr>
        <p:sp>
          <p:nvSpPr>
            <p:cNvPr id="18" name="Freeform 29">
              <a:extLst>
                <a:ext uri="{FF2B5EF4-FFF2-40B4-BE49-F238E27FC236}">
                  <a16:creationId xmlns:a16="http://schemas.microsoft.com/office/drawing/2014/main" id="{CBE2CFF2-F9A2-FE59-8000-1A0CF96736DA}"/>
                </a:ext>
              </a:extLst>
            </p:cNvPr>
            <p:cNvSpPr/>
            <p:nvPr/>
          </p:nvSpPr>
          <p:spPr>
            <a:xfrm>
              <a:off x="0" y="28062"/>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52400" cap="sq">
              <a:solidFill>
                <a:srgbClr val="364B9F"/>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19" name="TextBox 30">
              <a:extLst>
                <a:ext uri="{FF2B5EF4-FFF2-40B4-BE49-F238E27FC236}">
                  <a16:creationId xmlns:a16="http://schemas.microsoft.com/office/drawing/2014/main" id="{ADF37C08-8B3D-4BAB-C560-39E7A3C00EA8}"/>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grpSp>
      <p:sp>
        <p:nvSpPr>
          <p:cNvPr id="20" name="Freeform 38">
            <a:extLst>
              <a:ext uri="{FF2B5EF4-FFF2-40B4-BE49-F238E27FC236}">
                <a16:creationId xmlns:a16="http://schemas.microsoft.com/office/drawing/2014/main" id="{B40E652E-38FC-40D7-B0B1-78570FB77B64}"/>
              </a:ext>
            </a:extLst>
          </p:cNvPr>
          <p:cNvSpPr/>
          <p:nvPr userDrawn="1"/>
        </p:nvSpPr>
        <p:spPr>
          <a:xfrm>
            <a:off x="3778963" y="2283478"/>
            <a:ext cx="554034" cy="520792"/>
          </a:xfrm>
          <a:custGeom>
            <a:avLst/>
            <a:gdLst/>
            <a:ahLst/>
            <a:cxnLst/>
            <a:rect l="l" t="t" r="r" b="b"/>
            <a:pathLst>
              <a:path w="831051" h="781188">
                <a:moveTo>
                  <a:pt x="0" y="0"/>
                </a:moveTo>
                <a:lnTo>
                  <a:pt x="831051" y="0"/>
                </a:lnTo>
                <a:lnTo>
                  <a:pt x="831051" y="781188"/>
                </a:lnTo>
                <a:lnTo>
                  <a:pt x="0" y="78118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21" name="Freeform 39">
            <a:extLst>
              <a:ext uri="{FF2B5EF4-FFF2-40B4-BE49-F238E27FC236}">
                <a16:creationId xmlns:a16="http://schemas.microsoft.com/office/drawing/2014/main" id="{B479531E-8213-A8C5-941B-054282A5092C}"/>
              </a:ext>
            </a:extLst>
          </p:cNvPr>
          <p:cNvSpPr/>
          <p:nvPr userDrawn="1"/>
        </p:nvSpPr>
        <p:spPr>
          <a:xfrm>
            <a:off x="5656942" y="2286730"/>
            <a:ext cx="570016" cy="572161"/>
          </a:xfrm>
          <a:custGeom>
            <a:avLst/>
            <a:gdLst/>
            <a:ahLst/>
            <a:cxnLst/>
            <a:rect l="l" t="t" r="r" b="b"/>
            <a:pathLst>
              <a:path w="855024" h="858242">
                <a:moveTo>
                  <a:pt x="0" y="0"/>
                </a:moveTo>
                <a:lnTo>
                  <a:pt x="855024" y="0"/>
                </a:lnTo>
                <a:lnTo>
                  <a:pt x="855024" y="858242"/>
                </a:lnTo>
                <a:lnTo>
                  <a:pt x="0" y="85824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22" name="Freeform 40">
            <a:extLst>
              <a:ext uri="{FF2B5EF4-FFF2-40B4-BE49-F238E27FC236}">
                <a16:creationId xmlns:a16="http://schemas.microsoft.com/office/drawing/2014/main" id="{96FBFF5B-075B-5DE0-50E3-D0E5076F46C3}"/>
              </a:ext>
            </a:extLst>
          </p:cNvPr>
          <p:cNvSpPr/>
          <p:nvPr userDrawn="1"/>
        </p:nvSpPr>
        <p:spPr>
          <a:xfrm>
            <a:off x="10027090" y="2279096"/>
            <a:ext cx="590709" cy="589233"/>
          </a:xfrm>
          <a:custGeom>
            <a:avLst/>
            <a:gdLst/>
            <a:ahLst/>
            <a:cxnLst/>
            <a:rect l="l" t="t" r="r" b="b"/>
            <a:pathLst>
              <a:path w="886064" h="883849">
                <a:moveTo>
                  <a:pt x="0" y="0"/>
                </a:moveTo>
                <a:lnTo>
                  <a:pt x="886064" y="0"/>
                </a:lnTo>
                <a:lnTo>
                  <a:pt x="886064" y="883849"/>
                </a:lnTo>
                <a:lnTo>
                  <a:pt x="0" y="88384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grpSp>
        <p:nvGrpSpPr>
          <p:cNvPr id="23" name="Group 54">
            <a:extLst>
              <a:ext uri="{FF2B5EF4-FFF2-40B4-BE49-F238E27FC236}">
                <a16:creationId xmlns:a16="http://schemas.microsoft.com/office/drawing/2014/main" id="{ED7B599F-DAC1-55A6-0FCD-D0A7CA6591FA}"/>
              </a:ext>
            </a:extLst>
          </p:cNvPr>
          <p:cNvGrpSpPr/>
          <p:nvPr userDrawn="1"/>
        </p:nvGrpSpPr>
        <p:grpSpPr>
          <a:xfrm>
            <a:off x="9235440" y="1673352"/>
            <a:ext cx="1600200" cy="1481328"/>
            <a:chOff x="76200" y="38100"/>
            <a:chExt cx="1280224" cy="1147654"/>
          </a:xfrm>
        </p:grpSpPr>
        <p:sp>
          <p:nvSpPr>
            <p:cNvPr id="24" name="Freeform 55">
              <a:extLst>
                <a:ext uri="{FF2B5EF4-FFF2-40B4-BE49-F238E27FC236}">
                  <a16:creationId xmlns:a16="http://schemas.microsoft.com/office/drawing/2014/main" id="{367171ED-4C89-2433-CEE0-C073827C3619}"/>
                </a:ext>
              </a:extLst>
            </p:cNvPr>
            <p:cNvSpPr/>
            <p:nvPr/>
          </p:nvSpPr>
          <p:spPr>
            <a:xfrm>
              <a:off x="543624" y="372954"/>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52400" cap="sq">
              <a:solidFill>
                <a:srgbClr val="F05835"/>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25" name="TextBox 56">
              <a:extLst>
                <a:ext uri="{FF2B5EF4-FFF2-40B4-BE49-F238E27FC236}">
                  <a16:creationId xmlns:a16="http://schemas.microsoft.com/office/drawing/2014/main" id="{D3697E22-B7A3-2480-DA68-9140078620D2}"/>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grpSp>
      <p:grpSp>
        <p:nvGrpSpPr>
          <p:cNvPr id="26" name="Group 57">
            <a:extLst>
              <a:ext uri="{FF2B5EF4-FFF2-40B4-BE49-F238E27FC236}">
                <a16:creationId xmlns:a16="http://schemas.microsoft.com/office/drawing/2014/main" id="{72F616B6-472D-616E-9697-B587B4442CEF}"/>
              </a:ext>
            </a:extLst>
          </p:cNvPr>
          <p:cNvGrpSpPr/>
          <p:nvPr userDrawn="1"/>
        </p:nvGrpSpPr>
        <p:grpSpPr>
          <a:xfrm>
            <a:off x="5593298" y="3776472"/>
            <a:ext cx="731096" cy="731096"/>
            <a:chOff x="0" y="0"/>
            <a:chExt cx="812800" cy="812800"/>
          </a:xfrm>
        </p:grpSpPr>
        <p:sp>
          <p:nvSpPr>
            <p:cNvPr id="27" name="Freeform 58">
              <a:extLst>
                <a:ext uri="{FF2B5EF4-FFF2-40B4-BE49-F238E27FC236}">
                  <a16:creationId xmlns:a16="http://schemas.microsoft.com/office/drawing/2014/main" id="{F5236727-CA49-9F0D-CF88-AF32A1264B45}"/>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A6CE"/>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28" name="TextBox 59">
              <a:extLst>
                <a:ext uri="{FF2B5EF4-FFF2-40B4-BE49-F238E27FC236}">
                  <a16:creationId xmlns:a16="http://schemas.microsoft.com/office/drawing/2014/main" id="{D63C9F73-6A39-431A-F871-C476B31150B9}"/>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sz="800"/>
            </a:p>
          </p:txBody>
        </p:sp>
      </p:grpSp>
      <p:pic>
        <p:nvPicPr>
          <p:cNvPr id="29" name="Graphic 28" descr="Open book outline">
            <a:extLst>
              <a:ext uri="{FF2B5EF4-FFF2-40B4-BE49-F238E27FC236}">
                <a16:creationId xmlns:a16="http://schemas.microsoft.com/office/drawing/2014/main" id="{A6377749-8341-F254-7D2F-13663DD79A8C}"/>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7729855" y="2260888"/>
            <a:ext cx="736447" cy="734153"/>
          </a:xfrm>
          <a:prstGeom prst="rect">
            <a:avLst/>
          </a:prstGeom>
        </p:spPr>
      </p:pic>
      <p:cxnSp>
        <p:nvCxnSpPr>
          <p:cNvPr id="30" name="Straight Connector 29">
            <a:extLst>
              <a:ext uri="{FF2B5EF4-FFF2-40B4-BE49-F238E27FC236}">
                <a16:creationId xmlns:a16="http://schemas.microsoft.com/office/drawing/2014/main" id="{05963A4F-2E3E-2982-FE62-92AE7256256E}"/>
              </a:ext>
            </a:extLst>
          </p:cNvPr>
          <p:cNvCxnSpPr>
            <a:cxnSpLocks/>
          </p:cNvCxnSpPr>
          <p:nvPr userDrawn="1"/>
        </p:nvCxnSpPr>
        <p:spPr>
          <a:xfrm flipV="1">
            <a:off x="8092440" y="3209544"/>
            <a:ext cx="0" cy="6028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1" name="Group 25">
            <a:extLst>
              <a:ext uri="{FF2B5EF4-FFF2-40B4-BE49-F238E27FC236}">
                <a16:creationId xmlns:a16="http://schemas.microsoft.com/office/drawing/2014/main" id="{D515A719-C7F8-63FB-FDB0-EA1FC5847684}"/>
              </a:ext>
            </a:extLst>
          </p:cNvPr>
          <p:cNvGrpSpPr/>
          <p:nvPr userDrawn="1"/>
        </p:nvGrpSpPr>
        <p:grpSpPr>
          <a:xfrm>
            <a:off x="5435189" y="2107006"/>
            <a:ext cx="1049261" cy="2049992"/>
            <a:chOff x="-1" y="-851407"/>
            <a:chExt cx="812800" cy="1588007"/>
          </a:xfrm>
        </p:grpSpPr>
        <p:sp>
          <p:nvSpPr>
            <p:cNvPr id="32" name="TextBox 27">
              <a:extLst>
                <a:ext uri="{FF2B5EF4-FFF2-40B4-BE49-F238E27FC236}">
                  <a16:creationId xmlns:a16="http://schemas.microsoft.com/office/drawing/2014/main" id="{1FA48C19-A53F-689C-0F47-25F286327E35}"/>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sp>
          <p:nvSpPr>
            <p:cNvPr id="33" name="Freeform 26">
              <a:extLst>
                <a:ext uri="{FF2B5EF4-FFF2-40B4-BE49-F238E27FC236}">
                  <a16:creationId xmlns:a16="http://schemas.microsoft.com/office/drawing/2014/main" id="{F53343E5-E12D-55E7-0E36-58C47D2B6DE3}"/>
                </a:ext>
              </a:extLst>
            </p:cNvPr>
            <p:cNvSpPr/>
            <p:nvPr/>
          </p:nvSpPr>
          <p:spPr>
            <a:xfrm>
              <a:off x="-1" y="-851407"/>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52400" cap="sq">
              <a:solidFill>
                <a:srgbClr val="00A6CE"/>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grpSp>
      <p:sp>
        <p:nvSpPr>
          <p:cNvPr id="34" name="Freeform 37">
            <a:extLst>
              <a:ext uri="{FF2B5EF4-FFF2-40B4-BE49-F238E27FC236}">
                <a16:creationId xmlns:a16="http://schemas.microsoft.com/office/drawing/2014/main" id="{669290E8-21CE-0286-01A0-F64C35131749}"/>
              </a:ext>
            </a:extLst>
          </p:cNvPr>
          <p:cNvSpPr>
            <a:spLocks noChangeAspect="1"/>
          </p:cNvSpPr>
          <p:nvPr userDrawn="1"/>
        </p:nvSpPr>
        <p:spPr>
          <a:xfrm>
            <a:off x="1537409" y="2314248"/>
            <a:ext cx="640080" cy="615640"/>
          </a:xfrm>
          <a:custGeom>
            <a:avLst/>
            <a:gdLst/>
            <a:ahLst/>
            <a:cxnLst/>
            <a:rect l="l" t="t" r="r" b="b"/>
            <a:pathLst>
              <a:path w="834155" h="804960">
                <a:moveTo>
                  <a:pt x="0" y="0"/>
                </a:moveTo>
                <a:lnTo>
                  <a:pt x="834156" y="0"/>
                </a:lnTo>
                <a:lnTo>
                  <a:pt x="834156" y="804960"/>
                </a:lnTo>
                <a:lnTo>
                  <a:pt x="0" y="804960"/>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35" name="TextBox 44">
            <a:extLst>
              <a:ext uri="{FF2B5EF4-FFF2-40B4-BE49-F238E27FC236}">
                <a16:creationId xmlns:a16="http://schemas.microsoft.com/office/drawing/2014/main" id="{3F2C05EE-597B-AC3D-8EBF-5B50EFE648E0}"/>
              </a:ext>
            </a:extLst>
          </p:cNvPr>
          <p:cNvSpPr txBox="1"/>
          <p:nvPr userDrawn="1"/>
        </p:nvSpPr>
        <p:spPr>
          <a:xfrm>
            <a:off x="2936071" y="4937760"/>
            <a:ext cx="2228917" cy="341632"/>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2426"/>
              </a:lnSpc>
              <a:spcBef>
                <a:spcPct val="0"/>
              </a:spcBef>
            </a:pPr>
            <a:r>
              <a:rPr lang="en-US" sz="3600" b="1">
                <a:latin typeface="Lexend Light Light"/>
              </a:rPr>
              <a:t>Engage</a:t>
            </a:r>
          </a:p>
        </p:txBody>
      </p:sp>
      <p:grpSp>
        <p:nvGrpSpPr>
          <p:cNvPr id="36" name="Group 7">
            <a:extLst>
              <a:ext uri="{FF2B5EF4-FFF2-40B4-BE49-F238E27FC236}">
                <a16:creationId xmlns:a16="http://schemas.microsoft.com/office/drawing/2014/main" id="{A01C5810-6710-4C96-723E-05ACF0559517}"/>
              </a:ext>
            </a:extLst>
          </p:cNvPr>
          <p:cNvGrpSpPr/>
          <p:nvPr userDrawn="1"/>
        </p:nvGrpSpPr>
        <p:grpSpPr>
          <a:xfrm>
            <a:off x="3459444" y="3573467"/>
            <a:ext cx="1188720" cy="1186193"/>
            <a:chOff x="0" y="0"/>
            <a:chExt cx="812800" cy="812800"/>
          </a:xfrm>
        </p:grpSpPr>
        <p:sp>
          <p:nvSpPr>
            <p:cNvPr id="37" name="Freeform 8">
              <a:extLst>
                <a:ext uri="{FF2B5EF4-FFF2-40B4-BE49-F238E27FC236}">
                  <a16:creationId xmlns:a16="http://schemas.microsoft.com/office/drawing/2014/main" id="{EF0F214F-33E2-3926-C86E-D60ACFBD1A4B}"/>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EAEA"/>
            </a:solidFill>
          </p:spPr>
          <p:txBody>
            <a:bodyPr lIns="91440" tIns="45720" rIns="91440" bIns="45720" anchor="t"/>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38" name="TextBox 9">
              <a:extLst>
                <a:ext uri="{FF2B5EF4-FFF2-40B4-BE49-F238E27FC236}">
                  <a16:creationId xmlns:a16="http://schemas.microsoft.com/office/drawing/2014/main" id="{DE953213-040A-0FBC-F0FF-6B83E3A93409}"/>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lang="en-US" sz="800">
                <a:ea typeface="Calibri"/>
                <a:cs typeface="Calibri"/>
              </a:endParaRPr>
            </a:p>
          </p:txBody>
        </p:sp>
      </p:grpSp>
      <p:grpSp>
        <p:nvGrpSpPr>
          <p:cNvPr id="39" name="Group 22">
            <a:extLst>
              <a:ext uri="{FF2B5EF4-FFF2-40B4-BE49-F238E27FC236}">
                <a16:creationId xmlns:a16="http://schemas.microsoft.com/office/drawing/2014/main" id="{60EA5E13-33A4-D2B9-A18A-DEB23C3A98C2}"/>
              </a:ext>
            </a:extLst>
          </p:cNvPr>
          <p:cNvGrpSpPr>
            <a:grpSpLocks noChangeAspect="1"/>
          </p:cNvGrpSpPr>
          <p:nvPr userDrawn="1"/>
        </p:nvGrpSpPr>
        <p:grpSpPr>
          <a:xfrm>
            <a:off x="3231252" y="1313547"/>
            <a:ext cx="1645920" cy="1616313"/>
            <a:chOff x="0" y="0"/>
            <a:chExt cx="812800" cy="812800"/>
          </a:xfrm>
        </p:grpSpPr>
        <p:sp>
          <p:nvSpPr>
            <p:cNvPr id="40" name="Freeform 23">
              <a:extLst>
                <a:ext uri="{FF2B5EF4-FFF2-40B4-BE49-F238E27FC236}">
                  <a16:creationId xmlns:a16="http://schemas.microsoft.com/office/drawing/2014/main" id="{BA667E4F-9C47-EAD1-8D27-FB1225442D92}"/>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7F5F2"/>
            </a:solidFill>
            <a:ln w="152400" cap="sq">
              <a:solidFill>
                <a:srgbClr val="CDEAEA"/>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41" name="TextBox 24">
              <a:extLst>
                <a:ext uri="{FF2B5EF4-FFF2-40B4-BE49-F238E27FC236}">
                  <a16:creationId xmlns:a16="http://schemas.microsoft.com/office/drawing/2014/main" id="{1261D540-D4FA-1E1C-EC8C-4119F4B401DC}"/>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grpSp>
      <p:sp>
        <p:nvSpPr>
          <p:cNvPr id="42" name="Freeform 38">
            <a:extLst>
              <a:ext uri="{FF2B5EF4-FFF2-40B4-BE49-F238E27FC236}">
                <a16:creationId xmlns:a16="http://schemas.microsoft.com/office/drawing/2014/main" id="{72EDD1B8-7F92-B1D4-A54A-A3462EBD431F}"/>
              </a:ext>
            </a:extLst>
          </p:cNvPr>
          <p:cNvSpPr>
            <a:spLocks noChangeAspect="1"/>
          </p:cNvSpPr>
          <p:nvPr userDrawn="1"/>
        </p:nvSpPr>
        <p:spPr>
          <a:xfrm>
            <a:off x="3656800" y="1670483"/>
            <a:ext cx="956865" cy="843008"/>
          </a:xfrm>
          <a:custGeom>
            <a:avLst/>
            <a:gdLst/>
            <a:ahLst/>
            <a:cxnLst/>
            <a:rect l="l" t="t" r="r" b="b"/>
            <a:pathLst>
              <a:path w="831051" h="781188">
                <a:moveTo>
                  <a:pt x="0" y="0"/>
                </a:moveTo>
                <a:lnTo>
                  <a:pt x="831051" y="0"/>
                </a:lnTo>
                <a:lnTo>
                  <a:pt x="831051" y="781188"/>
                </a:lnTo>
                <a:lnTo>
                  <a:pt x="0" y="78118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grpSp>
        <p:nvGrpSpPr>
          <p:cNvPr id="43" name="Group 57">
            <a:extLst>
              <a:ext uri="{FF2B5EF4-FFF2-40B4-BE49-F238E27FC236}">
                <a16:creationId xmlns:a16="http://schemas.microsoft.com/office/drawing/2014/main" id="{E0BC6C87-8060-3F63-B5D6-B0F8DAE11D4E}"/>
              </a:ext>
            </a:extLst>
          </p:cNvPr>
          <p:cNvGrpSpPr/>
          <p:nvPr userDrawn="1"/>
        </p:nvGrpSpPr>
        <p:grpSpPr>
          <a:xfrm>
            <a:off x="1481328" y="3776472"/>
            <a:ext cx="731096" cy="731096"/>
            <a:chOff x="0" y="0"/>
            <a:chExt cx="812800" cy="812800"/>
          </a:xfrm>
        </p:grpSpPr>
        <p:sp>
          <p:nvSpPr>
            <p:cNvPr id="44" name="Freeform 58">
              <a:extLst>
                <a:ext uri="{FF2B5EF4-FFF2-40B4-BE49-F238E27FC236}">
                  <a16:creationId xmlns:a16="http://schemas.microsoft.com/office/drawing/2014/main" id="{5ACE8278-0B2D-4E73-B8FA-E5DF9EF1CEED}"/>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2"/>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45" name="TextBox 59">
              <a:extLst>
                <a:ext uri="{FF2B5EF4-FFF2-40B4-BE49-F238E27FC236}">
                  <a16:creationId xmlns:a16="http://schemas.microsoft.com/office/drawing/2014/main" id="{19262CB0-85F0-F33F-0360-D6FD3E1C11E9}"/>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sz="800"/>
            </a:p>
          </p:txBody>
        </p:sp>
      </p:grpSp>
      <p:grpSp>
        <p:nvGrpSpPr>
          <p:cNvPr id="46" name="Group 25">
            <a:extLst>
              <a:ext uri="{FF2B5EF4-FFF2-40B4-BE49-F238E27FC236}">
                <a16:creationId xmlns:a16="http://schemas.microsoft.com/office/drawing/2014/main" id="{7BC8B6EC-D5EF-7C3F-A2BF-9E532910F1A2}"/>
              </a:ext>
            </a:extLst>
          </p:cNvPr>
          <p:cNvGrpSpPr/>
          <p:nvPr userDrawn="1"/>
        </p:nvGrpSpPr>
        <p:grpSpPr>
          <a:xfrm>
            <a:off x="1326176" y="2103120"/>
            <a:ext cx="1049262" cy="2111752"/>
            <a:chOff x="-1" y="-899248"/>
            <a:chExt cx="812800" cy="1635848"/>
          </a:xfrm>
        </p:grpSpPr>
        <p:sp>
          <p:nvSpPr>
            <p:cNvPr id="47" name="TextBox 27">
              <a:extLst>
                <a:ext uri="{FF2B5EF4-FFF2-40B4-BE49-F238E27FC236}">
                  <a16:creationId xmlns:a16="http://schemas.microsoft.com/office/drawing/2014/main" id="{E691FC2D-9DEE-4207-53FF-0673F19BBEB7}"/>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sp>
          <p:nvSpPr>
            <p:cNvPr id="91" name="Freeform 26">
              <a:extLst>
                <a:ext uri="{FF2B5EF4-FFF2-40B4-BE49-F238E27FC236}">
                  <a16:creationId xmlns:a16="http://schemas.microsoft.com/office/drawing/2014/main" id="{608360F1-4721-2663-A475-FA6F3F103327}"/>
                </a:ext>
              </a:extLst>
            </p:cNvPr>
            <p:cNvSpPr/>
            <p:nvPr/>
          </p:nvSpPr>
          <p:spPr>
            <a:xfrm>
              <a:off x="-1" y="-899248"/>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6">
                <a:alpha val="0"/>
              </a:schemeClr>
            </a:solidFill>
            <a:ln w="152400" cap="sq">
              <a:solidFill>
                <a:schemeClr val="accent2"/>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grpSp>
    </p:spTree>
    <p:extLst>
      <p:ext uri="{BB962C8B-B14F-4D97-AF65-F5344CB8AC3E}">
        <p14:creationId xmlns:p14="http://schemas.microsoft.com/office/powerpoint/2010/main" val="148833288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Seq - Explore">
    <p:bg>
      <p:bgPr>
        <a:solidFill>
          <a:schemeClr val="bg2"/>
        </a:solidFill>
        <a:effectLst/>
      </p:bgPr>
    </p:bg>
    <p:spTree>
      <p:nvGrpSpPr>
        <p:cNvPr id="1" name=""/>
        <p:cNvGrpSpPr/>
        <p:nvPr/>
      </p:nvGrpSpPr>
      <p:grpSpPr>
        <a:xfrm>
          <a:off x="0" y="0"/>
          <a:ext cx="0" cy="0"/>
          <a:chOff x="0" y="0"/>
          <a:chExt cx="0" cy="0"/>
        </a:xfrm>
      </p:grpSpPr>
      <p:pic>
        <p:nvPicPr>
          <p:cNvPr id="11" name="Picture 10" descr="A black and orange logo&#10;&#10;Description automatically generated">
            <a:extLst>
              <a:ext uri="{FF2B5EF4-FFF2-40B4-BE49-F238E27FC236}">
                <a16:creationId xmlns:a16="http://schemas.microsoft.com/office/drawing/2014/main" id="{F6566EDB-7F80-097C-21C6-3AB1097E1F92}"/>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3563" y="6236208"/>
            <a:ext cx="1200150" cy="552450"/>
          </a:xfrm>
          <a:prstGeom prst="rect">
            <a:avLst/>
          </a:prstGeom>
        </p:spPr>
      </p:pic>
      <p:cxnSp>
        <p:nvCxnSpPr>
          <p:cNvPr id="2" name="Straight Connector 1">
            <a:extLst>
              <a:ext uri="{FF2B5EF4-FFF2-40B4-BE49-F238E27FC236}">
                <a16:creationId xmlns:a16="http://schemas.microsoft.com/office/drawing/2014/main" id="{938F35B1-51C8-8174-EE64-3E17EC67FA28}"/>
              </a:ext>
            </a:extLst>
          </p:cNvPr>
          <p:cNvCxnSpPr>
            <a:cxnSpLocks/>
          </p:cNvCxnSpPr>
          <p:nvPr userDrawn="1"/>
        </p:nvCxnSpPr>
        <p:spPr>
          <a:xfrm flipV="1">
            <a:off x="10324098" y="3191500"/>
            <a:ext cx="0" cy="6028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DF236199-B9A6-E1BE-52CF-10FBFCC2DCC3}"/>
              </a:ext>
            </a:extLst>
          </p:cNvPr>
          <p:cNvCxnSpPr>
            <a:cxnSpLocks/>
          </p:cNvCxnSpPr>
          <p:nvPr userDrawn="1"/>
        </p:nvCxnSpPr>
        <p:spPr>
          <a:xfrm flipH="1" flipV="1">
            <a:off x="4032504" y="3209544"/>
            <a:ext cx="1" cy="77855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582E5582-F5AC-DAEB-5E03-249EBE54C6DC}"/>
              </a:ext>
            </a:extLst>
          </p:cNvPr>
          <p:cNvCxnSpPr>
            <a:cxnSpLocks/>
          </p:cNvCxnSpPr>
          <p:nvPr userDrawn="1"/>
        </p:nvCxnSpPr>
        <p:spPr>
          <a:xfrm flipH="1" flipV="1">
            <a:off x="1853938" y="3218688"/>
            <a:ext cx="1" cy="77855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AutoShape 5">
            <a:extLst>
              <a:ext uri="{FF2B5EF4-FFF2-40B4-BE49-F238E27FC236}">
                <a16:creationId xmlns:a16="http://schemas.microsoft.com/office/drawing/2014/main" id="{961A988E-1D5B-A936-BAEE-F3BC09ED4608}"/>
              </a:ext>
            </a:extLst>
          </p:cNvPr>
          <p:cNvSpPr/>
          <p:nvPr userDrawn="1"/>
        </p:nvSpPr>
        <p:spPr>
          <a:xfrm>
            <a:off x="-11340" y="4164260"/>
            <a:ext cx="12203340" cy="23122"/>
          </a:xfrm>
          <a:prstGeom prst="line">
            <a:avLst/>
          </a:prstGeom>
          <a:ln w="47625" cap="flat">
            <a:solidFill>
              <a:schemeClr val="tx1"/>
            </a:solidFill>
            <a:prstDash val="solid"/>
            <a:headEnd type="none" w="sm" len="sm"/>
            <a:tailEnd type="none" w="sm" len="sm"/>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grpSp>
        <p:nvGrpSpPr>
          <p:cNvPr id="6" name="Group 16">
            <a:extLst>
              <a:ext uri="{FF2B5EF4-FFF2-40B4-BE49-F238E27FC236}">
                <a16:creationId xmlns:a16="http://schemas.microsoft.com/office/drawing/2014/main" id="{BD5B3FA0-ACE5-7C5A-B083-51D508E56A70}"/>
              </a:ext>
            </a:extLst>
          </p:cNvPr>
          <p:cNvGrpSpPr/>
          <p:nvPr userDrawn="1"/>
        </p:nvGrpSpPr>
        <p:grpSpPr>
          <a:xfrm>
            <a:off x="7744968" y="3776472"/>
            <a:ext cx="731096" cy="731096"/>
            <a:chOff x="0" y="0"/>
            <a:chExt cx="812800" cy="812800"/>
          </a:xfrm>
        </p:grpSpPr>
        <p:sp>
          <p:nvSpPr>
            <p:cNvPr id="7" name="Freeform 17">
              <a:extLst>
                <a:ext uri="{FF2B5EF4-FFF2-40B4-BE49-F238E27FC236}">
                  <a16:creationId xmlns:a16="http://schemas.microsoft.com/office/drawing/2014/main" id="{A99ED094-FCF5-E0B4-5E77-2CB493B0335B}"/>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64B9F"/>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8" name="TextBox 18">
              <a:extLst>
                <a:ext uri="{FF2B5EF4-FFF2-40B4-BE49-F238E27FC236}">
                  <a16:creationId xmlns:a16="http://schemas.microsoft.com/office/drawing/2014/main" id="{98F36F97-0DB6-D498-8285-07065B49E4E2}"/>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sz="800"/>
            </a:p>
          </p:txBody>
        </p:sp>
      </p:grpSp>
      <p:grpSp>
        <p:nvGrpSpPr>
          <p:cNvPr id="9" name="Group 19">
            <a:extLst>
              <a:ext uri="{FF2B5EF4-FFF2-40B4-BE49-F238E27FC236}">
                <a16:creationId xmlns:a16="http://schemas.microsoft.com/office/drawing/2014/main" id="{F8B98738-8DA9-1A1F-AC28-D2B28ED68E08}"/>
              </a:ext>
            </a:extLst>
          </p:cNvPr>
          <p:cNvGrpSpPr/>
          <p:nvPr userDrawn="1"/>
        </p:nvGrpSpPr>
        <p:grpSpPr>
          <a:xfrm>
            <a:off x="9958550" y="3776472"/>
            <a:ext cx="731096" cy="731096"/>
            <a:chOff x="0" y="0"/>
            <a:chExt cx="812800" cy="812800"/>
          </a:xfrm>
        </p:grpSpPr>
        <p:sp>
          <p:nvSpPr>
            <p:cNvPr id="10" name="Freeform 20">
              <a:extLst>
                <a:ext uri="{FF2B5EF4-FFF2-40B4-BE49-F238E27FC236}">
                  <a16:creationId xmlns:a16="http://schemas.microsoft.com/office/drawing/2014/main" id="{86E9C4B1-54E2-C8CD-3FD0-5F52433DE92A}"/>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05835"/>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12" name="TextBox 21">
              <a:extLst>
                <a:ext uri="{FF2B5EF4-FFF2-40B4-BE49-F238E27FC236}">
                  <a16:creationId xmlns:a16="http://schemas.microsoft.com/office/drawing/2014/main" id="{28C3343E-D1D7-8C37-7CB9-984EBE363CC0}"/>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sz="800"/>
            </a:p>
          </p:txBody>
        </p:sp>
      </p:grpSp>
      <p:grpSp>
        <p:nvGrpSpPr>
          <p:cNvPr id="13" name="Group 28">
            <a:extLst>
              <a:ext uri="{FF2B5EF4-FFF2-40B4-BE49-F238E27FC236}">
                <a16:creationId xmlns:a16="http://schemas.microsoft.com/office/drawing/2014/main" id="{3F4D585D-1311-0658-10CE-AD2F769C3E23}"/>
              </a:ext>
            </a:extLst>
          </p:cNvPr>
          <p:cNvGrpSpPr/>
          <p:nvPr userDrawn="1"/>
        </p:nvGrpSpPr>
        <p:grpSpPr>
          <a:xfrm>
            <a:off x="7581876" y="2093976"/>
            <a:ext cx="1049261" cy="1049261"/>
            <a:chOff x="0" y="28062"/>
            <a:chExt cx="812800" cy="812800"/>
          </a:xfrm>
        </p:grpSpPr>
        <p:sp>
          <p:nvSpPr>
            <p:cNvPr id="14" name="Freeform 29">
              <a:extLst>
                <a:ext uri="{FF2B5EF4-FFF2-40B4-BE49-F238E27FC236}">
                  <a16:creationId xmlns:a16="http://schemas.microsoft.com/office/drawing/2014/main" id="{47AA5E3A-344C-45CE-F219-24B4576339FE}"/>
                </a:ext>
              </a:extLst>
            </p:cNvPr>
            <p:cNvSpPr/>
            <p:nvPr/>
          </p:nvSpPr>
          <p:spPr>
            <a:xfrm>
              <a:off x="0" y="28062"/>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52400" cap="sq">
              <a:solidFill>
                <a:srgbClr val="364B9F"/>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15" name="TextBox 30">
              <a:extLst>
                <a:ext uri="{FF2B5EF4-FFF2-40B4-BE49-F238E27FC236}">
                  <a16:creationId xmlns:a16="http://schemas.microsoft.com/office/drawing/2014/main" id="{59CEA172-2263-093F-ED6C-B011FFFB7217}"/>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grpSp>
      <p:sp>
        <p:nvSpPr>
          <p:cNvPr id="16" name="Freeform 38">
            <a:extLst>
              <a:ext uri="{FF2B5EF4-FFF2-40B4-BE49-F238E27FC236}">
                <a16:creationId xmlns:a16="http://schemas.microsoft.com/office/drawing/2014/main" id="{415A9C14-060B-32AE-2962-C5D7F6EC70E5}"/>
              </a:ext>
            </a:extLst>
          </p:cNvPr>
          <p:cNvSpPr/>
          <p:nvPr userDrawn="1"/>
        </p:nvSpPr>
        <p:spPr>
          <a:xfrm>
            <a:off x="3763872" y="2313316"/>
            <a:ext cx="554034" cy="520792"/>
          </a:xfrm>
          <a:custGeom>
            <a:avLst/>
            <a:gdLst/>
            <a:ahLst/>
            <a:cxnLst/>
            <a:rect l="l" t="t" r="r" b="b"/>
            <a:pathLst>
              <a:path w="831051" h="781188">
                <a:moveTo>
                  <a:pt x="0" y="0"/>
                </a:moveTo>
                <a:lnTo>
                  <a:pt x="831051" y="0"/>
                </a:lnTo>
                <a:lnTo>
                  <a:pt x="831051" y="781188"/>
                </a:lnTo>
                <a:lnTo>
                  <a:pt x="0" y="78118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17" name="Freeform 40">
            <a:extLst>
              <a:ext uri="{FF2B5EF4-FFF2-40B4-BE49-F238E27FC236}">
                <a16:creationId xmlns:a16="http://schemas.microsoft.com/office/drawing/2014/main" id="{3763536B-B5A7-782C-C762-5CBB22270DD2}"/>
              </a:ext>
            </a:extLst>
          </p:cNvPr>
          <p:cNvSpPr/>
          <p:nvPr userDrawn="1"/>
        </p:nvSpPr>
        <p:spPr>
          <a:xfrm>
            <a:off x="10027090" y="2279096"/>
            <a:ext cx="590709" cy="589233"/>
          </a:xfrm>
          <a:custGeom>
            <a:avLst/>
            <a:gdLst/>
            <a:ahLst/>
            <a:cxnLst/>
            <a:rect l="l" t="t" r="r" b="b"/>
            <a:pathLst>
              <a:path w="886064" h="883849">
                <a:moveTo>
                  <a:pt x="0" y="0"/>
                </a:moveTo>
                <a:lnTo>
                  <a:pt x="886064" y="0"/>
                </a:lnTo>
                <a:lnTo>
                  <a:pt x="886064" y="883849"/>
                </a:lnTo>
                <a:lnTo>
                  <a:pt x="0" y="88384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grpSp>
        <p:nvGrpSpPr>
          <p:cNvPr id="18" name="Group 54">
            <a:extLst>
              <a:ext uri="{FF2B5EF4-FFF2-40B4-BE49-F238E27FC236}">
                <a16:creationId xmlns:a16="http://schemas.microsoft.com/office/drawing/2014/main" id="{E5F73938-EB7A-AEB8-D4E2-C91392B06F84}"/>
              </a:ext>
            </a:extLst>
          </p:cNvPr>
          <p:cNvGrpSpPr/>
          <p:nvPr userDrawn="1"/>
        </p:nvGrpSpPr>
        <p:grpSpPr>
          <a:xfrm>
            <a:off x="9235440" y="1670850"/>
            <a:ext cx="1600200" cy="1481531"/>
            <a:chOff x="76200" y="38100"/>
            <a:chExt cx="1280224" cy="1147654"/>
          </a:xfrm>
        </p:grpSpPr>
        <p:sp>
          <p:nvSpPr>
            <p:cNvPr id="19" name="Freeform 55">
              <a:extLst>
                <a:ext uri="{FF2B5EF4-FFF2-40B4-BE49-F238E27FC236}">
                  <a16:creationId xmlns:a16="http://schemas.microsoft.com/office/drawing/2014/main" id="{92C9C93B-2389-4C81-41B9-9EB816D03197}"/>
                </a:ext>
              </a:extLst>
            </p:cNvPr>
            <p:cNvSpPr/>
            <p:nvPr/>
          </p:nvSpPr>
          <p:spPr>
            <a:xfrm>
              <a:off x="543624" y="372954"/>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52400" cap="sq">
              <a:solidFill>
                <a:srgbClr val="F05835"/>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20" name="TextBox 56">
              <a:extLst>
                <a:ext uri="{FF2B5EF4-FFF2-40B4-BE49-F238E27FC236}">
                  <a16:creationId xmlns:a16="http://schemas.microsoft.com/office/drawing/2014/main" id="{F6CC07F9-919B-A116-E69E-872C16ACFE9D}"/>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grpSp>
      <p:pic>
        <p:nvPicPr>
          <p:cNvPr id="21" name="Graphic 20" descr="Open book outline">
            <a:extLst>
              <a:ext uri="{FF2B5EF4-FFF2-40B4-BE49-F238E27FC236}">
                <a16:creationId xmlns:a16="http://schemas.microsoft.com/office/drawing/2014/main" id="{C793B744-D746-9857-FBEC-846295718DEE}"/>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7729855" y="2252796"/>
            <a:ext cx="736447" cy="734153"/>
          </a:xfrm>
          <a:prstGeom prst="rect">
            <a:avLst/>
          </a:prstGeom>
        </p:spPr>
      </p:pic>
      <p:cxnSp>
        <p:nvCxnSpPr>
          <p:cNvPr id="22" name="Straight Connector 21">
            <a:extLst>
              <a:ext uri="{FF2B5EF4-FFF2-40B4-BE49-F238E27FC236}">
                <a16:creationId xmlns:a16="http://schemas.microsoft.com/office/drawing/2014/main" id="{CE6D252E-B768-E2AF-EB8F-0E3BC684D010}"/>
              </a:ext>
            </a:extLst>
          </p:cNvPr>
          <p:cNvCxnSpPr>
            <a:cxnSpLocks/>
          </p:cNvCxnSpPr>
          <p:nvPr userDrawn="1"/>
        </p:nvCxnSpPr>
        <p:spPr>
          <a:xfrm flipV="1">
            <a:off x="5960568" y="2993193"/>
            <a:ext cx="0" cy="81917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FDA9EDE5-A070-DD79-8DE3-7D3B3F64FD62}"/>
              </a:ext>
            </a:extLst>
          </p:cNvPr>
          <p:cNvCxnSpPr>
            <a:cxnSpLocks/>
          </p:cNvCxnSpPr>
          <p:nvPr userDrawn="1"/>
        </p:nvCxnSpPr>
        <p:spPr>
          <a:xfrm flipV="1">
            <a:off x="8092440" y="3209544"/>
            <a:ext cx="0" cy="6028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Freeform 37">
            <a:extLst>
              <a:ext uri="{FF2B5EF4-FFF2-40B4-BE49-F238E27FC236}">
                <a16:creationId xmlns:a16="http://schemas.microsoft.com/office/drawing/2014/main" id="{3C1E79E9-FC8D-B325-529D-F026F9D57ED0}"/>
              </a:ext>
            </a:extLst>
          </p:cNvPr>
          <p:cNvSpPr>
            <a:spLocks noChangeAspect="1"/>
          </p:cNvSpPr>
          <p:nvPr userDrawn="1"/>
        </p:nvSpPr>
        <p:spPr>
          <a:xfrm>
            <a:off x="1537409" y="2314248"/>
            <a:ext cx="640080" cy="615640"/>
          </a:xfrm>
          <a:custGeom>
            <a:avLst/>
            <a:gdLst/>
            <a:ahLst/>
            <a:cxnLst/>
            <a:rect l="l" t="t" r="r" b="b"/>
            <a:pathLst>
              <a:path w="834155" h="804960">
                <a:moveTo>
                  <a:pt x="0" y="0"/>
                </a:moveTo>
                <a:lnTo>
                  <a:pt x="834156" y="0"/>
                </a:lnTo>
                <a:lnTo>
                  <a:pt x="834156" y="804960"/>
                </a:lnTo>
                <a:lnTo>
                  <a:pt x="0" y="80496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25" name="TextBox 44">
            <a:extLst>
              <a:ext uri="{FF2B5EF4-FFF2-40B4-BE49-F238E27FC236}">
                <a16:creationId xmlns:a16="http://schemas.microsoft.com/office/drawing/2014/main" id="{DD4C2A5D-9908-C437-BFA7-2D13CE0AF2E7}"/>
              </a:ext>
            </a:extLst>
          </p:cNvPr>
          <p:cNvSpPr txBox="1"/>
          <p:nvPr userDrawn="1"/>
        </p:nvSpPr>
        <p:spPr>
          <a:xfrm>
            <a:off x="4846320" y="4937760"/>
            <a:ext cx="2228917" cy="341632"/>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2426"/>
              </a:lnSpc>
              <a:spcBef>
                <a:spcPct val="0"/>
              </a:spcBef>
            </a:pPr>
            <a:r>
              <a:rPr lang="en-US" sz="3600" b="1">
                <a:latin typeface="Lexend Light Light"/>
              </a:rPr>
              <a:t>Explore</a:t>
            </a:r>
          </a:p>
        </p:txBody>
      </p:sp>
      <p:grpSp>
        <p:nvGrpSpPr>
          <p:cNvPr id="26" name="Group 57">
            <a:extLst>
              <a:ext uri="{FF2B5EF4-FFF2-40B4-BE49-F238E27FC236}">
                <a16:creationId xmlns:a16="http://schemas.microsoft.com/office/drawing/2014/main" id="{BD03AEBE-78DC-6D96-14B2-DBB0798C3B02}"/>
              </a:ext>
            </a:extLst>
          </p:cNvPr>
          <p:cNvGrpSpPr/>
          <p:nvPr userDrawn="1"/>
        </p:nvGrpSpPr>
        <p:grpSpPr>
          <a:xfrm>
            <a:off x="1484285" y="3776472"/>
            <a:ext cx="731096" cy="731096"/>
            <a:chOff x="0" y="0"/>
            <a:chExt cx="812800" cy="812800"/>
          </a:xfrm>
        </p:grpSpPr>
        <p:sp>
          <p:nvSpPr>
            <p:cNvPr id="27" name="Freeform 58">
              <a:extLst>
                <a:ext uri="{FF2B5EF4-FFF2-40B4-BE49-F238E27FC236}">
                  <a16:creationId xmlns:a16="http://schemas.microsoft.com/office/drawing/2014/main" id="{478D3EE2-AF8F-7517-E00E-FAE256373C3F}"/>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2"/>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28" name="TextBox 59">
              <a:extLst>
                <a:ext uri="{FF2B5EF4-FFF2-40B4-BE49-F238E27FC236}">
                  <a16:creationId xmlns:a16="http://schemas.microsoft.com/office/drawing/2014/main" id="{F6AD580C-5333-1AE9-1DE0-8B8620A3D22F}"/>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sz="800"/>
            </a:p>
          </p:txBody>
        </p:sp>
      </p:grpSp>
      <p:grpSp>
        <p:nvGrpSpPr>
          <p:cNvPr id="29" name="Group 25">
            <a:extLst>
              <a:ext uri="{FF2B5EF4-FFF2-40B4-BE49-F238E27FC236}">
                <a16:creationId xmlns:a16="http://schemas.microsoft.com/office/drawing/2014/main" id="{D83F44BE-6402-109B-5C26-D1A27A03654B}"/>
              </a:ext>
            </a:extLst>
          </p:cNvPr>
          <p:cNvGrpSpPr/>
          <p:nvPr userDrawn="1"/>
        </p:nvGrpSpPr>
        <p:grpSpPr>
          <a:xfrm>
            <a:off x="1326176" y="2103120"/>
            <a:ext cx="1049262" cy="2111752"/>
            <a:chOff x="-1" y="-899248"/>
            <a:chExt cx="812800" cy="1635848"/>
          </a:xfrm>
        </p:grpSpPr>
        <p:sp>
          <p:nvSpPr>
            <p:cNvPr id="30" name="TextBox 27">
              <a:extLst>
                <a:ext uri="{FF2B5EF4-FFF2-40B4-BE49-F238E27FC236}">
                  <a16:creationId xmlns:a16="http://schemas.microsoft.com/office/drawing/2014/main" id="{743CD67E-D80A-6BCD-4C96-87FBD7F87C21}"/>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sp>
          <p:nvSpPr>
            <p:cNvPr id="31" name="Freeform 26">
              <a:extLst>
                <a:ext uri="{FF2B5EF4-FFF2-40B4-BE49-F238E27FC236}">
                  <a16:creationId xmlns:a16="http://schemas.microsoft.com/office/drawing/2014/main" id="{B95D5B67-CC74-FE59-3CA0-195E38E9A22D}"/>
                </a:ext>
              </a:extLst>
            </p:cNvPr>
            <p:cNvSpPr/>
            <p:nvPr/>
          </p:nvSpPr>
          <p:spPr>
            <a:xfrm>
              <a:off x="-1" y="-899248"/>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6">
                <a:alpha val="0"/>
              </a:schemeClr>
            </a:solidFill>
            <a:ln w="152400" cap="sq">
              <a:solidFill>
                <a:schemeClr val="accent2"/>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grpSp>
      <p:grpSp>
        <p:nvGrpSpPr>
          <p:cNvPr id="32" name="Group 57">
            <a:extLst>
              <a:ext uri="{FF2B5EF4-FFF2-40B4-BE49-F238E27FC236}">
                <a16:creationId xmlns:a16="http://schemas.microsoft.com/office/drawing/2014/main" id="{D06D831B-54E0-E356-C3D4-4615835CEC11}"/>
              </a:ext>
            </a:extLst>
          </p:cNvPr>
          <p:cNvGrpSpPr/>
          <p:nvPr userDrawn="1"/>
        </p:nvGrpSpPr>
        <p:grpSpPr>
          <a:xfrm>
            <a:off x="3666744" y="3776472"/>
            <a:ext cx="731096" cy="731096"/>
            <a:chOff x="0" y="0"/>
            <a:chExt cx="812800" cy="812800"/>
          </a:xfrm>
        </p:grpSpPr>
        <p:sp>
          <p:nvSpPr>
            <p:cNvPr id="33" name="Freeform 58">
              <a:extLst>
                <a:ext uri="{FF2B5EF4-FFF2-40B4-BE49-F238E27FC236}">
                  <a16:creationId xmlns:a16="http://schemas.microsoft.com/office/drawing/2014/main" id="{EB917434-95CD-3703-86F4-23505F3B144E}"/>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EAEA"/>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34" name="TextBox 59">
              <a:extLst>
                <a:ext uri="{FF2B5EF4-FFF2-40B4-BE49-F238E27FC236}">
                  <a16:creationId xmlns:a16="http://schemas.microsoft.com/office/drawing/2014/main" id="{0610D2AC-32FB-6A63-2A4E-B1D006D2BB26}"/>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sz="800"/>
            </a:p>
          </p:txBody>
        </p:sp>
      </p:grpSp>
      <p:grpSp>
        <p:nvGrpSpPr>
          <p:cNvPr id="35" name="Group 25">
            <a:extLst>
              <a:ext uri="{FF2B5EF4-FFF2-40B4-BE49-F238E27FC236}">
                <a16:creationId xmlns:a16="http://schemas.microsoft.com/office/drawing/2014/main" id="{841F577B-D6F8-AF75-4F79-D40541DDD0EF}"/>
              </a:ext>
            </a:extLst>
          </p:cNvPr>
          <p:cNvGrpSpPr/>
          <p:nvPr userDrawn="1"/>
        </p:nvGrpSpPr>
        <p:grpSpPr>
          <a:xfrm>
            <a:off x="3520440" y="2103120"/>
            <a:ext cx="1049262" cy="2049993"/>
            <a:chOff x="33348" y="-851407"/>
            <a:chExt cx="812800" cy="1588007"/>
          </a:xfrm>
        </p:grpSpPr>
        <p:sp>
          <p:nvSpPr>
            <p:cNvPr id="36" name="TextBox 27">
              <a:extLst>
                <a:ext uri="{FF2B5EF4-FFF2-40B4-BE49-F238E27FC236}">
                  <a16:creationId xmlns:a16="http://schemas.microsoft.com/office/drawing/2014/main" id="{BCBAB8AA-1F2E-EF5B-B392-72FDA4238D4F}"/>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sp>
          <p:nvSpPr>
            <p:cNvPr id="37" name="Freeform 26">
              <a:extLst>
                <a:ext uri="{FF2B5EF4-FFF2-40B4-BE49-F238E27FC236}">
                  <a16:creationId xmlns:a16="http://schemas.microsoft.com/office/drawing/2014/main" id="{96E5EA9D-AA4E-6980-C116-93CFEA371BAE}"/>
                </a:ext>
              </a:extLst>
            </p:cNvPr>
            <p:cNvSpPr/>
            <p:nvPr/>
          </p:nvSpPr>
          <p:spPr>
            <a:xfrm>
              <a:off x="33348" y="-851407"/>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52400" cap="sq">
              <a:solidFill>
                <a:srgbClr val="CDEAEA"/>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grpSp>
      <p:grpSp>
        <p:nvGrpSpPr>
          <p:cNvPr id="38" name="Group 7">
            <a:extLst>
              <a:ext uri="{FF2B5EF4-FFF2-40B4-BE49-F238E27FC236}">
                <a16:creationId xmlns:a16="http://schemas.microsoft.com/office/drawing/2014/main" id="{98239786-4627-C20F-E3D2-DB50A5FDAD6B}"/>
              </a:ext>
            </a:extLst>
          </p:cNvPr>
          <p:cNvGrpSpPr/>
          <p:nvPr userDrawn="1"/>
        </p:nvGrpSpPr>
        <p:grpSpPr>
          <a:xfrm>
            <a:off x="5364442" y="3549400"/>
            <a:ext cx="1188720" cy="1186193"/>
            <a:chOff x="0" y="0"/>
            <a:chExt cx="812800" cy="812800"/>
          </a:xfrm>
        </p:grpSpPr>
        <p:sp>
          <p:nvSpPr>
            <p:cNvPr id="39" name="Freeform 8">
              <a:extLst>
                <a:ext uri="{FF2B5EF4-FFF2-40B4-BE49-F238E27FC236}">
                  <a16:creationId xmlns:a16="http://schemas.microsoft.com/office/drawing/2014/main" id="{A8D7BE72-D562-4040-73DE-8752BA96E5DD}"/>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A6CE"/>
            </a:solidFill>
          </p:spPr>
          <p:txBody>
            <a:bodyPr lIns="91440" tIns="45720" rIns="91440" bIns="45720" anchor="t"/>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40" name="TextBox 9">
              <a:extLst>
                <a:ext uri="{FF2B5EF4-FFF2-40B4-BE49-F238E27FC236}">
                  <a16:creationId xmlns:a16="http://schemas.microsoft.com/office/drawing/2014/main" id="{798517E5-6F4A-C161-20E2-B33681778477}"/>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lang="en-US" sz="800">
                <a:ea typeface="Calibri"/>
                <a:cs typeface="Calibri"/>
              </a:endParaRPr>
            </a:p>
          </p:txBody>
        </p:sp>
      </p:grpSp>
      <p:grpSp>
        <p:nvGrpSpPr>
          <p:cNvPr id="41" name="Group 22">
            <a:extLst>
              <a:ext uri="{FF2B5EF4-FFF2-40B4-BE49-F238E27FC236}">
                <a16:creationId xmlns:a16="http://schemas.microsoft.com/office/drawing/2014/main" id="{88443C0F-0C8E-79D0-513D-6768C0AB28DC}"/>
              </a:ext>
            </a:extLst>
          </p:cNvPr>
          <p:cNvGrpSpPr>
            <a:grpSpLocks noChangeAspect="1"/>
          </p:cNvGrpSpPr>
          <p:nvPr userDrawn="1"/>
        </p:nvGrpSpPr>
        <p:grpSpPr>
          <a:xfrm>
            <a:off x="5047465" y="1316736"/>
            <a:ext cx="1819920" cy="2523799"/>
            <a:chOff x="76200" y="-532550"/>
            <a:chExt cx="898726" cy="1269150"/>
          </a:xfrm>
        </p:grpSpPr>
        <p:sp>
          <p:nvSpPr>
            <p:cNvPr id="42" name="Freeform 23">
              <a:extLst>
                <a:ext uri="{FF2B5EF4-FFF2-40B4-BE49-F238E27FC236}">
                  <a16:creationId xmlns:a16="http://schemas.microsoft.com/office/drawing/2014/main" id="{DB395775-A392-052A-2704-886FECE2A39F}"/>
                </a:ext>
              </a:extLst>
            </p:cNvPr>
            <p:cNvSpPr/>
            <p:nvPr/>
          </p:nvSpPr>
          <p:spPr>
            <a:xfrm>
              <a:off x="162126" y="-53255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7F5F2"/>
            </a:solidFill>
            <a:ln w="152400" cap="sq">
              <a:solidFill>
                <a:srgbClr val="00A6CE"/>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43" name="TextBox 24">
              <a:extLst>
                <a:ext uri="{FF2B5EF4-FFF2-40B4-BE49-F238E27FC236}">
                  <a16:creationId xmlns:a16="http://schemas.microsoft.com/office/drawing/2014/main" id="{576D65AD-61B6-61F6-1E4A-9009C8ED5E3D}"/>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grpSp>
      <p:sp>
        <p:nvSpPr>
          <p:cNvPr id="44" name="Freeform 39">
            <a:extLst>
              <a:ext uri="{FF2B5EF4-FFF2-40B4-BE49-F238E27FC236}">
                <a16:creationId xmlns:a16="http://schemas.microsoft.com/office/drawing/2014/main" id="{93B3BF31-464B-5B2C-6441-DB0491861D7B}"/>
              </a:ext>
            </a:extLst>
          </p:cNvPr>
          <p:cNvSpPr>
            <a:spLocks noChangeAspect="1"/>
          </p:cNvSpPr>
          <p:nvPr userDrawn="1"/>
        </p:nvSpPr>
        <p:spPr>
          <a:xfrm>
            <a:off x="5584662" y="1608317"/>
            <a:ext cx="934278" cy="937795"/>
          </a:xfrm>
          <a:custGeom>
            <a:avLst/>
            <a:gdLst/>
            <a:ahLst/>
            <a:cxnLst/>
            <a:rect l="l" t="t" r="r" b="b"/>
            <a:pathLst>
              <a:path w="855024" h="858242">
                <a:moveTo>
                  <a:pt x="0" y="0"/>
                </a:moveTo>
                <a:lnTo>
                  <a:pt x="855024" y="0"/>
                </a:lnTo>
                <a:lnTo>
                  <a:pt x="855024" y="858242"/>
                </a:lnTo>
                <a:lnTo>
                  <a:pt x="0" y="858242"/>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45" name="Text Placeholder 47">
            <a:extLst>
              <a:ext uri="{FF2B5EF4-FFF2-40B4-BE49-F238E27FC236}">
                <a16:creationId xmlns:a16="http://schemas.microsoft.com/office/drawing/2014/main" id="{32ADD38F-46CB-2374-B6C3-4FA492762FCF}"/>
              </a:ext>
            </a:extLst>
          </p:cNvPr>
          <p:cNvSpPr>
            <a:spLocks noGrp="1"/>
          </p:cNvSpPr>
          <p:nvPr>
            <p:ph type="body" sz="quarter" idx="10"/>
          </p:nvPr>
        </p:nvSpPr>
        <p:spPr>
          <a:xfrm>
            <a:off x="4515284" y="5376140"/>
            <a:ext cx="2877984" cy="964081"/>
          </a:xfrm>
        </p:spPr>
        <p:txBody>
          <a:bodyPr>
            <a:normAutofit/>
          </a:bodyPr>
          <a:lstStyle>
            <a:lvl1pPr marL="0" indent="0" algn="ctr">
              <a:buNone/>
              <a:defRPr sz="2000"/>
            </a:lvl1pPr>
            <a:lvl2pPr marL="457200" indent="0">
              <a:buNone/>
              <a:defRPr/>
            </a:lvl2pPr>
            <a:lvl3pPr marL="914400" indent="0">
              <a:buNone/>
              <a:defRPr/>
            </a:lvl3pPr>
            <a:lvl4pPr marL="1371600" indent="0">
              <a:buNone/>
              <a:defRPr/>
            </a:lvl4pPr>
            <a:lvl5pPr marL="1828800" indent="0">
              <a:buNone/>
              <a:defRPr/>
            </a:lvl5pPr>
          </a:lstStyle>
          <a:p>
            <a:pPr lvl="0"/>
            <a:endParaRPr lang="en-US"/>
          </a:p>
        </p:txBody>
      </p:sp>
    </p:spTree>
    <p:extLst>
      <p:ext uri="{BB962C8B-B14F-4D97-AF65-F5344CB8AC3E}">
        <p14:creationId xmlns:p14="http://schemas.microsoft.com/office/powerpoint/2010/main" val="259448254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Seq - Assess">
    <p:bg>
      <p:bgPr>
        <a:solidFill>
          <a:schemeClr val="bg2"/>
        </a:solidFill>
        <a:effectLst/>
      </p:bgPr>
    </p:bg>
    <p:spTree>
      <p:nvGrpSpPr>
        <p:cNvPr id="1" name=""/>
        <p:cNvGrpSpPr/>
        <p:nvPr/>
      </p:nvGrpSpPr>
      <p:grpSpPr>
        <a:xfrm>
          <a:off x="0" y="0"/>
          <a:ext cx="0" cy="0"/>
          <a:chOff x="0" y="0"/>
          <a:chExt cx="0" cy="0"/>
        </a:xfrm>
      </p:grpSpPr>
      <p:pic>
        <p:nvPicPr>
          <p:cNvPr id="11" name="Picture 10" descr="A black and orange logo&#10;&#10;Description automatically generated">
            <a:extLst>
              <a:ext uri="{FF2B5EF4-FFF2-40B4-BE49-F238E27FC236}">
                <a16:creationId xmlns:a16="http://schemas.microsoft.com/office/drawing/2014/main" id="{F6566EDB-7F80-097C-21C6-3AB1097E1F92}"/>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3563" y="6236208"/>
            <a:ext cx="1200150" cy="552450"/>
          </a:xfrm>
          <a:prstGeom prst="rect">
            <a:avLst/>
          </a:prstGeom>
        </p:spPr>
      </p:pic>
      <p:cxnSp>
        <p:nvCxnSpPr>
          <p:cNvPr id="2" name="Straight Connector 1">
            <a:extLst>
              <a:ext uri="{FF2B5EF4-FFF2-40B4-BE49-F238E27FC236}">
                <a16:creationId xmlns:a16="http://schemas.microsoft.com/office/drawing/2014/main" id="{F5BF5D58-7ECB-93DD-997A-8D447FA4A1EA}"/>
              </a:ext>
            </a:extLst>
          </p:cNvPr>
          <p:cNvCxnSpPr>
            <a:cxnSpLocks/>
          </p:cNvCxnSpPr>
          <p:nvPr userDrawn="1"/>
        </p:nvCxnSpPr>
        <p:spPr>
          <a:xfrm flipV="1">
            <a:off x="5943600" y="3218688"/>
            <a:ext cx="0" cy="68076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2E038D1D-01A4-EB02-1F98-75BD7C11B859}"/>
              </a:ext>
            </a:extLst>
          </p:cNvPr>
          <p:cNvCxnSpPr>
            <a:cxnSpLocks/>
          </p:cNvCxnSpPr>
          <p:nvPr userDrawn="1"/>
        </p:nvCxnSpPr>
        <p:spPr>
          <a:xfrm flipV="1">
            <a:off x="10324098" y="3191500"/>
            <a:ext cx="0" cy="6028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4AEBC6C5-CC68-3DBA-0A40-1399E5F0596B}"/>
              </a:ext>
            </a:extLst>
          </p:cNvPr>
          <p:cNvCxnSpPr>
            <a:cxnSpLocks/>
          </p:cNvCxnSpPr>
          <p:nvPr userDrawn="1"/>
        </p:nvCxnSpPr>
        <p:spPr>
          <a:xfrm flipH="1" flipV="1">
            <a:off x="4032504" y="3209544"/>
            <a:ext cx="1" cy="77855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A88F600E-EC43-3FE5-A30E-895357FBD1CF}"/>
              </a:ext>
            </a:extLst>
          </p:cNvPr>
          <p:cNvCxnSpPr>
            <a:cxnSpLocks/>
          </p:cNvCxnSpPr>
          <p:nvPr userDrawn="1"/>
        </p:nvCxnSpPr>
        <p:spPr>
          <a:xfrm flipH="1" flipV="1">
            <a:off x="1853938" y="3218688"/>
            <a:ext cx="1" cy="77855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AutoShape 5">
            <a:extLst>
              <a:ext uri="{FF2B5EF4-FFF2-40B4-BE49-F238E27FC236}">
                <a16:creationId xmlns:a16="http://schemas.microsoft.com/office/drawing/2014/main" id="{F5E99DC7-ECA7-538E-4117-109B4834B180}"/>
              </a:ext>
            </a:extLst>
          </p:cNvPr>
          <p:cNvSpPr/>
          <p:nvPr userDrawn="1"/>
        </p:nvSpPr>
        <p:spPr>
          <a:xfrm flipV="1">
            <a:off x="-11340" y="4159880"/>
            <a:ext cx="12312878" cy="4381"/>
          </a:xfrm>
          <a:prstGeom prst="line">
            <a:avLst/>
          </a:prstGeom>
          <a:ln w="47625" cap="flat">
            <a:solidFill>
              <a:schemeClr val="tx1"/>
            </a:solidFill>
            <a:prstDash val="solid"/>
            <a:headEnd type="none" w="sm" len="sm"/>
            <a:tailEnd type="none" w="sm" len="sm"/>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grpSp>
        <p:nvGrpSpPr>
          <p:cNvPr id="7" name="Group 16">
            <a:extLst>
              <a:ext uri="{FF2B5EF4-FFF2-40B4-BE49-F238E27FC236}">
                <a16:creationId xmlns:a16="http://schemas.microsoft.com/office/drawing/2014/main" id="{A8C42CEB-BCDD-E50D-00DB-E268BBEBB3B0}"/>
              </a:ext>
            </a:extLst>
          </p:cNvPr>
          <p:cNvGrpSpPr/>
          <p:nvPr userDrawn="1"/>
        </p:nvGrpSpPr>
        <p:grpSpPr>
          <a:xfrm>
            <a:off x="5593254" y="3776472"/>
            <a:ext cx="731096" cy="731096"/>
            <a:chOff x="0" y="0"/>
            <a:chExt cx="812800" cy="812800"/>
          </a:xfrm>
        </p:grpSpPr>
        <p:sp>
          <p:nvSpPr>
            <p:cNvPr id="8" name="Freeform 17">
              <a:extLst>
                <a:ext uri="{FF2B5EF4-FFF2-40B4-BE49-F238E27FC236}">
                  <a16:creationId xmlns:a16="http://schemas.microsoft.com/office/drawing/2014/main" id="{A143990C-E57F-779C-7CE2-DE19A1B01EAB}"/>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A6CE"/>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9" name="TextBox 18">
              <a:extLst>
                <a:ext uri="{FF2B5EF4-FFF2-40B4-BE49-F238E27FC236}">
                  <a16:creationId xmlns:a16="http://schemas.microsoft.com/office/drawing/2014/main" id="{1D37EEC2-9822-CA72-4280-8549CC87C508}"/>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sz="800"/>
            </a:p>
          </p:txBody>
        </p:sp>
      </p:grpSp>
      <p:grpSp>
        <p:nvGrpSpPr>
          <p:cNvPr id="10" name="Group 19">
            <a:extLst>
              <a:ext uri="{FF2B5EF4-FFF2-40B4-BE49-F238E27FC236}">
                <a16:creationId xmlns:a16="http://schemas.microsoft.com/office/drawing/2014/main" id="{643A0F22-77A3-0D18-D280-CC94FD14C898}"/>
              </a:ext>
            </a:extLst>
          </p:cNvPr>
          <p:cNvGrpSpPr/>
          <p:nvPr userDrawn="1"/>
        </p:nvGrpSpPr>
        <p:grpSpPr>
          <a:xfrm>
            <a:off x="9958550" y="3776472"/>
            <a:ext cx="731096" cy="731096"/>
            <a:chOff x="0" y="0"/>
            <a:chExt cx="812800" cy="812800"/>
          </a:xfrm>
        </p:grpSpPr>
        <p:sp>
          <p:nvSpPr>
            <p:cNvPr id="12" name="Freeform 20">
              <a:extLst>
                <a:ext uri="{FF2B5EF4-FFF2-40B4-BE49-F238E27FC236}">
                  <a16:creationId xmlns:a16="http://schemas.microsoft.com/office/drawing/2014/main" id="{53C648A5-010A-8FB9-EBF1-95B2694AA509}"/>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05835"/>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13" name="TextBox 21">
              <a:extLst>
                <a:ext uri="{FF2B5EF4-FFF2-40B4-BE49-F238E27FC236}">
                  <a16:creationId xmlns:a16="http://schemas.microsoft.com/office/drawing/2014/main" id="{C4D8039E-585A-E581-635F-1EEDA352840A}"/>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sz="800"/>
            </a:p>
          </p:txBody>
        </p:sp>
      </p:grpSp>
      <p:sp>
        <p:nvSpPr>
          <p:cNvPr id="14" name="Freeform 38">
            <a:extLst>
              <a:ext uri="{FF2B5EF4-FFF2-40B4-BE49-F238E27FC236}">
                <a16:creationId xmlns:a16="http://schemas.microsoft.com/office/drawing/2014/main" id="{8CF619B2-AE33-E354-4180-90E7308A270B}"/>
              </a:ext>
            </a:extLst>
          </p:cNvPr>
          <p:cNvSpPr/>
          <p:nvPr userDrawn="1"/>
        </p:nvSpPr>
        <p:spPr>
          <a:xfrm>
            <a:off x="3763872" y="2313316"/>
            <a:ext cx="554034" cy="520792"/>
          </a:xfrm>
          <a:custGeom>
            <a:avLst/>
            <a:gdLst/>
            <a:ahLst/>
            <a:cxnLst/>
            <a:rect l="l" t="t" r="r" b="b"/>
            <a:pathLst>
              <a:path w="831051" h="781188">
                <a:moveTo>
                  <a:pt x="0" y="0"/>
                </a:moveTo>
                <a:lnTo>
                  <a:pt x="831051" y="0"/>
                </a:lnTo>
                <a:lnTo>
                  <a:pt x="831051" y="781188"/>
                </a:lnTo>
                <a:lnTo>
                  <a:pt x="0" y="78118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15" name="Freeform 40">
            <a:extLst>
              <a:ext uri="{FF2B5EF4-FFF2-40B4-BE49-F238E27FC236}">
                <a16:creationId xmlns:a16="http://schemas.microsoft.com/office/drawing/2014/main" id="{E08EE26A-0395-4914-7AF0-D30BAF6F8AFD}"/>
              </a:ext>
            </a:extLst>
          </p:cNvPr>
          <p:cNvSpPr/>
          <p:nvPr userDrawn="1"/>
        </p:nvSpPr>
        <p:spPr>
          <a:xfrm>
            <a:off x="10027090" y="2279096"/>
            <a:ext cx="590709" cy="589233"/>
          </a:xfrm>
          <a:custGeom>
            <a:avLst/>
            <a:gdLst/>
            <a:ahLst/>
            <a:cxnLst/>
            <a:rect l="l" t="t" r="r" b="b"/>
            <a:pathLst>
              <a:path w="886064" h="883849">
                <a:moveTo>
                  <a:pt x="0" y="0"/>
                </a:moveTo>
                <a:lnTo>
                  <a:pt x="886064" y="0"/>
                </a:lnTo>
                <a:lnTo>
                  <a:pt x="886064" y="883849"/>
                </a:lnTo>
                <a:lnTo>
                  <a:pt x="0" y="88384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grpSp>
        <p:nvGrpSpPr>
          <p:cNvPr id="16" name="Group 54">
            <a:extLst>
              <a:ext uri="{FF2B5EF4-FFF2-40B4-BE49-F238E27FC236}">
                <a16:creationId xmlns:a16="http://schemas.microsoft.com/office/drawing/2014/main" id="{382EDE89-2C79-0E8F-7750-829C2EE49CB8}"/>
              </a:ext>
            </a:extLst>
          </p:cNvPr>
          <p:cNvGrpSpPr/>
          <p:nvPr userDrawn="1"/>
        </p:nvGrpSpPr>
        <p:grpSpPr>
          <a:xfrm>
            <a:off x="9235440" y="1670850"/>
            <a:ext cx="1600200" cy="1481531"/>
            <a:chOff x="76200" y="38100"/>
            <a:chExt cx="1280224" cy="1147654"/>
          </a:xfrm>
        </p:grpSpPr>
        <p:sp>
          <p:nvSpPr>
            <p:cNvPr id="17" name="Freeform 55">
              <a:extLst>
                <a:ext uri="{FF2B5EF4-FFF2-40B4-BE49-F238E27FC236}">
                  <a16:creationId xmlns:a16="http://schemas.microsoft.com/office/drawing/2014/main" id="{398A6590-3C92-E078-37C0-E616868EC4DA}"/>
                </a:ext>
              </a:extLst>
            </p:cNvPr>
            <p:cNvSpPr/>
            <p:nvPr/>
          </p:nvSpPr>
          <p:spPr>
            <a:xfrm>
              <a:off x="543624" y="372954"/>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52400" cap="sq">
              <a:solidFill>
                <a:srgbClr val="F05835"/>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18" name="TextBox 56">
              <a:extLst>
                <a:ext uri="{FF2B5EF4-FFF2-40B4-BE49-F238E27FC236}">
                  <a16:creationId xmlns:a16="http://schemas.microsoft.com/office/drawing/2014/main" id="{45B0AE78-F01D-0B61-95CD-90ED7E41F72B}"/>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grpSp>
      <p:cxnSp>
        <p:nvCxnSpPr>
          <p:cNvPr id="19" name="Straight Connector 18">
            <a:extLst>
              <a:ext uri="{FF2B5EF4-FFF2-40B4-BE49-F238E27FC236}">
                <a16:creationId xmlns:a16="http://schemas.microsoft.com/office/drawing/2014/main" id="{86817AB8-A552-7929-EF0E-3E445C02817D}"/>
              </a:ext>
            </a:extLst>
          </p:cNvPr>
          <p:cNvCxnSpPr>
            <a:cxnSpLocks/>
          </p:cNvCxnSpPr>
          <p:nvPr userDrawn="1"/>
        </p:nvCxnSpPr>
        <p:spPr>
          <a:xfrm flipV="1">
            <a:off x="8141479" y="2929888"/>
            <a:ext cx="0" cy="86444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Freeform 37">
            <a:extLst>
              <a:ext uri="{FF2B5EF4-FFF2-40B4-BE49-F238E27FC236}">
                <a16:creationId xmlns:a16="http://schemas.microsoft.com/office/drawing/2014/main" id="{671AF3FE-CC5D-1EA1-6B0E-3CE8F716AC98}"/>
              </a:ext>
            </a:extLst>
          </p:cNvPr>
          <p:cNvSpPr>
            <a:spLocks noChangeAspect="1"/>
          </p:cNvSpPr>
          <p:nvPr userDrawn="1"/>
        </p:nvSpPr>
        <p:spPr>
          <a:xfrm>
            <a:off x="1537409" y="2314248"/>
            <a:ext cx="640080" cy="615640"/>
          </a:xfrm>
          <a:custGeom>
            <a:avLst/>
            <a:gdLst/>
            <a:ahLst/>
            <a:cxnLst/>
            <a:rect l="l" t="t" r="r" b="b"/>
            <a:pathLst>
              <a:path w="834155" h="804960">
                <a:moveTo>
                  <a:pt x="0" y="0"/>
                </a:moveTo>
                <a:lnTo>
                  <a:pt x="834156" y="0"/>
                </a:lnTo>
                <a:lnTo>
                  <a:pt x="834156" y="804960"/>
                </a:lnTo>
                <a:lnTo>
                  <a:pt x="0" y="80496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21" name="TextBox 44">
            <a:extLst>
              <a:ext uri="{FF2B5EF4-FFF2-40B4-BE49-F238E27FC236}">
                <a16:creationId xmlns:a16="http://schemas.microsoft.com/office/drawing/2014/main" id="{7D756C17-111A-9B06-52B0-4B3C74DAB8D7}"/>
              </a:ext>
            </a:extLst>
          </p:cNvPr>
          <p:cNvSpPr txBox="1"/>
          <p:nvPr userDrawn="1"/>
        </p:nvSpPr>
        <p:spPr>
          <a:xfrm>
            <a:off x="7027013" y="4937760"/>
            <a:ext cx="2228917" cy="341632"/>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2426"/>
              </a:lnSpc>
              <a:spcBef>
                <a:spcPct val="0"/>
              </a:spcBef>
            </a:pPr>
            <a:r>
              <a:rPr lang="en-US" sz="3600" b="1">
                <a:latin typeface="Lexend Light Light"/>
              </a:rPr>
              <a:t>Assess</a:t>
            </a:r>
          </a:p>
        </p:txBody>
      </p:sp>
      <p:grpSp>
        <p:nvGrpSpPr>
          <p:cNvPr id="22" name="Group 57">
            <a:extLst>
              <a:ext uri="{FF2B5EF4-FFF2-40B4-BE49-F238E27FC236}">
                <a16:creationId xmlns:a16="http://schemas.microsoft.com/office/drawing/2014/main" id="{8DBC7A09-FDAF-5FEE-E919-E8137821636B}"/>
              </a:ext>
            </a:extLst>
          </p:cNvPr>
          <p:cNvGrpSpPr/>
          <p:nvPr userDrawn="1"/>
        </p:nvGrpSpPr>
        <p:grpSpPr>
          <a:xfrm>
            <a:off x="1484285" y="3776472"/>
            <a:ext cx="731096" cy="731096"/>
            <a:chOff x="0" y="0"/>
            <a:chExt cx="812800" cy="812800"/>
          </a:xfrm>
        </p:grpSpPr>
        <p:sp>
          <p:nvSpPr>
            <p:cNvPr id="23" name="Freeform 58">
              <a:extLst>
                <a:ext uri="{FF2B5EF4-FFF2-40B4-BE49-F238E27FC236}">
                  <a16:creationId xmlns:a16="http://schemas.microsoft.com/office/drawing/2014/main" id="{54372BB3-7B38-AF01-5382-C2BEA99208D7}"/>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2"/>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24" name="TextBox 59">
              <a:extLst>
                <a:ext uri="{FF2B5EF4-FFF2-40B4-BE49-F238E27FC236}">
                  <a16:creationId xmlns:a16="http://schemas.microsoft.com/office/drawing/2014/main" id="{954406EB-AF62-2663-835F-DAE0F3AA6066}"/>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sz="800"/>
            </a:p>
          </p:txBody>
        </p:sp>
      </p:grpSp>
      <p:grpSp>
        <p:nvGrpSpPr>
          <p:cNvPr id="25" name="Group 25">
            <a:extLst>
              <a:ext uri="{FF2B5EF4-FFF2-40B4-BE49-F238E27FC236}">
                <a16:creationId xmlns:a16="http://schemas.microsoft.com/office/drawing/2014/main" id="{BBC5CFAE-6359-91E3-D779-B3DC2CD57F5F}"/>
              </a:ext>
            </a:extLst>
          </p:cNvPr>
          <p:cNvGrpSpPr/>
          <p:nvPr userDrawn="1"/>
        </p:nvGrpSpPr>
        <p:grpSpPr>
          <a:xfrm>
            <a:off x="1326176" y="2103120"/>
            <a:ext cx="1049262" cy="2111752"/>
            <a:chOff x="-1" y="-899248"/>
            <a:chExt cx="812800" cy="1635848"/>
          </a:xfrm>
        </p:grpSpPr>
        <p:sp>
          <p:nvSpPr>
            <p:cNvPr id="26" name="TextBox 27">
              <a:extLst>
                <a:ext uri="{FF2B5EF4-FFF2-40B4-BE49-F238E27FC236}">
                  <a16:creationId xmlns:a16="http://schemas.microsoft.com/office/drawing/2014/main" id="{01BAF447-2DCE-BA20-DA0D-41F38C44CB51}"/>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sp>
          <p:nvSpPr>
            <p:cNvPr id="27" name="Freeform 26">
              <a:extLst>
                <a:ext uri="{FF2B5EF4-FFF2-40B4-BE49-F238E27FC236}">
                  <a16:creationId xmlns:a16="http://schemas.microsoft.com/office/drawing/2014/main" id="{FA13FEC9-FAFC-523D-23BA-D53CB6E5D402}"/>
                </a:ext>
              </a:extLst>
            </p:cNvPr>
            <p:cNvSpPr/>
            <p:nvPr/>
          </p:nvSpPr>
          <p:spPr>
            <a:xfrm>
              <a:off x="-1" y="-899248"/>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6">
                <a:alpha val="0"/>
              </a:schemeClr>
            </a:solidFill>
            <a:ln w="152400" cap="sq">
              <a:solidFill>
                <a:schemeClr val="accent2"/>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grpSp>
      <p:grpSp>
        <p:nvGrpSpPr>
          <p:cNvPr id="28" name="Group 57">
            <a:extLst>
              <a:ext uri="{FF2B5EF4-FFF2-40B4-BE49-F238E27FC236}">
                <a16:creationId xmlns:a16="http://schemas.microsoft.com/office/drawing/2014/main" id="{D25E6B0D-16AA-544C-32B4-92BFA813C469}"/>
              </a:ext>
            </a:extLst>
          </p:cNvPr>
          <p:cNvGrpSpPr/>
          <p:nvPr userDrawn="1"/>
        </p:nvGrpSpPr>
        <p:grpSpPr>
          <a:xfrm>
            <a:off x="3666744" y="3776472"/>
            <a:ext cx="731096" cy="731096"/>
            <a:chOff x="0" y="0"/>
            <a:chExt cx="812800" cy="812800"/>
          </a:xfrm>
        </p:grpSpPr>
        <p:sp>
          <p:nvSpPr>
            <p:cNvPr id="29" name="Freeform 58">
              <a:extLst>
                <a:ext uri="{FF2B5EF4-FFF2-40B4-BE49-F238E27FC236}">
                  <a16:creationId xmlns:a16="http://schemas.microsoft.com/office/drawing/2014/main" id="{E997E504-6215-A2D2-219E-62F39592EA9F}"/>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EAEA"/>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30" name="TextBox 59">
              <a:extLst>
                <a:ext uri="{FF2B5EF4-FFF2-40B4-BE49-F238E27FC236}">
                  <a16:creationId xmlns:a16="http://schemas.microsoft.com/office/drawing/2014/main" id="{E663921A-09DC-DAC7-2EAE-0C77AB31D847}"/>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sz="800"/>
            </a:p>
          </p:txBody>
        </p:sp>
      </p:grpSp>
      <p:grpSp>
        <p:nvGrpSpPr>
          <p:cNvPr id="31" name="Group 25">
            <a:extLst>
              <a:ext uri="{FF2B5EF4-FFF2-40B4-BE49-F238E27FC236}">
                <a16:creationId xmlns:a16="http://schemas.microsoft.com/office/drawing/2014/main" id="{2758CDA8-B9F1-7D2C-E3E6-50F7E92235DD}"/>
              </a:ext>
            </a:extLst>
          </p:cNvPr>
          <p:cNvGrpSpPr/>
          <p:nvPr userDrawn="1"/>
        </p:nvGrpSpPr>
        <p:grpSpPr>
          <a:xfrm>
            <a:off x="3520440" y="2103120"/>
            <a:ext cx="1049262" cy="2049993"/>
            <a:chOff x="33348" y="-851407"/>
            <a:chExt cx="812800" cy="1588007"/>
          </a:xfrm>
        </p:grpSpPr>
        <p:sp>
          <p:nvSpPr>
            <p:cNvPr id="32" name="TextBox 27">
              <a:extLst>
                <a:ext uri="{FF2B5EF4-FFF2-40B4-BE49-F238E27FC236}">
                  <a16:creationId xmlns:a16="http://schemas.microsoft.com/office/drawing/2014/main" id="{27815B8E-EC62-DF0E-7707-AED789353EEE}"/>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sp>
          <p:nvSpPr>
            <p:cNvPr id="33" name="Freeform 26">
              <a:extLst>
                <a:ext uri="{FF2B5EF4-FFF2-40B4-BE49-F238E27FC236}">
                  <a16:creationId xmlns:a16="http://schemas.microsoft.com/office/drawing/2014/main" id="{E362B45D-544E-F83F-647A-9237AC9D9489}"/>
                </a:ext>
              </a:extLst>
            </p:cNvPr>
            <p:cNvSpPr/>
            <p:nvPr/>
          </p:nvSpPr>
          <p:spPr>
            <a:xfrm>
              <a:off x="33348" y="-851407"/>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52400" cap="sq">
              <a:solidFill>
                <a:srgbClr val="CDEAEA"/>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grpSp>
      <p:grpSp>
        <p:nvGrpSpPr>
          <p:cNvPr id="34" name="Group 7">
            <a:extLst>
              <a:ext uri="{FF2B5EF4-FFF2-40B4-BE49-F238E27FC236}">
                <a16:creationId xmlns:a16="http://schemas.microsoft.com/office/drawing/2014/main" id="{9AFFBBD7-AF1E-0FB8-DC36-74A18BB4E9E8}"/>
              </a:ext>
            </a:extLst>
          </p:cNvPr>
          <p:cNvGrpSpPr/>
          <p:nvPr userDrawn="1"/>
        </p:nvGrpSpPr>
        <p:grpSpPr>
          <a:xfrm>
            <a:off x="7524040" y="3519281"/>
            <a:ext cx="1188720" cy="1186193"/>
            <a:chOff x="0" y="0"/>
            <a:chExt cx="812800" cy="812800"/>
          </a:xfrm>
        </p:grpSpPr>
        <p:sp>
          <p:nvSpPr>
            <p:cNvPr id="35" name="Freeform 8">
              <a:extLst>
                <a:ext uri="{FF2B5EF4-FFF2-40B4-BE49-F238E27FC236}">
                  <a16:creationId xmlns:a16="http://schemas.microsoft.com/office/drawing/2014/main" id="{8A3E204B-6477-3AA7-8E34-C5CB91B86ADA}"/>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64B9F"/>
            </a:solidFill>
          </p:spPr>
          <p:txBody>
            <a:bodyPr lIns="91440" tIns="45720" rIns="91440" bIns="45720" anchor="t"/>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36" name="TextBox 9">
              <a:extLst>
                <a:ext uri="{FF2B5EF4-FFF2-40B4-BE49-F238E27FC236}">
                  <a16:creationId xmlns:a16="http://schemas.microsoft.com/office/drawing/2014/main" id="{0A6DAE37-BDA3-D7DD-118F-F6C33AB09218}"/>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lang="en-US" sz="800">
                <a:ea typeface="Calibri"/>
                <a:cs typeface="Calibri"/>
              </a:endParaRPr>
            </a:p>
          </p:txBody>
        </p:sp>
      </p:grpSp>
      <p:grpSp>
        <p:nvGrpSpPr>
          <p:cNvPr id="37" name="Group 22">
            <a:extLst>
              <a:ext uri="{FF2B5EF4-FFF2-40B4-BE49-F238E27FC236}">
                <a16:creationId xmlns:a16="http://schemas.microsoft.com/office/drawing/2014/main" id="{6EF67458-A6E2-CAEF-E4AB-7921653811B7}"/>
              </a:ext>
            </a:extLst>
          </p:cNvPr>
          <p:cNvGrpSpPr>
            <a:grpSpLocks noChangeAspect="1"/>
          </p:cNvGrpSpPr>
          <p:nvPr userDrawn="1"/>
        </p:nvGrpSpPr>
        <p:grpSpPr>
          <a:xfrm>
            <a:off x="7194790" y="1316736"/>
            <a:ext cx="1819920" cy="2523799"/>
            <a:chOff x="76200" y="-532550"/>
            <a:chExt cx="898726" cy="1269150"/>
          </a:xfrm>
        </p:grpSpPr>
        <p:sp>
          <p:nvSpPr>
            <p:cNvPr id="38" name="Freeform 23">
              <a:extLst>
                <a:ext uri="{FF2B5EF4-FFF2-40B4-BE49-F238E27FC236}">
                  <a16:creationId xmlns:a16="http://schemas.microsoft.com/office/drawing/2014/main" id="{4AF85E87-9DB4-3097-F9A4-81FCA5E8D4E9}"/>
                </a:ext>
              </a:extLst>
            </p:cNvPr>
            <p:cNvSpPr/>
            <p:nvPr/>
          </p:nvSpPr>
          <p:spPr>
            <a:xfrm>
              <a:off x="162126" y="-53255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7F5F2"/>
            </a:solidFill>
            <a:ln w="152400" cap="sq">
              <a:solidFill>
                <a:srgbClr val="364B9F"/>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39" name="TextBox 24">
              <a:extLst>
                <a:ext uri="{FF2B5EF4-FFF2-40B4-BE49-F238E27FC236}">
                  <a16:creationId xmlns:a16="http://schemas.microsoft.com/office/drawing/2014/main" id="{25E5D28D-D592-B53A-8505-2C1D34CA8EEF}"/>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grpSp>
      <p:grpSp>
        <p:nvGrpSpPr>
          <p:cNvPr id="40" name="Group 28">
            <a:extLst>
              <a:ext uri="{FF2B5EF4-FFF2-40B4-BE49-F238E27FC236}">
                <a16:creationId xmlns:a16="http://schemas.microsoft.com/office/drawing/2014/main" id="{0E9EA55D-02D6-2314-70E8-EF812019944B}"/>
              </a:ext>
            </a:extLst>
          </p:cNvPr>
          <p:cNvGrpSpPr/>
          <p:nvPr userDrawn="1"/>
        </p:nvGrpSpPr>
        <p:grpSpPr>
          <a:xfrm>
            <a:off x="5430664" y="2103120"/>
            <a:ext cx="1049261" cy="1049261"/>
            <a:chOff x="0" y="28062"/>
            <a:chExt cx="812800" cy="812800"/>
          </a:xfrm>
        </p:grpSpPr>
        <p:sp>
          <p:nvSpPr>
            <p:cNvPr id="41" name="Freeform 29">
              <a:extLst>
                <a:ext uri="{FF2B5EF4-FFF2-40B4-BE49-F238E27FC236}">
                  <a16:creationId xmlns:a16="http://schemas.microsoft.com/office/drawing/2014/main" id="{65D80B05-C85B-581D-A4E4-F687EBB0AB64}"/>
                </a:ext>
              </a:extLst>
            </p:cNvPr>
            <p:cNvSpPr/>
            <p:nvPr/>
          </p:nvSpPr>
          <p:spPr>
            <a:xfrm>
              <a:off x="0" y="28062"/>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52400" cap="sq">
              <a:solidFill>
                <a:srgbClr val="00A6CE"/>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42" name="TextBox 30">
              <a:extLst>
                <a:ext uri="{FF2B5EF4-FFF2-40B4-BE49-F238E27FC236}">
                  <a16:creationId xmlns:a16="http://schemas.microsoft.com/office/drawing/2014/main" id="{4E331A96-4C31-E2C9-6FB6-716175A9C198}"/>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grpSp>
      <p:pic>
        <p:nvPicPr>
          <p:cNvPr id="43" name="Graphic 42" descr="Open book outline">
            <a:extLst>
              <a:ext uri="{FF2B5EF4-FFF2-40B4-BE49-F238E27FC236}">
                <a16:creationId xmlns:a16="http://schemas.microsoft.com/office/drawing/2014/main" id="{885267A3-5886-377C-3570-38B71BCF4A6D}"/>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7517325" y="1437730"/>
            <a:ext cx="1327451" cy="1323316"/>
          </a:xfrm>
          <a:prstGeom prst="rect">
            <a:avLst/>
          </a:prstGeom>
        </p:spPr>
      </p:pic>
      <p:sp>
        <p:nvSpPr>
          <p:cNvPr id="44" name="Freeform 39">
            <a:extLst>
              <a:ext uri="{FF2B5EF4-FFF2-40B4-BE49-F238E27FC236}">
                <a16:creationId xmlns:a16="http://schemas.microsoft.com/office/drawing/2014/main" id="{DFA58652-6F66-1210-E56E-8C39EA8E5F53}"/>
              </a:ext>
            </a:extLst>
          </p:cNvPr>
          <p:cNvSpPr/>
          <p:nvPr userDrawn="1"/>
        </p:nvSpPr>
        <p:spPr>
          <a:xfrm>
            <a:off x="5665034" y="2319098"/>
            <a:ext cx="570016" cy="572161"/>
          </a:xfrm>
          <a:custGeom>
            <a:avLst/>
            <a:gdLst/>
            <a:ahLst/>
            <a:cxnLst/>
            <a:rect l="l" t="t" r="r" b="b"/>
            <a:pathLst>
              <a:path w="855024" h="858242">
                <a:moveTo>
                  <a:pt x="0" y="0"/>
                </a:moveTo>
                <a:lnTo>
                  <a:pt x="855024" y="0"/>
                </a:lnTo>
                <a:lnTo>
                  <a:pt x="855024" y="858242"/>
                </a:lnTo>
                <a:lnTo>
                  <a:pt x="0" y="858242"/>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45" name="Text Placeholder 47">
            <a:extLst>
              <a:ext uri="{FF2B5EF4-FFF2-40B4-BE49-F238E27FC236}">
                <a16:creationId xmlns:a16="http://schemas.microsoft.com/office/drawing/2014/main" id="{BE16594B-DECE-D72E-B683-B30ACC3758D4}"/>
              </a:ext>
            </a:extLst>
          </p:cNvPr>
          <p:cNvSpPr>
            <a:spLocks noGrp="1"/>
          </p:cNvSpPr>
          <p:nvPr>
            <p:ph type="body" sz="quarter" idx="10"/>
          </p:nvPr>
        </p:nvSpPr>
        <p:spPr>
          <a:xfrm>
            <a:off x="6688856" y="5376140"/>
            <a:ext cx="2877984" cy="964081"/>
          </a:xfrm>
        </p:spPr>
        <p:txBody>
          <a:bodyPr>
            <a:normAutofit/>
          </a:bodyPr>
          <a:lstStyle>
            <a:lvl1pPr marL="0" indent="0" algn="ctr">
              <a:buNone/>
              <a:defRPr sz="2000"/>
            </a:lvl1pPr>
            <a:lvl2pPr marL="457200" indent="0">
              <a:buNone/>
              <a:defRPr/>
            </a:lvl2pPr>
            <a:lvl3pPr marL="914400" indent="0">
              <a:buNone/>
              <a:defRPr/>
            </a:lvl3pPr>
            <a:lvl4pPr marL="1371600" indent="0">
              <a:buNone/>
              <a:defRPr/>
            </a:lvl4pPr>
            <a:lvl5pPr marL="1828800" indent="0">
              <a:buNone/>
              <a:defRPr/>
            </a:lvl5pPr>
          </a:lstStyle>
          <a:p>
            <a:pPr lvl="0"/>
            <a:endParaRPr lang="en-US"/>
          </a:p>
        </p:txBody>
      </p:sp>
    </p:spTree>
    <p:extLst>
      <p:ext uri="{BB962C8B-B14F-4D97-AF65-F5344CB8AC3E}">
        <p14:creationId xmlns:p14="http://schemas.microsoft.com/office/powerpoint/2010/main" val="15276145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inancial /w not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C8EEF-B299-8AB7-E51A-7B8F289C499F}"/>
              </a:ext>
            </a:extLst>
          </p:cNvPr>
          <p:cNvSpPr>
            <a:spLocks noGrp="1"/>
          </p:cNvSpPr>
          <p:nvPr>
            <p:ph type="title"/>
          </p:nvPr>
        </p:nvSpPr>
        <p:spPr>
          <a:xfrm>
            <a:off x="210206" y="109093"/>
            <a:ext cx="11771587" cy="558419"/>
          </a:xfrm>
        </p:spPr>
        <p:txBody>
          <a:bodyPr>
            <a:normAutofit/>
          </a:bodyPr>
          <a:lstStyle>
            <a:lvl1pPr>
              <a:defRPr sz="3200"/>
            </a:lvl1pPr>
          </a:lstStyle>
          <a:p>
            <a:r>
              <a:rPr lang="en-US"/>
              <a:t>Click to edit Master title style</a:t>
            </a:r>
          </a:p>
        </p:txBody>
      </p:sp>
      <p:sp>
        <p:nvSpPr>
          <p:cNvPr id="4" name="Slide Number Placeholder 5">
            <a:extLst>
              <a:ext uri="{FF2B5EF4-FFF2-40B4-BE49-F238E27FC236}">
                <a16:creationId xmlns:a16="http://schemas.microsoft.com/office/drawing/2014/main" id="{8395A6FF-4DA3-3545-AAE8-74F6DBB4162C}"/>
              </a:ext>
            </a:extLst>
          </p:cNvPr>
          <p:cNvSpPr>
            <a:spLocks noGrp="1"/>
          </p:cNvSpPr>
          <p:nvPr>
            <p:ph type="sldNum" sz="quarter" idx="12"/>
          </p:nvPr>
        </p:nvSpPr>
        <p:spPr>
          <a:xfrm>
            <a:off x="11101549" y="6442414"/>
            <a:ext cx="877617" cy="365125"/>
          </a:xfrm>
          <a:prstGeom prst="rect">
            <a:avLst/>
          </a:prstGeom>
        </p:spPr>
        <p:txBody>
          <a:bodyPr vert="horz" lIns="91440" tIns="45720" rIns="91440" bIns="45720" rtlCol="0" anchor="ctr"/>
          <a:lstStyle>
            <a:lvl1pPr algn="ctr">
              <a:defRPr sz="1600" b="1" i="0">
                <a:solidFill>
                  <a:schemeClr val="tx1"/>
                </a:solidFill>
                <a:latin typeface="Libre Franklin Black" pitchFamily="2" charset="77"/>
              </a:defRPr>
            </a:lvl1pPr>
          </a:lstStyle>
          <a:p>
            <a:fld id="{74743CB8-03B1-D240-A0C2-C770526C1FDB}" type="slidenum">
              <a:rPr lang="en-US" smtClean="0"/>
              <a:pPr/>
              <a:t>‹#›</a:t>
            </a:fld>
            <a:endParaRPr lang="en-US"/>
          </a:p>
        </p:txBody>
      </p:sp>
      <p:sp>
        <p:nvSpPr>
          <p:cNvPr id="5" name="Footer Placeholder 4">
            <a:extLst>
              <a:ext uri="{FF2B5EF4-FFF2-40B4-BE49-F238E27FC236}">
                <a16:creationId xmlns:a16="http://schemas.microsoft.com/office/drawing/2014/main" id="{BF4B07DC-AD4C-1396-F4B9-EF90A5FE65A6}"/>
              </a:ext>
            </a:extLst>
          </p:cNvPr>
          <p:cNvSpPr>
            <a:spLocks noGrp="1"/>
          </p:cNvSpPr>
          <p:nvPr>
            <p:ph type="ftr" sz="quarter" idx="11"/>
          </p:nvPr>
        </p:nvSpPr>
        <p:spPr>
          <a:xfrm>
            <a:off x="4038600" y="6442414"/>
            <a:ext cx="6637284" cy="365125"/>
          </a:xfrm>
          <a:prstGeom prst="rect">
            <a:avLst/>
          </a:prstGeom>
        </p:spPr>
        <p:txBody>
          <a:bodyPr vert="horz" lIns="91440" tIns="45720" rIns="91440" bIns="45720" rtlCol="0" anchor="ctr"/>
          <a:lstStyle>
            <a:lvl1pPr algn="ctr">
              <a:defRPr sz="1100" b="0" i="1">
                <a:solidFill>
                  <a:schemeClr val="bg1"/>
                </a:solidFill>
                <a:latin typeface="Libre Franklin" pitchFamily="2" charset="77"/>
              </a:defRPr>
            </a:lvl1pPr>
          </a:lstStyle>
          <a:p>
            <a:endParaRPr lang="en-US"/>
          </a:p>
        </p:txBody>
      </p:sp>
      <p:sp>
        <p:nvSpPr>
          <p:cNvPr id="6" name="Date Placeholder 3">
            <a:extLst>
              <a:ext uri="{FF2B5EF4-FFF2-40B4-BE49-F238E27FC236}">
                <a16:creationId xmlns:a16="http://schemas.microsoft.com/office/drawing/2014/main" id="{D5913703-A445-1AA6-FF9F-781BE54ED75E}"/>
              </a:ext>
            </a:extLst>
          </p:cNvPr>
          <p:cNvSpPr>
            <a:spLocks noGrp="1"/>
          </p:cNvSpPr>
          <p:nvPr>
            <p:ph type="dt" sz="half" idx="10"/>
          </p:nvPr>
        </p:nvSpPr>
        <p:spPr>
          <a:xfrm>
            <a:off x="2270234" y="6442414"/>
            <a:ext cx="1555533" cy="365125"/>
          </a:xfrm>
          <a:prstGeom prst="rect">
            <a:avLst/>
          </a:prstGeom>
        </p:spPr>
        <p:txBody>
          <a:bodyPr vert="horz" lIns="91440" tIns="45720" rIns="91440" bIns="45720" rtlCol="0" anchor="ctr"/>
          <a:lstStyle>
            <a:lvl1pPr algn="l">
              <a:defRPr sz="1100" b="0" i="0">
                <a:solidFill>
                  <a:schemeClr val="bg1"/>
                </a:solidFill>
                <a:latin typeface="Libre Franklin" pitchFamily="2" charset="77"/>
              </a:defRPr>
            </a:lvl1pPr>
          </a:lstStyle>
          <a:p>
            <a:fld id="{5F30833C-F793-3B4A-BFA2-9FBD99C7E1E3}" type="datetime1">
              <a:rPr lang="en-US" smtClean="0"/>
              <a:t>7/24/2025</a:t>
            </a:fld>
            <a:endParaRPr lang="en-US"/>
          </a:p>
        </p:txBody>
      </p:sp>
      <p:sp>
        <p:nvSpPr>
          <p:cNvPr id="8" name="Text Placeholder 7">
            <a:extLst>
              <a:ext uri="{FF2B5EF4-FFF2-40B4-BE49-F238E27FC236}">
                <a16:creationId xmlns:a16="http://schemas.microsoft.com/office/drawing/2014/main" id="{297618C2-4C47-F819-D471-118D51DD1014}"/>
              </a:ext>
            </a:extLst>
          </p:cNvPr>
          <p:cNvSpPr>
            <a:spLocks noGrp="1"/>
          </p:cNvSpPr>
          <p:nvPr>
            <p:ph type="body" sz="quarter" idx="13"/>
          </p:nvPr>
        </p:nvSpPr>
        <p:spPr>
          <a:xfrm>
            <a:off x="371475" y="5970588"/>
            <a:ext cx="11607800" cy="320675"/>
          </a:xfrm>
        </p:spPr>
        <p:txBody>
          <a:bodyPr>
            <a:noAutofit/>
          </a:bodyPr>
          <a:lstStyle>
            <a:lvl1pPr marL="0" indent="0">
              <a:buNone/>
              <a:defRPr sz="1100" i="1">
                <a:latin typeface="Libre Franklin" pitchFamily="2" charset="77"/>
              </a:defRPr>
            </a:lvl1pPr>
            <a:lvl2pPr>
              <a:defRPr sz="1100" i="1">
                <a:latin typeface="Libre Franklin" pitchFamily="2" charset="77"/>
              </a:defRPr>
            </a:lvl2pPr>
            <a:lvl3pPr>
              <a:defRPr sz="1100" i="1">
                <a:latin typeface="Libre Franklin" pitchFamily="2" charset="77"/>
              </a:defRPr>
            </a:lvl3pPr>
            <a:lvl4pPr>
              <a:defRPr sz="1100" i="1">
                <a:latin typeface="Libre Franklin" pitchFamily="2" charset="77"/>
              </a:defRPr>
            </a:lvl4pPr>
            <a:lvl5pPr>
              <a:defRPr sz="1100" i="1">
                <a:latin typeface="Libre Franklin" pitchFamily="2" charset="77"/>
              </a:defRPr>
            </a:lvl5pPr>
          </a:lstStyle>
          <a:p>
            <a:pPr lvl="0"/>
            <a:r>
              <a:rPr lang="en-US"/>
              <a:t>Click to edit Master text styles</a:t>
            </a:r>
          </a:p>
        </p:txBody>
      </p:sp>
      <p:pic>
        <p:nvPicPr>
          <p:cNvPr id="9" name="Picture 8">
            <a:extLst>
              <a:ext uri="{FF2B5EF4-FFF2-40B4-BE49-F238E27FC236}">
                <a16:creationId xmlns:a16="http://schemas.microsoft.com/office/drawing/2014/main" id="{E63D8DAE-5045-629F-C5B3-4084CC7AA829}"/>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7458" y="6419236"/>
            <a:ext cx="1052402" cy="411480"/>
          </a:xfrm>
          <a:prstGeom prst="rect">
            <a:avLst/>
          </a:prstGeom>
        </p:spPr>
      </p:pic>
    </p:spTree>
    <p:extLst>
      <p:ext uri="{BB962C8B-B14F-4D97-AF65-F5344CB8AC3E}">
        <p14:creationId xmlns:p14="http://schemas.microsoft.com/office/powerpoint/2010/main" val="265961671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Seq - Reflect">
    <p:bg>
      <p:bgPr>
        <a:solidFill>
          <a:schemeClr val="bg2"/>
        </a:solidFill>
        <a:effectLst/>
      </p:bgPr>
    </p:bg>
    <p:spTree>
      <p:nvGrpSpPr>
        <p:cNvPr id="1" name=""/>
        <p:cNvGrpSpPr/>
        <p:nvPr/>
      </p:nvGrpSpPr>
      <p:grpSpPr>
        <a:xfrm>
          <a:off x="0" y="0"/>
          <a:ext cx="0" cy="0"/>
          <a:chOff x="0" y="0"/>
          <a:chExt cx="0" cy="0"/>
        </a:xfrm>
      </p:grpSpPr>
      <p:pic>
        <p:nvPicPr>
          <p:cNvPr id="11" name="Picture 10" descr="A black and orange logo&#10;&#10;Description automatically generated">
            <a:extLst>
              <a:ext uri="{FF2B5EF4-FFF2-40B4-BE49-F238E27FC236}">
                <a16:creationId xmlns:a16="http://schemas.microsoft.com/office/drawing/2014/main" id="{F6566EDB-7F80-097C-21C6-3AB1097E1F92}"/>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3563" y="6236208"/>
            <a:ext cx="1200150" cy="552450"/>
          </a:xfrm>
          <a:prstGeom prst="rect">
            <a:avLst/>
          </a:prstGeom>
        </p:spPr>
      </p:pic>
      <p:cxnSp>
        <p:nvCxnSpPr>
          <p:cNvPr id="2" name="Straight Connector 1">
            <a:extLst>
              <a:ext uri="{FF2B5EF4-FFF2-40B4-BE49-F238E27FC236}">
                <a16:creationId xmlns:a16="http://schemas.microsoft.com/office/drawing/2014/main" id="{1D0836EC-0B13-2F9F-716D-F6A8E54322C2}"/>
              </a:ext>
            </a:extLst>
          </p:cNvPr>
          <p:cNvCxnSpPr>
            <a:cxnSpLocks/>
          </p:cNvCxnSpPr>
          <p:nvPr userDrawn="1"/>
        </p:nvCxnSpPr>
        <p:spPr>
          <a:xfrm flipV="1">
            <a:off x="5943600" y="3218688"/>
            <a:ext cx="0" cy="68076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937296E6-F551-B24D-E3A6-E4833BD6BFA1}"/>
              </a:ext>
            </a:extLst>
          </p:cNvPr>
          <p:cNvCxnSpPr>
            <a:cxnSpLocks/>
          </p:cNvCxnSpPr>
          <p:nvPr userDrawn="1"/>
        </p:nvCxnSpPr>
        <p:spPr>
          <a:xfrm flipV="1">
            <a:off x="10324098" y="2929888"/>
            <a:ext cx="0" cy="86444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9F39C5AF-D6C3-B65E-DD71-2DA98F342E9F}"/>
              </a:ext>
            </a:extLst>
          </p:cNvPr>
          <p:cNvCxnSpPr>
            <a:cxnSpLocks/>
          </p:cNvCxnSpPr>
          <p:nvPr userDrawn="1"/>
        </p:nvCxnSpPr>
        <p:spPr>
          <a:xfrm flipH="1" flipV="1">
            <a:off x="4032504" y="3209544"/>
            <a:ext cx="1" cy="77855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398C6AFE-B243-F73D-3727-5B2BB71FE52A}"/>
              </a:ext>
            </a:extLst>
          </p:cNvPr>
          <p:cNvCxnSpPr>
            <a:cxnSpLocks/>
          </p:cNvCxnSpPr>
          <p:nvPr userDrawn="1"/>
        </p:nvCxnSpPr>
        <p:spPr>
          <a:xfrm flipH="1" flipV="1">
            <a:off x="1853938" y="3218688"/>
            <a:ext cx="1" cy="77855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AutoShape 5">
            <a:extLst>
              <a:ext uri="{FF2B5EF4-FFF2-40B4-BE49-F238E27FC236}">
                <a16:creationId xmlns:a16="http://schemas.microsoft.com/office/drawing/2014/main" id="{CAFE3B67-BCB6-2C1D-430A-D72A55351928}"/>
              </a:ext>
            </a:extLst>
          </p:cNvPr>
          <p:cNvSpPr/>
          <p:nvPr userDrawn="1"/>
        </p:nvSpPr>
        <p:spPr>
          <a:xfrm flipV="1">
            <a:off x="-11340" y="4159880"/>
            <a:ext cx="12312878" cy="4381"/>
          </a:xfrm>
          <a:prstGeom prst="line">
            <a:avLst/>
          </a:prstGeom>
          <a:ln w="47625" cap="flat">
            <a:solidFill>
              <a:schemeClr val="tx1"/>
            </a:solidFill>
            <a:prstDash val="solid"/>
            <a:headEnd type="none" w="sm" len="sm"/>
            <a:tailEnd type="none" w="sm" len="sm"/>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grpSp>
        <p:nvGrpSpPr>
          <p:cNvPr id="7" name="Group 16">
            <a:extLst>
              <a:ext uri="{FF2B5EF4-FFF2-40B4-BE49-F238E27FC236}">
                <a16:creationId xmlns:a16="http://schemas.microsoft.com/office/drawing/2014/main" id="{7A99ED3E-64E0-2512-623C-4268D854FFDD}"/>
              </a:ext>
            </a:extLst>
          </p:cNvPr>
          <p:cNvGrpSpPr/>
          <p:nvPr userDrawn="1"/>
        </p:nvGrpSpPr>
        <p:grpSpPr>
          <a:xfrm>
            <a:off x="5596128" y="3776472"/>
            <a:ext cx="731096" cy="731096"/>
            <a:chOff x="0" y="0"/>
            <a:chExt cx="812800" cy="812800"/>
          </a:xfrm>
        </p:grpSpPr>
        <p:sp>
          <p:nvSpPr>
            <p:cNvPr id="8" name="Freeform 17">
              <a:extLst>
                <a:ext uri="{FF2B5EF4-FFF2-40B4-BE49-F238E27FC236}">
                  <a16:creationId xmlns:a16="http://schemas.microsoft.com/office/drawing/2014/main" id="{E4728AFD-B82E-371D-4CE6-2D64828868EC}"/>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A6CE"/>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9" name="TextBox 18">
              <a:extLst>
                <a:ext uri="{FF2B5EF4-FFF2-40B4-BE49-F238E27FC236}">
                  <a16:creationId xmlns:a16="http://schemas.microsoft.com/office/drawing/2014/main" id="{E0EF1E53-0E68-95A9-6330-F9C5171F9A4A}"/>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sz="800"/>
            </a:p>
          </p:txBody>
        </p:sp>
      </p:grpSp>
      <p:sp>
        <p:nvSpPr>
          <p:cNvPr id="10" name="Freeform 38">
            <a:extLst>
              <a:ext uri="{FF2B5EF4-FFF2-40B4-BE49-F238E27FC236}">
                <a16:creationId xmlns:a16="http://schemas.microsoft.com/office/drawing/2014/main" id="{D98144FB-5AA9-D1E0-1988-90CA715DEC30}"/>
              </a:ext>
            </a:extLst>
          </p:cNvPr>
          <p:cNvSpPr/>
          <p:nvPr userDrawn="1"/>
        </p:nvSpPr>
        <p:spPr>
          <a:xfrm>
            <a:off x="3763872" y="2313316"/>
            <a:ext cx="554034" cy="520792"/>
          </a:xfrm>
          <a:custGeom>
            <a:avLst/>
            <a:gdLst/>
            <a:ahLst/>
            <a:cxnLst/>
            <a:rect l="l" t="t" r="r" b="b"/>
            <a:pathLst>
              <a:path w="831051" h="781188">
                <a:moveTo>
                  <a:pt x="0" y="0"/>
                </a:moveTo>
                <a:lnTo>
                  <a:pt x="831051" y="0"/>
                </a:lnTo>
                <a:lnTo>
                  <a:pt x="831051" y="781188"/>
                </a:lnTo>
                <a:lnTo>
                  <a:pt x="0" y="78118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cxnSp>
        <p:nvCxnSpPr>
          <p:cNvPr id="12" name="Straight Connector 11">
            <a:extLst>
              <a:ext uri="{FF2B5EF4-FFF2-40B4-BE49-F238E27FC236}">
                <a16:creationId xmlns:a16="http://schemas.microsoft.com/office/drawing/2014/main" id="{11DDF97E-C2AB-8577-736E-5CEDADEB21A1}"/>
              </a:ext>
            </a:extLst>
          </p:cNvPr>
          <p:cNvCxnSpPr>
            <a:cxnSpLocks/>
          </p:cNvCxnSpPr>
          <p:nvPr userDrawn="1"/>
        </p:nvCxnSpPr>
        <p:spPr>
          <a:xfrm flipV="1">
            <a:off x="8092440" y="3209544"/>
            <a:ext cx="0" cy="66273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Freeform 37">
            <a:extLst>
              <a:ext uri="{FF2B5EF4-FFF2-40B4-BE49-F238E27FC236}">
                <a16:creationId xmlns:a16="http://schemas.microsoft.com/office/drawing/2014/main" id="{5DF9C2E8-BE73-3383-5E5F-59A3EFA24B0F}"/>
              </a:ext>
            </a:extLst>
          </p:cNvPr>
          <p:cNvSpPr>
            <a:spLocks noChangeAspect="1"/>
          </p:cNvSpPr>
          <p:nvPr userDrawn="1"/>
        </p:nvSpPr>
        <p:spPr>
          <a:xfrm>
            <a:off x="1537409" y="2314248"/>
            <a:ext cx="640080" cy="615640"/>
          </a:xfrm>
          <a:custGeom>
            <a:avLst/>
            <a:gdLst/>
            <a:ahLst/>
            <a:cxnLst/>
            <a:rect l="l" t="t" r="r" b="b"/>
            <a:pathLst>
              <a:path w="834155" h="804960">
                <a:moveTo>
                  <a:pt x="0" y="0"/>
                </a:moveTo>
                <a:lnTo>
                  <a:pt x="834156" y="0"/>
                </a:lnTo>
                <a:lnTo>
                  <a:pt x="834156" y="804960"/>
                </a:lnTo>
                <a:lnTo>
                  <a:pt x="0" y="80496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14" name="TextBox 44">
            <a:extLst>
              <a:ext uri="{FF2B5EF4-FFF2-40B4-BE49-F238E27FC236}">
                <a16:creationId xmlns:a16="http://schemas.microsoft.com/office/drawing/2014/main" id="{642C50A3-459D-CB84-8AC7-62D745DBFFA7}"/>
              </a:ext>
            </a:extLst>
          </p:cNvPr>
          <p:cNvSpPr txBox="1"/>
          <p:nvPr userDrawn="1"/>
        </p:nvSpPr>
        <p:spPr>
          <a:xfrm>
            <a:off x="9209639" y="4937760"/>
            <a:ext cx="2228917" cy="341632"/>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2426"/>
              </a:lnSpc>
              <a:spcBef>
                <a:spcPct val="0"/>
              </a:spcBef>
            </a:pPr>
            <a:r>
              <a:rPr lang="en-US" sz="3600" b="1">
                <a:latin typeface="Lexend Light Light"/>
              </a:rPr>
              <a:t>Reflect</a:t>
            </a:r>
          </a:p>
        </p:txBody>
      </p:sp>
      <p:grpSp>
        <p:nvGrpSpPr>
          <p:cNvPr id="15" name="Group 57">
            <a:extLst>
              <a:ext uri="{FF2B5EF4-FFF2-40B4-BE49-F238E27FC236}">
                <a16:creationId xmlns:a16="http://schemas.microsoft.com/office/drawing/2014/main" id="{9E9049E7-FEC9-BA65-08EE-A00D523EB63E}"/>
              </a:ext>
            </a:extLst>
          </p:cNvPr>
          <p:cNvGrpSpPr/>
          <p:nvPr userDrawn="1"/>
        </p:nvGrpSpPr>
        <p:grpSpPr>
          <a:xfrm>
            <a:off x="1484285" y="3776472"/>
            <a:ext cx="731096" cy="731096"/>
            <a:chOff x="0" y="0"/>
            <a:chExt cx="812800" cy="812800"/>
          </a:xfrm>
        </p:grpSpPr>
        <p:sp>
          <p:nvSpPr>
            <p:cNvPr id="16" name="Freeform 58">
              <a:extLst>
                <a:ext uri="{FF2B5EF4-FFF2-40B4-BE49-F238E27FC236}">
                  <a16:creationId xmlns:a16="http://schemas.microsoft.com/office/drawing/2014/main" id="{83AD7D07-1AE6-B492-85E8-B6A879064A5C}"/>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2"/>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17" name="TextBox 59">
              <a:extLst>
                <a:ext uri="{FF2B5EF4-FFF2-40B4-BE49-F238E27FC236}">
                  <a16:creationId xmlns:a16="http://schemas.microsoft.com/office/drawing/2014/main" id="{0008F39A-469E-FCFE-2A59-95B36054DEEB}"/>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sz="800"/>
            </a:p>
          </p:txBody>
        </p:sp>
      </p:grpSp>
      <p:grpSp>
        <p:nvGrpSpPr>
          <p:cNvPr id="18" name="Group 25">
            <a:extLst>
              <a:ext uri="{FF2B5EF4-FFF2-40B4-BE49-F238E27FC236}">
                <a16:creationId xmlns:a16="http://schemas.microsoft.com/office/drawing/2014/main" id="{A589FC5B-7750-36F5-F819-749ADF938207}"/>
              </a:ext>
            </a:extLst>
          </p:cNvPr>
          <p:cNvGrpSpPr/>
          <p:nvPr userDrawn="1"/>
        </p:nvGrpSpPr>
        <p:grpSpPr>
          <a:xfrm>
            <a:off x="1326176" y="2103120"/>
            <a:ext cx="1049262" cy="2111752"/>
            <a:chOff x="-1" y="-899248"/>
            <a:chExt cx="812800" cy="1635848"/>
          </a:xfrm>
        </p:grpSpPr>
        <p:sp>
          <p:nvSpPr>
            <p:cNvPr id="19" name="TextBox 27">
              <a:extLst>
                <a:ext uri="{FF2B5EF4-FFF2-40B4-BE49-F238E27FC236}">
                  <a16:creationId xmlns:a16="http://schemas.microsoft.com/office/drawing/2014/main" id="{0C77628C-A23D-6F3D-8AAC-6F4876D3E1D4}"/>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sp>
          <p:nvSpPr>
            <p:cNvPr id="20" name="Freeform 26">
              <a:extLst>
                <a:ext uri="{FF2B5EF4-FFF2-40B4-BE49-F238E27FC236}">
                  <a16:creationId xmlns:a16="http://schemas.microsoft.com/office/drawing/2014/main" id="{48110183-5C3D-5DC5-6EB7-9D9DFBBA3F34}"/>
                </a:ext>
              </a:extLst>
            </p:cNvPr>
            <p:cNvSpPr/>
            <p:nvPr/>
          </p:nvSpPr>
          <p:spPr>
            <a:xfrm>
              <a:off x="-1" y="-899248"/>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6">
                <a:alpha val="0"/>
              </a:schemeClr>
            </a:solidFill>
            <a:ln w="152400" cap="sq">
              <a:solidFill>
                <a:schemeClr val="accent2"/>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grpSp>
      <p:grpSp>
        <p:nvGrpSpPr>
          <p:cNvPr id="21" name="Group 57">
            <a:extLst>
              <a:ext uri="{FF2B5EF4-FFF2-40B4-BE49-F238E27FC236}">
                <a16:creationId xmlns:a16="http://schemas.microsoft.com/office/drawing/2014/main" id="{C2B3912B-5163-89E6-C9C2-F7E7FF3E0B50}"/>
              </a:ext>
            </a:extLst>
          </p:cNvPr>
          <p:cNvGrpSpPr/>
          <p:nvPr userDrawn="1"/>
        </p:nvGrpSpPr>
        <p:grpSpPr>
          <a:xfrm>
            <a:off x="3666744" y="3776472"/>
            <a:ext cx="731096" cy="731096"/>
            <a:chOff x="0" y="0"/>
            <a:chExt cx="812800" cy="812800"/>
          </a:xfrm>
        </p:grpSpPr>
        <p:sp>
          <p:nvSpPr>
            <p:cNvPr id="22" name="Freeform 58">
              <a:extLst>
                <a:ext uri="{FF2B5EF4-FFF2-40B4-BE49-F238E27FC236}">
                  <a16:creationId xmlns:a16="http://schemas.microsoft.com/office/drawing/2014/main" id="{1CFBA35C-B26D-4ED6-A603-B2961ED6C85B}"/>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EAEA"/>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23" name="TextBox 59">
              <a:extLst>
                <a:ext uri="{FF2B5EF4-FFF2-40B4-BE49-F238E27FC236}">
                  <a16:creationId xmlns:a16="http://schemas.microsoft.com/office/drawing/2014/main" id="{729479C7-B29F-C450-5085-06700E97FFC3}"/>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sz="800"/>
            </a:p>
          </p:txBody>
        </p:sp>
      </p:grpSp>
      <p:grpSp>
        <p:nvGrpSpPr>
          <p:cNvPr id="24" name="Group 25">
            <a:extLst>
              <a:ext uri="{FF2B5EF4-FFF2-40B4-BE49-F238E27FC236}">
                <a16:creationId xmlns:a16="http://schemas.microsoft.com/office/drawing/2014/main" id="{66F6CBFB-6021-943D-2375-8036B07BCCF8}"/>
              </a:ext>
            </a:extLst>
          </p:cNvPr>
          <p:cNvGrpSpPr/>
          <p:nvPr userDrawn="1"/>
        </p:nvGrpSpPr>
        <p:grpSpPr>
          <a:xfrm>
            <a:off x="3520440" y="2103120"/>
            <a:ext cx="1049262" cy="2049993"/>
            <a:chOff x="33348" y="-851407"/>
            <a:chExt cx="812800" cy="1588007"/>
          </a:xfrm>
        </p:grpSpPr>
        <p:sp>
          <p:nvSpPr>
            <p:cNvPr id="25" name="TextBox 27">
              <a:extLst>
                <a:ext uri="{FF2B5EF4-FFF2-40B4-BE49-F238E27FC236}">
                  <a16:creationId xmlns:a16="http://schemas.microsoft.com/office/drawing/2014/main" id="{807630FD-2291-3AE5-D047-EA486491CF6C}"/>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sp>
          <p:nvSpPr>
            <p:cNvPr id="26" name="Freeform 26">
              <a:extLst>
                <a:ext uri="{FF2B5EF4-FFF2-40B4-BE49-F238E27FC236}">
                  <a16:creationId xmlns:a16="http://schemas.microsoft.com/office/drawing/2014/main" id="{984953FE-DA44-5EB7-32AE-DD06C4E23B65}"/>
                </a:ext>
              </a:extLst>
            </p:cNvPr>
            <p:cNvSpPr/>
            <p:nvPr/>
          </p:nvSpPr>
          <p:spPr>
            <a:xfrm>
              <a:off x="33348" y="-851407"/>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52400" cap="sq">
              <a:solidFill>
                <a:srgbClr val="CDEAEA"/>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grpSp>
      <p:grpSp>
        <p:nvGrpSpPr>
          <p:cNvPr id="27" name="Group 28">
            <a:extLst>
              <a:ext uri="{FF2B5EF4-FFF2-40B4-BE49-F238E27FC236}">
                <a16:creationId xmlns:a16="http://schemas.microsoft.com/office/drawing/2014/main" id="{C94770F2-C9C6-BCC0-FF25-63B9B90AEAF2}"/>
              </a:ext>
            </a:extLst>
          </p:cNvPr>
          <p:cNvGrpSpPr/>
          <p:nvPr userDrawn="1"/>
        </p:nvGrpSpPr>
        <p:grpSpPr>
          <a:xfrm>
            <a:off x="5430664" y="2103120"/>
            <a:ext cx="1049261" cy="1049261"/>
            <a:chOff x="0" y="28062"/>
            <a:chExt cx="812800" cy="812800"/>
          </a:xfrm>
        </p:grpSpPr>
        <p:sp>
          <p:nvSpPr>
            <p:cNvPr id="28" name="Freeform 29">
              <a:extLst>
                <a:ext uri="{FF2B5EF4-FFF2-40B4-BE49-F238E27FC236}">
                  <a16:creationId xmlns:a16="http://schemas.microsoft.com/office/drawing/2014/main" id="{E27DD4FE-09CB-D7D5-7455-943864857BEF}"/>
                </a:ext>
              </a:extLst>
            </p:cNvPr>
            <p:cNvSpPr/>
            <p:nvPr/>
          </p:nvSpPr>
          <p:spPr>
            <a:xfrm>
              <a:off x="0" y="28062"/>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52400" cap="sq">
              <a:solidFill>
                <a:srgbClr val="00A6CE"/>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29" name="TextBox 30">
              <a:extLst>
                <a:ext uri="{FF2B5EF4-FFF2-40B4-BE49-F238E27FC236}">
                  <a16:creationId xmlns:a16="http://schemas.microsoft.com/office/drawing/2014/main" id="{D58B94CC-C66D-A61F-73E4-3AF6FD91B584}"/>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grpSp>
      <p:pic>
        <p:nvPicPr>
          <p:cNvPr id="30" name="Graphic 29" descr="Open book outline">
            <a:extLst>
              <a:ext uri="{FF2B5EF4-FFF2-40B4-BE49-F238E27FC236}">
                <a16:creationId xmlns:a16="http://schemas.microsoft.com/office/drawing/2014/main" id="{47AD6E70-B3C3-64F9-89C5-661748312D51}"/>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7726680" y="2284744"/>
            <a:ext cx="731520" cy="729242"/>
          </a:xfrm>
          <a:prstGeom prst="rect">
            <a:avLst/>
          </a:prstGeom>
        </p:spPr>
      </p:pic>
      <p:sp>
        <p:nvSpPr>
          <p:cNvPr id="31" name="Freeform 39">
            <a:extLst>
              <a:ext uri="{FF2B5EF4-FFF2-40B4-BE49-F238E27FC236}">
                <a16:creationId xmlns:a16="http://schemas.microsoft.com/office/drawing/2014/main" id="{90DF0E49-5848-9DA6-89B1-D91A607DD27C}"/>
              </a:ext>
            </a:extLst>
          </p:cNvPr>
          <p:cNvSpPr/>
          <p:nvPr userDrawn="1"/>
        </p:nvSpPr>
        <p:spPr>
          <a:xfrm>
            <a:off x="5665034" y="2319098"/>
            <a:ext cx="570016" cy="572161"/>
          </a:xfrm>
          <a:custGeom>
            <a:avLst/>
            <a:gdLst/>
            <a:ahLst/>
            <a:cxnLst/>
            <a:rect l="l" t="t" r="r" b="b"/>
            <a:pathLst>
              <a:path w="855024" h="858242">
                <a:moveTo>
                  <a:pt x="0" y="0"/>
                </a:moveTo>
                <a:lnTo>
                  <a:pt x="855024" y="0"/>
                </a:lnTo>
                <a:lnTo>
                  <a:pt x="855024" y="858242"/>
                </a:lnTo>
                <a:lnTo>
                  <a:pt x="0" y="858242"/>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grpSp>
        <p:nvGrpSpPr>
          <p:cNvPr id="32" name="Group 7">
            <a:extLst>
              <a:ext uri="{FF2B5EF4-FFF2-40B4-BE49-F238E27FC236}">
                <a16:creationId xmlns:a16="http://schemas.microsoft.com/office/drawing/2014/main" id="{E6FDC3D2-E0D1-B533-2230-20FD8B39F714}"/>
              </a:ext>
            </a:extLst>
          </p:cNvPr>
          <p:cNvGrpSpPr/>
          <p:nvPr userDrawn="1"/>
        </p:nvGrpSpPr>
        <p:grpSpPr>
          <a:xfrm>
            <a:off x="9729738" y="3560015"/>
            <a:ext cx="1188720" cy="1186193"/>
            <a:chOff x="0" y="0"/>
            <a:chExt cx="812800" cy="812800"/>
          </a:xfrm>
        </p:grpSpPr>
        <p:sp>
          <p:nvSpPr>
            <p:cNvPr id="33" name="Freeform 8">
              <a:extLst>
                <a:ext uri="{FF2B5EF4-FFF2-40B4-BE49-F238E27FC236}">
                  <a16:creationId xmlns:a16="http://schemas.microsoft.com/office/drawing/2014/main" id="{F7260524-FDB4-59EB-4686-9612303DF62A}"/>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05835"/>
            </a:solidFill>
          </p:spPr>
          <p:txBody>
            <a:bodyPr lIns="91440" tIns="45720" rIns="91440" bIns="45720" anchor="t"/>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34" name="TextBox 9">
              <a:extLst>
                <a:ext uri="{FF2B5EF4-FFF2-40B4-BE49-F238E27FC236}">
                  <a16:creationId xmlns:a16="http://schemas.microsoft.com/office/drawing/2014/main" id="{92B6DBAF-7BB1-3A88-9079-3527DE238CD8}"/>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lang="en-US" sz="800">
                <a:ea typeface="Calibri"/>
                <a:cs typeface="Calibri"/>
              </a:endParaRPr>
            </a:p>
          </p:txBody>
        </p:sp>
      </p:grpSp>
      <p:grpSp>
        <p:nvGrpSpPr>
          <p:cNvPr id="35" name="Group 22">
            <a:extLst>
              <a:ext uri="{FF2B5EF4-FFF2-40B4-BE49-F238E27FC236}">
                <a16:creationId xmlns:a16="http://schemas.microsoft.com/office/drawing/2014/main" id="{B31CD93A-8021-1B38-4FA3-01B72FE928E6}"/>
              </a:ext>
            </a:extLst>
          </p:cNvPr>
          <p:cNvGrpSpPr>
            <a:grpSpLocks noChangeAspect="1"/>
          </p:cNvGrpSpPr>
          <p:nvPr userDrawn="1"/>
        </p:nvGrpSpPr>
        <p:grpSpPr>
          <a:xfrm>
            <a:off x="9412430" y="1316736"/>
            <a:ext cx="1819920" cy="2523799"/>
            <a:chOff x="76200" y="-532550"/>
            <a:chExt cx="898726" cy="1269150"/>
          </a:xfrm>
        </p:grpSpPr>
        <p:sp>
          <p:nvSpPr>
            <p:cNvPr id="36" name="Freeform 23">
              <a:extLst>
                <a:ext uri="{FF2B5EF4-FFF2-40B4-BE49-F238E27FC236}">
                  <a16:creationId xmlns:a16="http://schemas.microsoft.com/office/drawing/2014/main" id="{D5C1A35B-1C4E-EF96-C32F-716FD42643AE}"/>
                </a:ext>
              </a:extLst>
            </p:cNvPr>
            <p:cNvSpPr/>
            <p:nvPr/>
          </p:nvSpPr>
          <p:spPr>
            <a:xfrm>
              <a:off x="162126" y="-53255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7F5F2"/>
            </a:solidFill>
            <a:ln w="152400" cap="sq">
              <a:solidFill>
                <a:srgbClr val="F05835"/>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37" name="TextBox 24">
              <a:extLst>
                <a:ext uri="{FF2B5EF4-FFF2-40B4-BE49-F238E27FC236}">
                  <a16:creationId xmlns:a16="http://schemas.microsoft.com/office/drawing/2014/main" id="{ACCB6CC4-B008-32A2-8A29-94109909FD6A}"/>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grpSp>
      <p:grpSp>
        <p:nvGrpSpPr>
          <p:cNvPr id="38" name="Group 19">
            <a:extLst>
              <a:ext uri="{FF2B5EF4-FFF2-40B4-BE49-F238E27FC236}">
                <a16:creationId xmlns:a16="http://schemas.microsoft.com/office/drawing/2014/main" id="{1FB9C737-A017-D975-742B-15335B431A7D}"/>
              </a:ext>
            </a:extLst>
          </p:cNvPr>
          <p:cNvGrpSpPr/>
          <p:nvPr userDrawn="1"/>
        </p:nvGrpSpPr>
        <p:grpSpPr>
          <a:xfrm>
            <a:off x="7744968" y="3776472"/>
            <a:ext cx="731096" cy="731096"/>
            <a:chOff x="0" y="0"/>
            <a:chExt cx="812800" cy="812800"/>
          </a:xfrm>
        </p:grpSpPr>
        <p:sp>
          <p:nvSpPr>
            <p:cNvPr id="39" name="Freeform 20">
              <a:extLst>
                <a:ext uri="{FF2B5EF4-FFF2-40B4-BE49-F238E27FC236}">
                  <a16:creationId xmlns:a16="http://schemas.microsoft.com/office/drawing/2014/main" id="{B640D57D-FE1B-2343-13A2-384D77491311}"/>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64B9F"/>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40" name="TextBox 21">
              <a:extLst>
                <a:ext uri="{FF2B5EF4-FFF2-40B4-BE49-F238E27FC236}">
                  <a16:creationId xmlns:a16="http://schemas.microsoft.com/office/drawing/2014/main" id="{BA9D31B4-3A34-C02F-65B0-7C986EB4F5AC}"/>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sz="800"/>
            </a:p>
          </p:txBody>
        </p:sp>
      </p:grpSp>
      <p:grpSp>
        <p:nvGrpSpPr>
          <p:cNvPr id="41" name="Group 54">
            <a:extLst>
              <a:ext uri="{FF2B5EF4-FFF2-40B4-BE49-F238E27FC236}">
                <a16:creationId xmlns:a16="http://schemas.microsoft.com/office/drawing/2014/main" id="{B138BD8F-0128-9AEE-3A5A-04563D5628D5}"/>
              </a:ext>
            </a:extLst>
          </p:cNvPr>
          <p:cNvGrpSpPr/>
          <p:nvPr userDrawn="1"/>
        </p:nvGrpSpPr>
        <p:grpSpPr>
          <a:xfrm>
            <a:off x="6845731" y="2093977"/>
            <a:ext cx="1783907" cy="2615757"/>
            <a:chOff x="76200" y="-1289673"/>
            <a:chExt cx="1381885" cy="2026273"/>
          </a:xfrm>
        </p:grpSpPr>
        <p:sp>
          <p:nvSpPr>
            <p:cNvPr id="42" name="Freeform 55">
              <a:extLst>
                <a:ext uri="{FF2B5EF4-FFF2-40B4-BE49-F238E27FC236}">
                  <a16:creationId xmlns:a16="http://schemas.microsoft.com/office/drawing/2014/main" id="{3E6A3BE9-E724-D36A-4BFF-2C8EB1F76BCB}"/>
                </a:ext>
              </a:extLst>
            </p:cNvPr>
            <p:cNvSpPr/>
            <p:nvPr/>
          </p:nvSpPr>
          <p:spPr>
            <a:xfrm>
              <a:off x="645285" y="-1289673"/>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52400" cap="sq">
              <a:solidFill>
                <a:srgbClr val="364B9F"/>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43" name="TextBox 56">
              <a:extLst>
                <a:ext uri="{FF2B5EF4-FFF2-40B4-BE49-F238E27FC236}">
                  <a16:creationId xmlns:a16="http://schemas.microsoft.com/office/drawing/2014/main" id="{E68575FE-4C67-3FDF-9C49-936122B9D175}"/>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grpSp>
      <p:sp>
        <p:nvSpPr>
          <p:cNvPr id="44" name="Freeform 40">
            <a:extLst>
              <a:ext uri="{FF2B5EF4-FFF2-40B4-BE49-F238E27FC236}">
                <a16:creationId xmlns:a16="http://schemas.microsoft.com/office/drawing/2014/main" id="{71F443C1-47B5-CA04-280F-89EDEC32E9AE}"/>
              </a:ext>
            </a:extLst>
          </p:cNvPr>
          <p:cNvSpPr>
            <a:spLocks noChangeAspect="1"/>
          </p:cNvSpPr>
          <p:nvPr userDrawn="1"/>
        </p:nvSpPr>
        <p:spPr>
          <a:xfrm>
            <a:off x="9865753" y="1578087"/>
            <a:ext cx="1052695" cy="1050065"/>
          </a:xfrm>
          <a:custGeom>
            <a:avLst/>
            <a:gdLst/>
            <a:ahLst/>
            <a:cxnLst/>
            <a:rect l="l" t="t" r="r" b="b"/>
            <a:pathLst>
              <a:path w="886064" h="883849">
                <a:moveTo>
                  <a:pt x="0" y="0"/>
                </a:moveTo>
                <a:lnTo>
                  <a:pt x="886064" y="0"/>
                </a:lnTo>
                <a:lnTo>
                  <a:pt x="886064" y="883849"/>
                </a:lnTo>
                <a:lnTo>
                  <a:pt x="0" y="883849"/>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45" name="Text Placeholder 47">
            <a:extLst>
              <a:ext uri="{FF2B5EF4-FFF2-40B4-BE49-F238E27FC236}">
                <a16:creationId xmlns:a16="http://schemas.microsoft.com/office/drawing/2014/main" id="{9D31C217-5747-1F69-04BD-735B6844383A}"/>
              </a:ext>
            </a:extLst>
          </p:cNvPr>
          <p:cNvSpPr>
            <a:spLocks noGrp="1"/>
          </p:cNvSpPr>
          <p:nvPr>
            <p:ph type="body" sz="quarter" idx="10"/>
          </p:nvPr>
        </p:nvSpPr>
        <p:spPr>
          <a:xfrm>
            <a:off x="8847433" y="5376140"/>
            <a:ext cx="2877984" cy="964081"/>
          </a:xfrm>
        </p:spPr>
        <p:txBody>
          <a:bodyPr>
            <a:normAutofit/>
          </a:bodyPr>
          <a:lstStyle>
            <a:lvl1pPr marL="0" indent="0" algn="ctr">
              <a:buNone/>
              <a:defRPr sz="2000"/>
            </a:lvl1pPr>
            <a:lvl2pPr marL="457200" indent="0">
              <a:buNone/>
              <a:defRPr/>
            </a:lvl2pPr>
            <a:lvl3pPr marL="914400" indent="0">
              <a:buNone/>
              <a:defRPr/>
            </a:lvl3pPr>
            <a:lvl4pPr marL="1371600" indent="0">
              <a:buNone/>
              <a:defRPr/>
            </a:lvl4pPr>
            <a:lvl5pPr marL="1828800" indent="0">
              <a:buNone/>
              <a:defRPr/>
            </a:lvl5pPr>
          </a:lstStyle>
          <a:p>
            <a:pPr lvl="0"/>
            <a:endParaRPr lang="en-US"/>
          </a:p>
        </p:txBody>
      </p:sp>
    </p:spTree>
    <p:extLst>
      <p:ext uri="{BB962C8B-B14F-4D97-AF65-F5344CB8AC3E}">
        <p14:creationId xmlns:p14="http://schemas.microsoft.com/office/powerpoint/2010/main" val="93104121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BRI_Jr Explain">
    <p:bg>
      <p:bgPr>
        <a:solidFill>
          <a:schemeClr val="bg2"/>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57AD9E21-D871-134A-B86E-1B93F2482955}"/>
              </a:ext>
            </a:extLst>
          </p:cNvPr>
          <p:cNvSpPr>
            <a:spLocks noGrp="1"/>
          </p:cNvSpPr>
          <p:nvPr>
            <p:ph type="title"/>
          </p:nvPr>
        </p:nvSpPr>
        <p:spPr>
          <a:xfrm>
            <a:off x="212835" y="139927"/>
            <a:ext cx="11766331" cy="1325563"/>
          </a:xfrm>
        </p:spPr>
        <p:txBody>
          <a:bodyPr/>
          <a:lstStyle>
            <a:lvl1pPr>
              <a:defRPr b="1">
                <a:solidFill>
                  <a:srgbClr val="364B9F"/>
                </a:solidFill>
              </a:defRPr>
            </a:lvl1pPr>
          </a:lstStyle>
          <a:p>
            <a:r>
              <a:rPr lang="en-US"/>
              <a:t>Click to edit Master title style</a:t>
            </a:r>
          </a:p>
        </p:txBody>
      </p:sp>
      <p:sp>
        <p:nvSpPr>
          <p:cNvPr id="5" name="Content Placeholder 2">
            <a:extLst>
              <a:ext uri="{FF2B5EF4-FFF2-40B4-BE49-F238E27FC236}">
                <a16:creationId xmlns:a16="http://schemas.microsoft.com/office/drawing/2014/main" id="{49D928FB-BE41-F000-4B67-6ABC23F3AAC3}"/>
              </a:ext>
            </a:extLst>
          </p:cNvPr>
          <p:cNvSpPr>
            <a:spLocks noGrp="1"/>
          </p:cNvSpPr>
          <p:nvPr>
            <p:ph sz="half" idx="10"/>
          </p:nvPr>
        </p:nvSpPr>
        <p:spPr>
          <a:xfrm>
            <a:off x="212834" y="1631988"/>
            <a:ext cx="6442798" cy="446901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descr="A black and orange logo&#10;&#10;Description automatically generated">
            <a:extLst>
              <a:ext uri="{FF2B5EF4-FFF2-40B4-BE49-F238E27FC236}">
                <a16:creationId xmlns:a16="http://schemas.microsoft.com/office/drawing/2014/main" id="{F6566EDB-7F80-097C-21C6-3AB1097E1F92}"/>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3563" y="6236208"/>
            <a:ext cx="1200150" cy="552450"/>
          </a:xfrm>
          <a:prstGeom prst="rect">
            <a:avLst/>
          </a:prstGeom>
        </p:spPr>
      </p:pic>
      <p:sp>
        <p:nvSpPr>
          <p:cNvPr id="13" name="Picture Placeholder 12">
            <a:extLst>
              <a:ext uri="{FF2B5EF4-FFF2-40B4-BE49-F238E27FC236}">
                <a16:creationId xmlns:a16="http://schemas.microsoft.com/office/drawing/2014/main" id="{23C890F8-FF43-7795-E74D-1B9E5BE24021}"/>
              </a:ext>
            </a:extLst>
          </p:cNvPr>
          <p:cNvSpPr>
            <a:spLocks noGrp="1"/>
          </p:cNvSpPr>
          <p:nvPr>
            <p:ph type="pic" sz="quarter" idx="11"/>
          </p:nvPr>
        </p:nvSpPr>
        <p:spPr>
          <a:xfrm>
            <a:off x="6820628" y="1631988"/>
            <a:ext cx="5158537" cy="4933704"/>
          </a:xfrm>
          <a:effectLst>
            <a:outerShdw blurRad="177800" dist="38100" dir="2700000" algn="tl" rotWithShape="0">
              <a:prstClr val="black">
                <a:alpha val="40000"/>
              </a:prstClr>
            </a:outerShdw>
          </a:effectLst>
        </p:spPr>
        <p:txBody>
          <a:bodyPr/>
          <a:lstStyle/>
          <a:p>
            <a:endParaRPr lang="en-US"/>
          </a:p>
        </p:txBody>
      </p:sp>
    </p:spTree>
    <p:extLst>
      <p:ext uri="{BB962C8B-B14F-4D97-AF65-F5344CB8AC3E}">
        <p14:creationId xmlns:p14="http://schemas.microsoft.com/office/powerpoint/2010/main" val="297775694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BRI_Jr Word Study">
    <p:bg>
      <p:bgPr>
        <a:solidFill>
          <a:schemeClr val="bg2"/>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57AD9E21-D871-134A-B86E-1B93F2482955}"/>
              </a:ext>
            </a:extLst>
          </p:cNvPr>
          <p:cNvSpPr>
            <a:spLocks noGrp="1"/>
          </p:cNvSpPr>
          <p:nvPr>
            <p:ph type="title"/>
          </p:nvPr>
        </p:nvSpPr>
        <p:spPr>
          <a:xfrm>
            <a:off x="212835" y="139927"/>
            <a:ext cx="11766331" cy="1325563"/>
          </a:xfrm>
        </p:spPr>
        <p:txBody>
          <a:bodyPr/>
          <a:lstStyle>
            <a:lvl1pPr>
              <a:defRPr b="1">
                <a:solidFill>
                  <a:srgbClr val="364B9F"/>
                </a:solidFill>
              </a:defRPr>
            </a:lvl1pPr>
          </a:lstStyle>
          <a:p>
            <a:r>
              <a:rPr lang="en-US"/>
              <a:t>Click to edit Master title style</a:t>
            </a:r>
          </a:p>
        </p:txBody>
      </p:sp>
      <p:sp>
        <p:nvSpPr>
          <p:cNvPr id="5" name="Content Placeholder 2">
            <a:extLst>
              <a:ext uri="{FF2B5EF4-FFF2-40B4-BE49-F238E27FC236}">
                <a16:creationId xmlns:a16="http://schemas.microsoft.com/office/drawing/2014/main" id="{49D928FB-BE41-F000-4B67-6ABC23F3AAC3}"/>
              </a:ext>
            </a:extLst>
          </p:cNvPr>
          <p:cNvSpPr>
            <a:spLocks noGrp="1"/>
          </p:cNvSpPr>
          <p:nvPr>
            <p:ph sz="half" idx="10"/>
          </p:nvPr>
        </p:nvSpPr>
        <p:spPr>
          <a:xfrm>
            <a:off x="212834" y="1631988"/>
            <a:ext cx="6442798" cy="4469010"/>
          </a:xfrm>
        </p:spPr>
        <p:txBody>
          <a:bodyPr/>
          <a:lstStyle>
            <a:lvl1pPr>
              <a:defRPr>
                <a:solidFill>
                  <a:schemeClr val="accent2"/>
                </a:solidFill>
                <a:latin typeface="Lexend" pitchFamily="2" charset="77"/>
              </a:defRPr>
            </a:lvl1pPr>
            <a:lvl2pPr>
              <a:defRPr>
                <a:solidFill>
                  <a:schemeClr val="accent2"/>
                </a:solidFill>
                <a:latin typeface="Lexend" pitchFamily="2" charset="77"/>
              </a:defRPr>
            </a:lvl2pPr>
            <a:lvl3pPr>
              <a:defRPr>
                <a:solidFill>
                  <a:schemeClr val="accent2"/>
                </a:solidFill>
                <a:latin typeface="Lexend" pitchFamily="2" charset="77"/>
              </a:defRPr>
            </a:lvl3pPr>
            <a:lvl4pPr>
              <a:defRPr>
                <a:solidFill>
                  <a:schemeClr val="accent2"/>
                </a:solidFill>
                <a:latin typeface="Lexend" pitchFamily="2" charset="77"/>
              </a:defRPr>
            </a:lvl4pPr>
            <a:lvl5pPr>
              <a:defRPr>
                <a:solidFill>
                  <a:schemeClr val="accent2"/>
                </a:solidFill>
                <a:latin typeface="Lexend"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descr="A black and orange logo&#10;&#10;Description automatically generated">
            <a:extLst>
              <a:ext uri="{FF2B5EF4-FFF2-40B4-BE49-F238E27FC236}">
                <a16:creationId xmlns:a16="http://schemas.microsoft.com/office/drawing/2014/main" id="{F6566EDB-7F80-097C-21C6-3AB1097E1F92}"/>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3563" y="6236208"/>
            <a:ext cx="1200150" cy="552450"/>
          </a:xfrm>
          <a:prstGeom prst="rect">
            <a:avLst/>
          </a:prstGeom>
        </p:spPr>
      </p:pic>
      <p:sp>
        <p:nvSpPr>
          <p:cNvPr id="2" name="Picture Placeholder 12">
            <a:extLst>
              <a:ext uri="{FF2B5EF4-FFF2-40B4-BE49-F238E27FC236}">
                <a16:creationId xmlns:a16="http://schemas.microsoft.com/office/drawing/2014/main" id="{7BE7D6EF-D805-D3A1-76A0-5A967B3C3DAB}"/>
              </a:ext>
            </a:extLst>
          </p:cNvPr>
          <p:cNvSpPr>
            <a:spLocks noGrp="1"/>
          </p:cNvSpPr>
          <p:nvPr>
            <p:ph type="pic" sz="quarter" idx="11"/>
          </p:nvPr>
        </p:nvSpPr>
        <p:spPr>
          <a:xfrm>
            <a:off x="6820628" y="1631988"/>
            <a:ext cx="5158537" cy="4933704"/>
          </a:xfrm>
          <a:effectLst>
            <a:outerShdw blurRad="177800" dist="38100" dir="2700000" algn="tl" rotWithShape="0">
              <a:prstClr val="black">
                <a:alpha val="40000"/>
              </a:prstClr>
            </a:outerShdw>
          </a:effectLst>
        </p:spPr>
        <p:txBody>
          <a:bodyPr/>
          <a:lstStyle/>
          <a:p>
            <a:endParaRPr lang="en-US"/>
          </a:p>
        </p:txBody>
      </p:sp>
    </p:spTree>
    <p:extLst>
      <p:ext uri="{BB962C8B-B14F-4D97-AF65-F5344CB8AC3E}">
        <p14:creationId xmlns:p14="http://schemas.microsoft.com/office/powerpoint/2010/main" val="419633740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BRI_Jr Explore">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6E9D033-5E4A-B665-F0E4-FD119255FF85}"/>
              </a:ext>
            </a:extLst>
          </p:cNvPr>
          <p:cNvSpPr/>
          <p:nvPr userDrawn="1"/>
        </p:nvSpPr>
        <p:spPr>
          <a:xfrm>
            <a:off x="0" y="0"/>
            <a:ext cx="877617"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2">
            <a:extLst>
              <a:ext uri="{FF2B5EF4-FFF2-40B4-BE49-F238E27FC236}">
                <a16:creationId xmlns:a16="http://schemas.microsoft.com/office/drawing/2014/main" id="{03C0F96E-2D76-183F-062B-8C51FBC5168C}"/>
              </a:ext>
            </a:extLst>
          </p:cNvPr>
          <p:cNvSpPr>
            <a:spLocks noGrp="1"/>
          </p:cNvSpPr>
          <p:nvPr>
            <p:ph idx="1"/>
          </p:nvPr>
        </p:nvSpPr>
        <p:spPr>
          <a:xfrm>
            <a:off x="1290517" y="1295401"/>
            <a:ext cx="10688648" cy="5268686"/>
          </a:xfrm>
          <a:solidFill>
            <a:schemeClr val="bg1"/>
          </a:solidFill>
        </p:spPr>
        <p:txBody>
          <a:bodyPr/>
          <a:lstStyle>
            <a:lvl1pPr>
              <a:defRPr sz="3200">
                <a:latin typeface="Lexend Light Light" pitchFamily="2" charset="77"/>
              </a:defRPr>
            </a:lvl1pPr>
            <a:lvl2pPr>
              <a:defRPr sz="2800">
                <a:latin typeface="Lexend Light Light" pitchFamily="2" charset="77"/>
              </a:defRPr>
            </a:lvl2pPr>
            <a:lvl3pPr>
              <a:defRPr sz="2400">
                <a:latin typeface="Lexend Light Light" pitchFamily="2" charset="77"/>
              </a:defRPr>
            </a:lvl3pPr>
            <a:lvl4pPr>
              <a:defRPr sz="2000">
                <a:latin typeface="Lexend Light Light" pitchFamily="2" charset="77"/>
              </a:defRPr>
            </a:lvl4pPr>
            <a:lvl5pPr>
              <a:defRPr sz="2000">
                <a:latin typeface="Lexend Light Light" pitchFamily="2" charset="77"/>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Placeholder 1">
            <a:extLst>
              <a:ext uri="{FF2B5EF4-FFF2-40B4-BE49-F238E27FC236}">
                <a16:creationId xmlns:a16="http://schemas.microsoft.com/office/drawing/2014/main" id="{A1829140-4B6E-2564-5ED7-7AB90AC5031C}"/>
              </a:ext>
            </a:extLst>
          </p:cNvPr>
          <p:cNvSpPr>
            <a:spLocks noGrp="1"/>
          </p:cNvSpPr>
          <p:nvPr>
            <p:ph type="title"/>
          </p:nvPr>
        </p:nvSpPr>
        <p:spPr>
          <a:xfrm>
            <a:off x="1001486" y="136526"/>
            <a:ext cx="10977679" cy="962932"/>
          </a:xfrm>
          <a:prstGeom prst="rect">
            <a:avLst/>
          </a:prstGeom>
        </p:spPr>
        <p:txBody>
          <a:bodyPr vert="horz" lIns="91440" tIns="45720" rIns="91440" bIns="45720" rtlCol="0" anchor="ctr">
            <a:normAutofit/>
          </a:bodyPr>
          <a:lstStyle>
            <a:lvl1pPr>
              <a:defRPr>
                <a:solidFill>
                  <a:schemeClr val="accent3"/>
                </a:solidFill>
              </a:defRPr>
            </a:lvl1pPr>
          </a:lstStyle>
          <a:p>
            <a:endParaRPr lang="en-US"/>
          </a:p>
        </p:txBody>
      </p:sp>
      <p:pic>
        <p:nvPicPr>
          <p:cNvPr id="12" name="Picture 11" descr="A black and white logo&#10;&#10;Description automatically generated">
            <a:extLst>
              <a:ext uri="{FF2B5EF4-FFF2-40B4-BE49-F238E27FC236}">
                <a16:creationId xmlns:a16="http://schemas.microsoft.com/office/drawing/2014/main" id="{C418EB58-3742-3378-3784-61A4D222814C}"/>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1440" y="6236208"/>
            <a:ext cx="1220415" cy="557784"/>
          </a:xfrm>
          <a:prstGeom prst="rect">
            <a:avLst/>
          </a:prstGeom>
        </p:spPr>
      </p:pic>
    </p:spTree>
    <p:extLst>
      <p:ext uri="{BB962C8B-B14F-4D97-AF65-F5344CB8AC3E}">
        <p14:creationId xmlns:p14="http://schemas.microsoft.com/office/powerpoint/2010/main" val="428709881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BRI_Jr Primary Source">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6E9D033-5E4A-B665-F0E4-FD119255FF85}"/>
              </a:ext>
            </a:extLst>
          </p:cNvPr>
          <p:cNvSpPr/>
          <p:nvPr userDrawn="1"/>
        </p:nvSpPr>
        <p:spPr>
          <a:xfrm>
            <a:off x="0" y="0"/>
            <a:ext cx="877617"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2">
            <a:extLst>
              <a:ext uri="{FF2B5EF4-FFF2-40B4-BE49-F238E27FC236}">
                <a16:creationId xmlns:a16="http://schemas.microsoft.com/office/drawing/2014/main" id="{03C0F96E-2D76-183F-062B-8C51FBC5168C}"/>
              </a:ext>
            </a:extLst>
          </p:cNvPr>
          <p:cNvSpPr>
            <a:spLocks noGrp="1"/>
          </p:cNvSpPr>
          <p:nvPr>
            <p:ph idx="1"/>
          </p:nvPr>
        </p:nvSpPr>
        <p:spPr>
          <a:xfrm>
            <a:off x="1290517" y="1295401"/>
            <a:ext cx="5290165" cy="5426072"/>
          </a:xfrm>
          <a:solidFill>
            <a:schemeClr val="bg1"/>
          </a:solidFill>
        </p:spPr>
        <p:txBody>
          <a:bodyPr/>
          <a:lstStyle>
            <a:lvl1pPr>
              <a:defRPr sz="3200">
                <a:latin typeface="Lexend Light Light" pitchFamily="2" charset="77"/>
              </a:defRPr>
            </a:lvl1pPr>
            <a:lvl2pPr>
              <a:defRPr sz="2800">
                <a:latin typeface="Lexend Light Light" pitchFamily="2" charset="77"/>
              </a:defRPr>
            </a:lvl2pPr>
            <a:lvl3pPr>
              <a:defRPr sz="2400">
                <a:latin typeface="Lexend Light Light" pitchFamily="2" charset="77"/>
              </a:defRPr>
            </a:lvl3pPr>
            <a:lvl4pPr>
              <a:defRPr sz="2000">
                <a:latin typeface="Lexend Light Light" pitchFamily="2" charset="77"/>
              </a:defRPr>
            </a:lvl4pPr>
            <a:lvl5pPr>
              <a:defRPr sz="2000">
                <a:latin typeface="Lexend Light Light" pitchFamily="2" charset="77"/>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Placeholder 1">
            <a:extLst>
              <a:ext uri="{FF2B5EF4-FFF2-40B4-BE49-F238E27FC236}">
                <a16:creationId xmlns:a16="http://schemas.microsoft.com/office/drawing/2014/main" id="{A1829140-4B6E-2564-5ED7-7AB90AC5031C}"/>
              </a:ext>
            </a:extLst>
          </p:cNvPr>
          <p:cNvSpPr>
            <a:spLocks noGrp="1"/>
          </p:cNvSpPr>
          <p:nvPr>
            <p:ph type="title"/>
          </p:nvPr>
        </p:nvSpPr>
        <p:spPr>
          <a:xfrm>
            <a:off x="1001487" y="136526"/>
            <a:ext cx="10977678" cy="962932"/>
          </a:xfrm>
          <a:prstGeom prst="rect">
            <a:avLst/>
          </a:prstGeom>
        </p:spPr>
        <p:txBody>
          <a:bodyPr vert="horz" lIns="91440" tIns="45720" rIns="91440" bIns="45720" rtlCol="0" anchor="ctr">
            <a:normAutofit/>
          </a:bodyPr>
          <a:lstStyle>
            <a:lvl1pPr>
              <a:defRPr>
                <a:solidFill>
                  <a:schemeClr val="accent3"/>
                </a:solidFill>
              </a:defRPr>
            </a:lvl1pPr>
          </a:lstStyle>
          <a:p>
            <a:endParaRPr lang="en-US"/>
          </a:p>
        </p:txBody>
      </p:sp>
      <p:pic>
        <p:nvPicPr>
          <p:cNvPr id="12" name="Picture 11" descr="A black and white logo&#10;&#10;Description automatically generated">
            <a:extLst>
              <a:ext uri="{FF2B5EF4-FFF2-40B4-BE49-F238E27FC236}">
                <a16:creationId xmlns:a16="http://schemas.microsoft.com/office/drawing/2014/main" id="{C418EB58-3742-3378-3784-61A4D222814C}"/>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1440" y="6236208"/>
            <a:ext cx="1220415" cy="557784"/>
          </a:xfrm>
          <a:prstGeom prst="rect">
            <a:avLst/>
          </a:prstGeom>
        </p:spPr>
      </p:pic>
      <p:sp>
        <p:nvSpPr>
          <p:cNvPr id="9" name="Picture Placeholder 8">
            <a:extLst>
              <a:ext uri="{FF2B5EF4-FFF2-40B4-BE49-F238E27FC236}">
                <a16:creationId xmlns:a16="http://schemas.microsoft.com/office/drawing/2014/main" id="{1F43625B-5A76-157A-0452-1AC70B80E839}"/>
              </a:ext>
            </a:extLst>
          </p:cNvPr>
          <p:cNvSpPr>
            <a:spLocks noGrp="1"/>
          </p:cNvSpPr>
          <p:nvPr>
            <p:ph type="pic" sz="quarter" idx="12"/>
          </p:nvPr>
        </p:nvSpPr>
        <p:spPr>
          <a:xfrm>
            <a:off x="6745001" y="1295401"/>
            <a:ext cx="5234164" cy="5285280"/>
          </a:xfrm>
          <a:effectLst>
            <a:outerShdw blurRad="177800" dist="38100" dir="2700000" algn="tl" rotWithShape="0">
              <a:prstClr val="black">
                <a:alpha val="40000"/>
              </a:prstClr>
            </a:outerShdw>
          </a:effectLst>
        </p:spPr>
        <p:txBody>
          <a:bodyPr/>
          <a:lstStyle/>
          <a:p>
            <a:endParaRPr lang="en-US"/>
          </a:p>
        </p:txBody>
      </p:sp>
    </p:spTree>
    <p:extLst>
      <p:ext uri="{BB962C8B-B14F-4D97-AF65-F5344CB8AC3E}">
        <p14:creationId xmlns:p14="http://schemas.microsoft.com/office/powerpoint/2010/main" val="75873201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BRI_Jr Discuss">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6E9D033-5E4A-B665-F0E4-FD119255FF85}"/>
              </a:ext>
            </a:extLst>
          </p:cNvPr>
          <p:cNvSpPr/>
          <p:nvPr userDrawn="1"/>
        </p:nvSpPr>
        <p:spPr>
          <a:xfrm>
            <a:off x="0" y="0"/>
            <a:ext cx="877617" cy="6858000"/>
          </a:xfrm>
          <a:prstGeom prst="rect">
            <a:avLst/>
          </a:prstGeom>
          <a:solidFill>
            <a:srgbClr val="F058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2">
            <a:extLst>
              <a:ext uri="{FF2B5EF4-FFF2-40B4-BE49-F238E27FC236}">
                <a16:creationId xmlns:a16="http://schemas.microsoft.com/office/drawing/2014/main" id="{03C0F96E-2D76-183F-062B-8C51FBC5168C}"/>
              </a:ext>
            </a:extLst>
          </p:cNvPr>
          <p:cNvSpPr>
            <a:spLocks noGrp="1"/>
          </p:cNvSpPr>
          <p:nvPr>
            <p:ph idx="1"/>
          </p:nvPr>
        </p:nvSpPr>
        <p:spPr>
          <a:xfrm>
            <a:off x="1290517" y="1295401"/>
            <a:ext cx="10688648" cy="5268686"/>
          </a:xfrm>
          <a:solidFill>
            <a:schemeClr val="bg1"/>
          </a:solidFill>
        </p:spPr>
        <p:txBody>
          <a:bodyPr/>
          <a:lstStyle>
            <a:lvl1pPr>
              <a:defRPr sz="3200">
                <a:latin typeface="Lexend Light Light" pitchFamily="2" charset="77"/>
              </a:defRPr>
            </a:lvl1pPr>
            <a:lvl2pPr>
              <a:defRPr sz="2800">
                <a:latin typeface="Lexend Light Light" pitchFamily="2" charset="77"/>
              </a:defRPr>
            </a:lvl2pPr>
            <a:lvl3pPr>
              <a:defRPr sz="2400">
                <a:latin typeface="Lexend Light Light" pitchFamily="2" charset="77"/>
              </a:defRPr>
            </a:lvl3pPr>
            <a:lvl4pPr>
              <a:defRPr sz="2000">
                <a:latin typeface="Lexend Light Light" pitchFamily="2" charset="77"/>
              </a:defRPr>
            </a:lvl4pPr>
            <a:lvl5pPr>
              <a:defRPr sz="2000">
                <a:latin typeface="Lexend Light Light" pitchFamily="2" charset="77"/>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4" name="Picture 3" descr="A black and white logo&#10;&#10;Description automatically generated">
            <a:extLst>
              <a:ext uri="{FF2B5EF4-FFF2-40B4-BE49-F238E27FC236}">
                <a16:creationId xmlns:a16="http://schemas.microsoft.com/office/drawing/2014/main" id="{FB285178-D1A7-EBB4-E3C0-A63748A314FE}"/>
              </a:ext>
            </a:extLst>
          </p:cNvPr>
          <p:cNvPicPr>
            <a:picLocks/>
          </p:cNvPicPr>
          <p:nvPr userDrawn="1"/>
        </p:nvPicPr>
        <p:blipFill>
          <a:blip r:embed="rId2" cstate="hqprint">
            <a:extLst>
              <a:ext uri="{28A0092B-C50C-407E-A947-70E740481C1C}">
                <a14:useLocalDpi xmlns:a14="http://schemas.microsoft.com/office/drawing/2010/main"/>
              </a:ext>
            </a:extLst>
          </a:blip>
          <a:stretch>
            <a:fillRect/>
          </a:stretch>
        </p:blipFill>
        <p:spPr>
          <a:xfrm>
            <a:off x="88910" y="6238839"/>
            <a:ext cx="1201607" cy="555885"/>
          </a:xfrm>
          <a:prstGeom prst="rect">
            <a:avLst/>
          </a:prstGeom>
        </p:spPr>
      </p:pic>
      <p:sp>
        <p:nvSpPr>
          <p:cNvPr id="7" name="Title Placeholder 1">
            <a:extLst>
              <a:ext uri="{FF2B5EF4-FFF2-40B4-BE49-F238E27FC236}">
                <a16:creationId xmlns:a16="http://schemas.microsoft.com/office/drawing/2014/main" id="{A1829140-4B6E-2564-5ED7-7AB90AC5031C}"/>
              </a:ext>
            </a:extLst>
          </p:cNvPr>
          <p:cNvSpPr>
            <a:spLocks noGrp="1"/>
          </p:cNvSpPr>
          <p:nvPr>
            <p:ph type="title" hasCustomPrompt="1"/>
          </p:nvPr>
        </p:nvSpPr>
        <p:spPr>
          <a:xfrm>
            <a:off x="1001486" y="136526"/>
            <a:ext cx="10977679" cy="962932"/>
          </a:xfrm>
          <a:prstGeom prst="rect">
            <a:avLst/>
          </a:prstGeom>
        </p:spPr>
        <p:txBody>
          <a:bodyPr vert="horz" lIns="91440" tIns="45720" rIns="91440" bIns="45720" rtlCol="0" anchor="ctr">
            <a:normAutofit/>
          </a:bodyPr>
          <a:lstStyle>
            <a:lvl1pPr>
              <a:defRPr>
                <a:solidFill>
                  <a:srgbClr val="F05835"/>
                </a:solidFill>
              </a:defRPr>
            </a:lvl1pPr>
          </a:lstStyle>
          <a:p>
            <a:r>
              <a:rPr lang="en-US"/>
              <a:t>Discussion Questions</a:t>
            </a:r>
          </a:p>
        </p:txBody>
      </p:sp>
    </p:spTree>
    <p:extLst>
      <p:ext uri="{BB962C8B-B14F-4D97-AF65-F5344CB8AC3E}">
        <p14:creationId xmlns:p14="http://schemas.microsoft.com/office/powerpoint/2010/main" val="332020741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BRI_Jr Assess">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6E9D033-5E4A-B665-F0E4-FD119255FF85}"/>
              </a:ext>
            </a:extLst>
          </p:cNvPr>
          <p:cNvSpPr/>
          <p:nvPr userDrawn="1"/>
        </p:nvSpPr>
        <p:spPr>
          <a:xfrm>
            <a:off x="0" y="0"/>
            <a:ext cx="877617" cy="6858000"/>
          </a:xfrm>
          <a:prstGeom prst="rect">
            <a:avLst/>
          </a:prstGeom>
          <a:solidFill>
            <a:srgbClr val="364B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2">
            <a:extLst>
              <a:ext uri="{FF2B5EF4-FFF2-40B4-BE49-F238E27FC236}">
                <a16:creationId xmlns:a16="http://schemas.microsoft.com/office/drawing/2014/main" id="{03C0F96E-2D76-183F-062B-8C51FBC5168C}"/>
              </a:ext>
            </a:extLst>
          </p:cNvPr>
          <p:cNvSpPr>
            <a:spLocks noGrp="1"/>
          </p:cNvSpPr>
          <p:nvPr>
            <p:ph idx="1"/>
          </p:nvPr>
        </p:nvSpPr>
        <p:spPr>
          <a:xfrm>
            <a:off x="1290517" y="1295401"/>
            <a:ext cx="10688648" cy="5268686"/>
          </a:xfrm>
          <a:solidFill>
            <a:schemeClr val="bg1"/>
          </a:solidFill>
        </p:spPr>
        <p:txBody>
          <a:bodyPr/>
          <a:lstStyle>
            <a:lvl1pPr>
              <a:defRPr sz="3200">
                <a:latin typeface="Lexend Light Light" pitchFamily="2" charset="77"/>
              </a:defRPr>
            </a:lvl1pPr>
            <a:lvl2pPr>
              <a:defRPr sz="2800">
                <a:latin typeface="Lexend Light Light" pitchFamily="2" charset="77"/>
              </a:defRPr>
            </a:lvl2pPr>
            <a:lvl3pPr>
              <a:defRPr sz="2400">
                <a:latin typeface="Lexend Light Light" pitchFamily="2" charset="77"/>
              </a:defRPr>
            </a:lvl3pPr>
            <a:lvl4pPr>
              <a:defRPr sz="2000">
                <a:latin typeface="Lexend Light Light" pitchFamily="2" charset="77"/>
              </a:defRPr>
            </a:lvl4pPr>
            <a:lvl5pPr>
              <a:defRPr sz="2000">
                <a:latin typeface="Lexend Light Light" pitchFamily="2" charset="77"/>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Placeholder 1">
            <a:extLst>
              <a:ext uri="{FF2B5EF4-FFF2-40B4-BE49-F238E27FC236}">
                <a16:creationId xmlns:a16="http://schemas.microsoft.com/office/drawing/2014/main" id="{A1829140-4B6E-2564-5ED7-7AB90AC5031C}"/>
              </a:ext>
            </a:extLst>
          </p:cNvPr>
          <p:cNvSpPr>
            <a:spLocks noGrp="1"/>
          </p:cNvSpPr>
          <p:nvPr>
            <p:ph type="title" hasCustomPrompt="1"/>
          </p:nvPr>
        </p:nvSpPr>
        <p:spPr>
          <a:xfrm>
            <a:off x="1001486" y="136526"/>
            <a:ext cx="10977679" cy="962932"/>
          </a:xfrm>
          <a:prstGeom prst="rect">
            <a:avLst/>
          </a:prstGeom>
        </p:spPr>
        <p:txBody>
          <a:bodyPr vert="horz" lIns="91440" tIns="45720" rIns="91440" bIns="45720" rtlCol="0" anchor="ctr">
            <a:normAutofit/>
          </a:bodyPr>
          <a:lstStyle>
            <a:lvl1pPr>
              <a:defRPr>
                <a:solidFill>
                  <a:srgbClr val="364B9F"/>
                </a:solidFill>
              </a:defRPr>
            </a:lvl1pPr>
          </a:lstStyle>
          <a:p>
            <a:r>
              <a:rPr lang="en-US"/>
              <a:t>Assessment</a:t>
            </a:r>
          </a:p>
        </p:txBody>
      </p:sp>
      <p:pic>
        <p:nvPicPr>
          <p:cNvPr id="9" name="Picture 8" descr="A black and white logo with orange splash&#10;&#10;Description automatically generated">
            <a:extLst>
              <a:ext uri="{FF2B5EF4-FFF2-40B4-BE49-F238E27FC236}">
                <a16:creationId xmlns:a16="http://schemas.microsoft.com/office/drawing/2014/main" id="{D7797696-62B0-3ED0-015F-0FC07C8DA3BD}"/>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1440" y="6236208"/>
            <a:ext cx="1220415" cy="557784"/>
          </a:xfrm>
          <a:prstGeom prst="rect">
            <a:avLst/>
          </a:prstGeom>
        </p:spPr>
      </p:pic>
    </p:spTree>
    <p:extLst>
      <p:ext uri="{BB962C8B-B14F-4D97-AF65-F5344CB8AC3E}">
        <p14:creationId xmlns:p14="http://schemas.microsoft.com/office/powerpoint/2010/main" val="64113421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BRI_Jr Title">
    <p:bg>
      <p:bgPr>
        <a:solidFill>
          <a:srgbClr val="364B9F"/>
        </a:solidFill>
        <a:effectLst/>
      </p:bgPr>
    </p:bg>
    <p:spTree>
      <p:nvGrpSpPr>
        <p:cNvPr id="1" name=""/>
        <p:cNvGrpSpPr/>
        <p:nvPr/>
      </p:nvGrpSpPr>
      <p:grpSpPr>
        <a:xfrm>
          <a:off x="0" y="0"/>
          <a:ext cx="0" cy="0"/>
          <a:chOff x="0" y="0"/>
          <a:chExt cx="0" cy="0"/>
        </a:xfrm>
      </p:grpSpPr>
      <p:pic>
        <p:nvPicPr>
          <p:cNvPr id="2" name="Picture 1" descr="A black and white logo with orange and white letters&#10;&#10;Description automatically generated">
            <a:extLst>
              <a:ext uri="{FF2B5EF4-FFF2-40B4-BE49-F238E27FC236}">
                <a16:creationId xmlns:a16="http://schemas.microsoft.com/office/drawing/2014/main" id="{099089D4-93F6-B93A-8510-0579EE6DFFC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795015" y="1319331"/>
            <a:ext cx="6601968" cy="3017394"/>
          </a:xfrm>
          <a:prstGeom prst="rect">
            <a:avLst/>
          </a:prstGeom>
        </p:spPr>
      </p:pic>
      <p:sp>
        <p:nvSpPr>
          <p:cNvPr id="4" name="Text Placeholder 3">
            <a:extLst>
              <a:ext uri="{FF2B5EF4-FFF2-40B4-BE49-F238E27FC236}">
                <a16:creationId xmlns:a16="http://schemas.microsoft.com/office/drawing/2014/main" id="{F36B7462-3758-56C9-286D-5F719D392F2B}"/>
              </a:ext>
            </a:extLst>
          </p:cNvPr>
          <p:cNvSpPr>
            <a:spLocks noGrp="1"/>
          </p:cNvSpPr>
          <p:nvPr>
            <p:ph type="body" sz="quarter" idx="10"/>
          </p:nvPr>
        </p:nvSpPr>
        <p:spPr>
          <a:xfrm>
            <a:off x="969714" y="4601980"/>
            <a:ext cx="10252569" cy="1728436"/>
          </a:xfrm>
        </p:spPr>
        <p:txBody>
          <a:bodyPr anchor="t">
            <a:normAutofit/>
          </a:bodyPr>
          <a:lstStyle>
            <a:lvl1pPr marL="0" indent="0" algn="ctr">
              <a:buNone/>
              <a:defRPr sz="4000" b="0">
                <a:solidFill>
                  <a:schemeClr val="bg1"/>
                </a:solidFill>
                <a:latin typeface="Libre Baskerville" panose="02000000000000000000" pitchFamily="2" charset="0"/>
              </a:defRPr>
            </a:lvl1pPr>
            <a:lvl2pPr marL="457200" indent="0">
              <a:buNone/>
              <a:defRPr>
                <a:latin typeface="Libre Baskerville" panose="02000000000000000000" pitchFamily="2" charset="0"/>
              </a:defRPr>
            </a:lvl2pPr>
            <a:lvl3pPr marL="914400" indent="0">
              <a:buNone/>
              <a:defRPr>
                <a:latin typeface="Libre Baskerville" panose="02000000000000000000" pitchFamily="2" charset="0"/>
              </a:defRPr>
            </a:lvl3pPr>
            <a:lvl4pPr marL="1371600" indent="0">
              <a:buNone/>
              <a:defRPr>
                <a:latin typeface="Libre Baskerville" panose="02000000000000000000" pitchFamily="2" charset="0"/>
              </a:defRPr>
            </a:lvl4pPr>
            <a:lvl5pPr marL="1828800" indent="0">
              <a:buNone/>
              <a:defRPr>
                <a:latin typeface="Libre Baskerville" panose="02000000000000000000" pitchFamily="2" charset="0"/>
              </a:defRPr>
            </a:lvl5pPr>
          </a:lstStyle>
          <a:p>
            <a:pPr lvl="0"/>
            <a:r>
              <a:rPr lang="en-US"/>
              <a:t>Click to edit Master text styles</a:t>
            </a:r>
          </a:p>
        </p:txBody>
      </p:sp>
    </p:spTree>
    <p:extLst>
      <p:ext uri="{BB962C8B-B14F-4D97-AF65-F5344CB8AC3E}">
        <p14:creationId xmlns:p14="http://schemas.microsoft.com/office/powerpoint/2010/main" val="154568752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BRI_Jr Color Key">
    <p:bg>
      <p:bgPr>
        <a:solidFill>
          <a:schemeClr val="bg2"/>
        </a:solidFill>
        <a:effectLst/>
      </p:bgPr>
    </p:bg>
    <p:spTree>
      <p:nvGrpSpPr>
        <p:cNvPr id="1" name=""/>
        <p:cNvGrpSpPr/>
        <p:nvPr/>
      </p:nvGrpSpPr>
      <p:grpSpPr>
        <a:xfrm>
          <a:off x="0" y="0"/>
          <a:ext cx="0" cy="0"/>
          <a:chOff x="0" y="0"/>
          <a:chExt cx="0" cy="0"/>
        </a:xfrm>
      </p:grpSpPr>
      <p:pic>
        <p:nvPicPr>
          <p:cNvPr id="11" name="Picture 10" descr="A black and orange logo&#10;&#10;Description automatically generated">
            <a:extLst>
              <a:ext uri="{FF2B5EF4-FFF2-40B4-BE49-F238E27FC236}">
                <a16:creationId xmlns:a16="http://schemas.microsoft.com/office/drawing/2014/main" id="{F6566EDB-7F80-097C-21C6-3AB1097E1F92}"/>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3563" y="6236208"/>
            <a:ext cx="1200150" cy="552450"/>
          </a:xfrm>
          <a:prstGeom prst="rect">
            <a:avLst/>
          </a:prstGeom>
        </p:spPr>
      </p:pic>
      <p:pic>
        <p:nvPicPr>
          <p:cNvPr id="10" name="Graphic 9" descr="Pencil with solid fill">
            <a:extLst>
              <a:ext uri="{FF2B5EF4-FFF2-40B4-BE49-F238E27FC236}">
                <a16:creationId xmlns:a16="http://schemas.microsoft.com/office/drawing/2014/main" id="{1CDD34CC-4046-8FD3-B704-3D1268F71452}"/>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flipH="1">
            <a:off x="7515699" y="1803112"/>
            <a:ext cx="731520" cy="731520"/>
          </a:xfrm>
          <a:prstGeom prst="rect">
            <a:avLst/>
          </a:prstGeom>
        </p:spPr>
      </p:pic>
      <p:pic>
        <p:nvPicPr>
          <p:cNvPr id="12" name="Graphic 11" descr="Open book with solid fill">
            <a:extLst>
              <a:ext uri="{FF2B5EF4-FFF2-40B4-BE49-F238E27FC236}">
                <a16:creationId xmlns:a16="http://schemas.microsoft.com/office/drawing/2014/main" id="{7231E29E-222F-085E-5337-46AF69455F72}"/>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5732607" y="4157359"/>
            <a:ext cx="719137" cy="719137"/>
          </a:xfrm>
          <a:prstGeom prst="rect">
            <a:avLst/>
          </a:prstGeom>
        </p:spPr>
      </p:pic>
      <p:sp>
        <p:nvSpPr>
          <p:cNvPr id="13" name="Rectangle 12">
            <a:extLst>
              <a:ext uri="{FF2B5EF4-FFF2-40B4-BE49-F238E27FC236}">
                <a16:creationId xmlns:a16="http://schemas.microsoft.com/office/drawing/2014/main" id="{E233BED7-5C4D-94FA-8A1E-C8224CBCA2CF}"/>
              </a:ext>
            </a:extLst>
          </p:cNvPr>
          <p:cNvSpPr/>
          <p:nvPr userDrawn="1"/>
        </p:nvSpPr>
        <p:spPr>
          <a:xfrm>
            <a:off x="212835" y="2757396"/>
            <a:ext cx="3749039" cy="2534132"/>
          </a:xfrm>
          <a:prstGeom prst="rect">
            <a:avLst/>
          </a:prstGeom>
          <a:solidFill>
            <a:srgbClr val="F05835"/>
          </a:solidFill>
          <a:ln>
            <a:noFill/>
          </a:ln>
          <a:effectLst>
            <a:outerShdw blurRad="177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600">
              <a:solidFill>
                <a:schemeClr val="bg1"/>
              </a:solidFill>
              <a:latin typeface="Lexend" pitchFamily="2" charset="77"/>
            </a:endParaRPr>
          </a:p>
          <a:p>
            <a:pPr algn="ctr"/>
            <a:endParaRPr lang="en-US" sz="3600">
              <a:solidFill>
                <a:schemeClr val="bg1"/>
              </a:solidFill>
              <a:latin typeface="Lexend" pitchFamily="2" charset="77"/>
            </a:endParaRPr>
          </a:p>
          <a:p>
            <a:pPr algn="ctr"/>
            <a:endParaRPr lang="en-US" sz="3600">
              <a:solidFill>
                <a:schemeClr val="bg1"/>
              </a:solidFill>
              <a:latin typeface="Lexend" pitchFamily="2" charset="77"/>
            </a:endParaRPr>
          </a:p>
          <a:p>
            <a:pPr algn="ctr"/>
            <a:r>
              <a:rPr lang="en-US" sz="3600">
                <a:solidFill>
                  <a:schemeClr val="bg1"/>
                </a:solidFill>
                <a:latin typeface="Lexend" pitchFamily="2" charset="77"/>
              </a:rPr>
              <a:t>Discussion</a:t>
            </a:r>
          </a:p>
        </p:txBody>
      </p:sp>
      <p:pic>
        <p:nvPicPr>
          <p:cNvPr id="8" name="Graphic 7" descr="Chat with solid fill">
            <a:extLst>
              <a:ext uri="{FF2B5EF4-FFF2-40B4-BE49-F238E27FC236}">
                <a16:creationId xmlns:a16="http://schemas.microsoft.com/office/drawing/2014/main" id="{F97462E7-332D-47D5-1F8B-0E37FFA7E98C}"/>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1122423" y="2757396"/>
            <a:ext cx="2133591" cy="2133591"/>
          </a:xfrm>
          <a:prstGeom prst="rect">
            <a:avLst/>
          </a:prstGeom>
        </p:spPr>
      </p:pic>
      <p:sp>
        <p:nvSpPr>
          <p:cNvPr id="15" name="Rectangle 14">
            <a:extLst>
              <a:ext uri="{FF2B5EF4-FFF2-40B4-BE49-F238E27FC236}">
                <a16:creationId xmlns:a16="http://schemas.microsoft.com/office/drawing/2014/main" id="{AC33BFFF-422A-54BA-D6AA-9A48B8800C2E}"/>
              </a:ext>
            </a:extLst>
          </p:cNvPr>
          <p:cNvSpPr/>
          <p:nvPr userDrawn="1"/>
        </p:nvSpPr>
        <p:spPr>
          <a:xfrm>
            <a:off x="4217655" y="2757396"/>
            <a:ext cx="3749039" cy="2534132"/>
          </a:xfrm>
          <a:prstGeom prst="rect">
            <a:avLst/>
          </a:prstGeom>
          <a:solidFill>
            <a:schemeClr val="accent3"/>
          </a:solidFill>
          <a:ln>
            <a:noFill/>
          </a:ln>
          <a:effectLst>
            <a:outerShdw blurRad="177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600">
              <a:solidFill>
                <a:schemeClr val="bg1"/>
              </a:solidFill>
              <a:latin typeface="Lexend" pitchFamily="2" charset="77"/>
            </a:endParaRPr>
          </a:p>
          <a:p>
            <a:pPr algn="ctr"/>
            <a:endParaRPr lang="en-US" sz="3600">
              <a:solidFill>
                <a:schemeClr val="bg1"/>
              </a:solidFill>
              <a:latin typeface="Lexend" pitchFamily="2" charset="77"/>
            </a:endParaRPr>
          </a:p>
          <a:p>
            <a:pPr algn="ctr"/>
            <a:endParaRPr lang="en-US" sz="3600">
              <a:solidFill>
                <a:schemeClr val="bg1"/>
              </a:solidFill>
              <a:latin typeface="Lexend" pitchFamily="2" charset="77"/>
            </a:endParaRPr>
          </a:p>
          <a:p>
            <a:pPr algn="ctr"/>
            <a:r>
              <a:rPr lang="en-US" sz="3600">
                <a:solidFill>
                  <a:schemeClr val="bg1"/>
                </a:solidFill>
                <a:latin typeface="Lexend" pitchFamily="2" charset="77"/>
              </a:rPr>
              <a:t>Primary Source</a:t>
            </a:r>
          </a:p>
        </p:txBody>
      </p:sp>
      <p:pic>
        <p:nvPicPr>
          <p:cNvPr id="16" name="Graphic 15" descr="Open book with solid fill">
            <a:extLst>
              <a:ext uri="{FF2B5EF4-FFF2-40B4-BE49-F238E27FC236}">
                <a16:creationId xmlns:a16="http://schemas.microsoft.com/office/drawing/2014/main" id="{980C4427-001B-0BA2-8CF5-9041D6E79C74}"/>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5381456" y="2891561"/>
            <a:ext cx="1681761" cy="1681761"/>
          </a:xfrm>
          <a:prstGeom prst="rect">
            <a:avLst/>
          </a:prstGeom>
        </p:spPr>
      </p:pic>
      <p:sp>
        <p:nvSpPr>
          <p:cNvPr id="14" name="Rectangle 13">
            <a:extLst>
              <a:ext uri="{FF2B5EF4-FFF2-40B4-BE49-F238E27FC236}">
                <a16:creationId xmlns:a16="http://schemas.microsoft.com/office/drawing/2014/main" id="{7D24008A-6B62-DF86-AF32-0992FDC08B9C}"/>
              </a:ext>
            </a:extLst>
          </p:cNvPr>
          <p:cNvSpPr/>
          <p:nvPr userDrawn="1"/>
        </p:nvSpPr>
        <p:spPr>
          <a:xfrm>
            <a:off x="8222473" y="2757396"/>
            <a:ext cx="3749039" cy="2534132"/>
          </a:xfrm>
          <a:prstGeom prst="rect">
            <a:avLst/>
          </a:prstGeom>
          <a:solidFill>
            <a:srgbClr val="364B9F"/>
          </a:solidFill>
          <a:ln>
            <a:noFill/>
          </a:ln>
          <a:effectLst>
            <a:outerShdw blurRad="177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600">
              <a:solidFill>
                <a:schemeClr val="bg1"/>
              </a:solidFill>
              <a:latin typeface="Lexend" pitchFamily="2" charset="77"/>
            </a:endParaRPr>
          </a:p>
          <a:p>
            <a:pPr algn="ctr"/>
            <a:endParaRPr lang="en-US" sz="3600">
              <a:solidFill>
                <a:schemeClr val="bg1"/>
              </a:solidFill>
              <a:latin typeface="Lexend" pitchFamily="2" charset="77"/>
            </a:endParaRPr>
          </a:p>
          <a:p>
            <a:pPr algn="ctr"/>
            <a:endParaRPr lang="en-US" sz="3600">
              <a:solidFill>
                <a:schemeClr val="bg1"/>
              </a:solidFill>
              <a:latin typeface="Lexend" pitchFamily="2" charset="77"/>
            </a:endParaRPr>
          </a:p>
          <a:p>
            <a:pPr algn="ctr"/>
            <a:r>
              <a:rPr lang="en-US" sz="3600">
                <a:solidFill>
                  <a:schemeClr val="bg1"/>
                </a:solidFill>
                <a:latin typeface="Lexend" pitchFamily="2" charset="77"/>
              </a:rPr>
              <a:t>Assessment</a:t>
            </a:r>
          </a:p>
        </p:txBody>
      </p:sp>
      <p:pic>
        <p:nvPicPr>
          <p:cNvPr id="17" name="Graphic 16" descr="Pencil with solid fill">
            <a:extLst>
              <a:ext uri="{FF2B5EF4-FFF2-40B4-BE49-F238E27FC236}">
                <a16:creationId xmlns:a16="http://schemas.microsoft.com/office/drawing/2014/main" id="{DAB6A9C4-DF92-0645-8821-F60F2DE807E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rot="20782001" flipH="1">
            <a:off x="9204273" y="2844577"/>
            <a:ext cx="1775727" cy="1775727"/>
          </a:xfrm>
          <a:prstGeom prst="rect">
            <a:avLst/>
          </a:prstGeom>
        </p:spPr>
      </p:pic>
      <p:sp>
        <p:nvSpPr>
          <p:cNvPr id="28" name="TextBox 27">
            <a:extLst>
              <a:ext uri="{FF2B5EF4-FFF2-40B4-BE49-F238E27FC236}">
                <a16:creationId xmlns:a16="http://schemas.microsoft.com/office/drawing/2014/main" id="{1BD52016-8DDA-210C-965F-0C75F477D7E5}"/>
              </a:ext>
            </a:extLst>
          </p:cNvPr>
          <p:cNvSpPr txBox="1"/>
          <p:nvPr userDrawn="1"/>
        </p:nvSpPr>
        <p:spPr>
          <a:xfrm>
            <a:off x="1754343" y="858432"/>
            <a:ext cx="8935986" cy="1015663"/>
          </a:xfrm>
          <a:prstGeom prst="rect">
            <a:avLst/>
          </a:prstGeom>
          <a:noFill/>
        </p:spPr>
        <p:txBody>
          <a:bodyPr wrap="square" rtlCol="0">
            <a:spAutoFit/>
          </a:bodyPr>
          <a:lstStyle/>
          <a:p>
            <a:pPr algn="ctr"/>
            <a:r>
              <a:rPr lang="en-US" sz="6000">
                <a:solidFill>
                  <a:schemeClr val="accent2"/>
                </a:solidFill>
                <a:latin typeface="Libre Baskerville" panose="02000000000000000000" pitchFamily="2" charset="0"/>
              </a:rPr>
              <a:t>Slide Deck Color Key</a:t>
            </a:r>
          </a:p>
        </p:txBody>
      </p:sp>
    </p:spTree>
    <p:extLst>
      <p:ext uri="{BB962C8B-B14F-4D97-AF65-F5344CB8AC3E}">
        <p14:creationId xmlns:p14="http://schemas.microsoft.com/office/powerpoint/2010/main" val="40377730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23F40E-42E0-1B49-9D09-2A985E9D26D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DD62265-7207-8E4B-B38C-92C2CC136F44}"/>
              </a:ext>
            </a:extLst>
          </p:cNvPr>
          <p:cNvSpPr>
            <a:spLocks noGrp="1"/>
          </p:cNvSpPr>
          <p:nvPr>
            <p:ph sz="half" idx="1"/>
          </p:nvPr>
        </p:nvSpPr>
        <p:spPr>
          <a:xfrm>
            <a:off x="207578" y="1631987"/>
            <a:ext cx="5736022" cy="459669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61978FD-26C5-4443-8855-2D15CAD79ADF}"/>
              </a:ext>
            </a:extLst>
          </p:cNvPr>
          <p:cNvSpPr>
            <a:spLocks noGrp="1"/>
          </p:cNvSpPr>
          <p:nvPr>
            <p:ph sz="half" idx="2"/>
          </p:nvPr>
        </p:nvSpPr>
        <p:spPr>
          <a:xfrm>
            <a:off x="6095999" y="1631987"/>
            <a:ext cx="5883165" cy="459669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Slide Number Placeholder 5">
            <a:extLst>
              <a:ext uri="{FF2B5EF4-FFF2-40B4-BE49-F238E27FC236}">
                <a16:creationId xmlns:a16="http://schemas.microsoft.com/office/drawing/2014/main" id="{4702DBC5-49CC-FB48-9072-ED540324DE41}"/>
              </a:ext>
            </a:extLst>
          </p:cNvPr>
          <p:cNvSpPr>
            <a:spLocks noGrp="1"/>
          </p:cNvSpPr>
          <p:nvPr>
            <p:ph type="sldNum" sz="quarter" idx="12"/>
          </p:nvPr>
        </p:nvSpPr>
        <p:spPr>
          <a:xfrm>
            <a:off x="11101549" y="6442414"/>
            <a:ext cx="877617" cy="365125"/>
          </a:xfrm>
          <a:prstGeom prst="rect">
            <a:avLst/>
          </a:prstGeom>
        </p:spPr>
        <p:txBody>
          <a:bodyPr vert="horz" lIns="91440" tIns="45720" rIns="91440" bIns="45720" rtlCol="0" anchor="ctr"/>
          <a:lstStyle>
            <a:lvl1pPr algn="ctr">
              <a:defRPr sz="1600" b="1" i="0">
                <a:solidFill>
                  <a:schemeClr val="tx1"/>
                </a:solidFill>
                <a:latin typeface="Libre Franklin Black" pitchFamily="2" charset="77"/>
              </a:defRPr>
            </a:lvl1pPr>
          </a:lstStyle>
          <a:p>
            <a:fld id="{74743CB8-03B1-D240-A0C2-C770526C1FDB}" type="slidenum">
              <a:rPr lang="en-US" smtClean="0"/>
              <a:pPr/>
              <a:t>‹#›</a:t>
            </a:fld>
            <a:endParaRPr lang="en-US"/>
          </a:p>
        </p:txBody>
      </p:sp>
      <p:sp>
        <p:nvSpPr>
          <p:cNvPr id="13" name="Footer Placeholder 4">
            <a:extLst>
              <a:ext uri="{FF2B5EF4-FFF2-40B4-BE49-F238E27FC236}">
                <a16:creationId xmlns:a16="http://schemas.microsoft.com/office/drawing/2014/main" id="{34E61766-EA53-4645-B758-141838A328DA}"/>
              </a:ext>
            </a:extLst>
          </p:cNvPr>
          <p:cNvSpPr>
            <a:spLocks noGrp="1"/>
          </p:cNvSpPr>
          <p:nvPr>
            <p:ph type="ftr" sz="quarter" idx="11"/>
          </p:nvPr>
        </p:nvSpPr>
        <p:spPr>
          <a:xfrm>
            <a:off x="4038600" y="6442414"/>
            <a:ext cx="6637284" cy="365125"/>
          </a:xfrm>
          <a:prstGeom prst="rect">
            <a:avLst/>
          </a:prstGeom>
        </p:spPr>
        <p:txBody>
          <a:bodyPr vert="horz" lIns="91440" tIns="45720" rIns="91440" bIns="45720" rtlCol="0" anchor="ctr"/>
          <a:lstStyle>
            <a:lvl1pPr algn="ctr">
              <a:defRPr sz="1100" b="0" i="1">
                <a:solidFill>
                  <a:schemeClr val="bg1"/>
                </a:solidFill>
                <a:latin typeface="Libre Franklin" pitchFamily="2" charset="77"/>
              </a:defRPr>
            </a:lvl1pPr>
          </a:lstStyle>
          <a:p>
            <a:endParaRPr lang="en-US"/>
          </a:p>
        </p:txBody>
      </p:sp>
      <p:sp>
        <p:nvSpPr>
          <p:cNvPr id="14" name="Date Placeholder 3">
            <a:extLst>
              <a:ext uri="{FF2B5EF4-FFF2-40B4-BE49-F238E27FC236}">
                <a16:creationId xmlns:a16="http://schemas.microsoft.com/office/drawing/2014/main" id="{FBE5E5FF-E748-1D46-98EE-F9D1839CCCAF}"/>
              </a:ext>
            </a:extLst>
          </p:cNvPr>
          <p:cNvSpPr>
            <a:spLocks noGrp="1"/>
          </p:cNvSpPr>
          <p:nvPr>
            <p:ph type="dt" sz="half" idx="10"/>
          </p:nvPr>
        </p:nvSpPr>
        <p:spPr>
          <a:xfrm>
            <a:off x="2270234" y="6442414"/>
            <a:ext cx="1555533" cy="365125"/>
          </a:xfrm>
          <a:prstGeom prst="rect">
            <a:avLst/>
          </a:prstGeom>
        </p:spPr>
        <p:txBody>
          <a:bodyPr vert="horz" lIns="91440" tIns="45720" rIns="91440" bIns="45720" rtlCol="0" anchor="ctr"/>
          <a:lstStyle>
            <a:lvl1pPr algn="l">
              <a:defRPr sz="1100" b="0" i="0">
                <a:solidFill>
                  <a:schemeClr val="bg1"/>
                </a:solidFill>
                <a:latin typeface="Libre Franklin" pitchFamily="2" charset="77"/>
              </a:defRPr>
            </a:lvl1pPr>
          </a:lstStyle>
          <a:p>
            <a:fld id="{49AC225C-49B4-E545-B3D2-A80E86B5E786}" type="datetime1">
              <a:rPr lang="en-US" smtClean="0"/>
              <a:t>7/24/2025</a:t>
            </a:fld>
            <a:endParaRPr lang="en-US"/>
          </a:p>
        </p:txBody>
      </p:sp>
      <p:pic>
        <p:nvPicPr>
          <p:cNvPr id="6" name="Picture 5">
            <a:extLst>
              <a:ext uri="{FF2B5EF4-FFF2-40B4-BE49-F238E27FC236}">
                <a16:creationId xmlns:a16="http://schemas.microsoft.com/office/drawing/2014/main" id="{3C082319-4E77-37A3-32BD-47BCC656D17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7458" y="6419236"/>
            <a:ext cx="1052402" cy="411480"/>
          </a:xfrm>
          <a:prstGeom prst="rect">
            <a:avLst/>
          </a:prstGeom>
        </p:spPr>
      </p:pic>
    </p:spTree>
    <p:extLst>
      <p:ext uri="{BB962C8B-B14F-4D97-AF65-F5344CB8AC3E}">
        <p14:creationId xmlns:p14="http://schemas.microsoft.com/office/powerpoint/2010/main" val="7527396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02B15A0-1BAC-2847-9689-C70F2BF9043E}"/>
              </a:ext>
            </a:extLst>
          </p:cNvPr>
          <p:cNvSpPr>
            <a:spLocks noGrp="1"/>
          </p:cNvSpPr>
          <p:nvPr>
            <p:ph type="body" idx="1"/>
          </p:nvPr>
        </p:nvSpPr>
        <p:spPr>
          <a:xfrm>
            <a:off x="207578" y="1681163"/>
            <a:ext cx="5789997" cy="823912"/>
          </a:xfrm>
        </p:spPr>
        <p:txBody>
          <a:bodyPr anchor="b"/>
          <a:lstStyle>
            <a:lvl1pPr marL="0" indent="0">
              <a:buNone/>
              <a:defRPr sz="24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B737BA3-0795-8E43-9E82-A9183B37B6B0}"/>
              </a:ext>
            </a:extLst>
          </p:cNvPr>
          <p:cNvSpPr>
            <a:spLocks noGrp="1"/>
          </p:cNvSpPr>
          <p:nvPr>
            <p:ph sz="half" idx="2"/>
          </p:nvPr>
        </p:nvSpPr>
        <p:spPr>
          <a:xfrm>
            <a:off x="207578" y="2505075"/>
            <a:ext cx="5789997" cy="35278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4E9F4F4-296C-DB48-B251-1730805EA173}"/>
              </a:ext>
            </a:extLst>
          </p:cNvPr>
          <p:cNvSpPr>
            <a:spLocks noGrp="1"/>
          </p:cNvSpPr>
          <p:nvPr>
            <p:ph type="body" sz="quarter" idx="3"/>
          </p:nvPr>
        </p:nvSpPr>
        <p:spPr>
          <a:xfrm>
            <a:off x="6172199" y="1681163"/>
            <a:ext cx="5806965" cy="823912"/>
          </a:xfrm>
        </p:spPr>
        <p:txBody>
          <a:bodyPr anchor="b"/>
          <a:lstStyle>
            <a:lvl1pPr marL="0" indent="0">
              <a:buNone/>
              <a:defRPr sz="2400" b="1">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BF2CC00-8374-604A-BB53-194D0A14FF33}"/>
              </a:ext>
            </a:extLst>
          </p:cNvPr>
          <p:cNvSpPr>
            <a:spLocks noGrp="1"/>
          </p:cNvSpPr>
          <p:nvPr>
            <p:ph sz="quarter" idx="4"/>
          </p:nvPr>
        </p:nvSpPr>
        <p:spPr>
          <a:xfrm>
            <a:off x="6172199" y="2505075"/>
            <a:ext cx="5806965" cy="35278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1">
            <a:extLst>
              <a:ext uri="{FF2B5EF4-FFF2-40B4-BE49-F238E27FC236}">
                <a16:creationId xmlns:a16="http://schemas.microsoft.com/office/drawing/2014/main" id="{21D6263D-3FCC-8C43-A4B6-20BF2C86264C}"/>
              </a:ext>
            </a:extLst>
          </p:cNvPr>
          <p:cNvSpPr>
            <a:spLocks noGrp="1"/>
          </p:cNvSpPr>
          <p:nvPr>
            <p:ph type="title"/>
          </p:nvPr>
        </p:nvSpPr>
        <p:spPr>
          <a:xfrm>
            <a:off x="207578" y="136525"/>
            <a:ext cx="11771587" cy="1325563"/>
          </a:xfrm>
        </p:spPr>
        <p:txBody>
          <a:bodyPr/>
          <a:lstStyle/>
          <a:p>
            <a:r>
              <a:rPr lang="en-US"/>
              <a:t>Click to edit Master title style</a:t>
            </a:r>
          </a:p>
        </p:txBody>
      </p:sp>
      <p:sp>
        <p:nvSpPr>
          <p:cNvPr id="12" name="Slide Number Placeholder 5">
            <a:extLst>
              <a:ext uri="{FF2B5EF4-FFF2-40B4-BE49-F238E27FC236}">
                <a16:creationId xmlns:a16="http://schemas.microsoft.com/office/drawing/2014/main" id="{1A0352A0-6AE5-084E-A3FC-8C4094BC2DAB}"/>
              </a:ext>
            </a:extLst>
          </p:cNvPr>
          <p:cNvSpPr>
            <a:spLocks noGrp="1"/>
          </p:cNvSpPr>
          <p:nvPr>
            <p:ph type="sldNum" sz="quarter" idx="12"/>
          </p:nvPr>
        </p:nvSpPr>
        <p:spPr>
          <a:xfrm>
            <a:off x="11101549" y="6442414"/>
            <a:ext cx="877617" cy="365125"/>
          </a:xfrm>
          <a:prstGeom prst="rect">
            <a:avLst/>
          </a:prstGeom>
        </p:spPr>
        <p:txBody>
          <a:bodyPr vert="horz" lIns="91440" tIns="45720" rIns="91440" bIns="45720" rtlCol="0" anchor="ctr"/>
          <a:lstStyle>
            <a:lvl1pPr algn="ctr">
              <a:defRPr sz="1600" b="1" i="0">
                <a:solidFill>
                  <a:schemeClr val="tx1"/>
                </a:solidFill>
                <a:latin typeface="Libre Franklin Black" pitchFamily="2" charset="77"/>
              </a:defRPr>
            </a:lvl1pPr>
          </a:lstStyle>
          <a:p>
            <a:fld id="{74743CB8-03B1-D240-A0C2-C770526C1FDB}" type="slidenum">
              <a:rPr lang="en-US" smtClean="0"/>
              <a:pPr/>
              <a:t>‹#›</a:t>
            </a:fld>
            <a:endParaRPr lang="en-US"/>
          </a:p>
        </p:txBody>
      </p:sp>
      <p:sp>
        <p:nvSpPr>
          <p:cNvPr id="13" name="Footer Placeholder 4">
            <a:extLst>
              <a:ext uri="{FF2B5EF4-FFF2-40B4-BE49-F238E27FC236}">
                <a16:creationId xmlns:a16="http://schemas.microsoft.com/office/drawing/2014/main" id="{BE28A856-E53C-CE42-AFD9-72AE94CB2803}"/>
              </a:ext>
            </a:extLst>
          </p:cNvPr>
          <p:cNvSpPr>
            <a:spLocks noGrp="1"/>
          </p:cNvSpPr>
          <p:nvPr>
            <p:ph type="ftr" sz="quarter" idx="11"/>
          </p:nvPr>
        </p:nvSpPr>
        <p:spPr>
          <a:xfrm>
            <a:off x="4038600" y="6442414"/>
            <a:ext cx="6637284" cy="365125"/>
          </a:xfrm>
          <a:prstGeom prst="rect">
            <a:avLst/>
          </a:prstGeom>
        </p:spPr>
        <p:txBody>
          <a:bodyPr vert="horz" lIns="91440" tIns="45720" rIns="91440" bIns="45720" rtlCol="0" anchor="ctr"/>
          <a:lstStyle>
            <a:lvl1pPr algn="ctr">
              <a:defRPr sz="1100" b="0" i="1">
                <a:solidFill>
                  <a:schemeClr val="bg1"/>
                </a:solidFill>
                <a:latin typeface="Libre Franklin" pitchFamily="2" charset="77"/>
              </a:defRPr>
            </a:lvl1pPr>
          </a:lstStyle>
          <a:p>
            <a:endParaRPr lang="en-US"/>
          </a:p>
        </p:txBody>
      </p:sp>
      <p:sp>
        <p:nvSpPr>
          <p:cNvPr id="15" name="Date Placeholder 3">
            <a:extLst>
              <a:ext uri="{FF2B5EF4-FFF2-40B4-BE49-F238E27FC236}">
                <a16:creationId xmlns:a16="http://schemas.microsoft.com/office/drawing/2014/main" id="{4145A67B-5B75-B141-BAFC-A079A83B381C}"/>
              </a:ext>
            </a:extLst>
          </p:cNvPr>
          <p:cNvSpPr>
            <a:spLocks noGrp="1"/>
          </p:cNvSpPr>
          <p:nvPr>
            <p:ph type="dt" sz="half" idx="10"/>
          </p:nvPr>
        </p:nvSpPr>
        <p:spPr>
          <a:xfrm>
            <a:off x="2270234" y="6442414"/>
            <a:ext cx="1555533" cy="365125"/>
          </a:xfrm>
          <a:prstGeom prst="rect">
            <a:avLst/>
          </a:prstGeom>
        </p:spPr>
        <p:txBody>
          <a:bodyPr vert="horz" lIns="91440" tIns="45720" rIns="91440" bIns="45720" rtlCol="0" anchor="ctr"/>
          <a:lstStyle>
            <a:lvl1pPr algn="l">
              <a:defRPr sz="1100" b="0" i="0">
                <a:solidFill>
                  <a:schemeClr val="bg1"/>
                </a:solidFill>
                <a:latin typeface="Libre Franklin" pitchFamily="2" charset="77"/>
              </a:defRPr>
            </a:lvl1pPr>
          </a:lstStyle>
          <a:p>
            <a:fld id="{EB31A356-B290-0843-B71F-78F5FB98E932}" type="datetime1">
              <a:rPr lang="en-US" smtClean="0"/>
              <a:t>7/24/2025</a:t>
            </a:fld>
            <a:endParaRPr lang="en-US"/>
          </a:p>
        </p:txBody>
      </p:sp>
      <p:pic>
        <p:nvPicPr>
          <p:cNvPr id="7" name="Picture 6">
            <a:extLst>
              <a:ext uri="{FF2B5EF4-FFF2-40B4-BE49-F238E27FC236}">
                <a16:creationId xmlns:a16="http://schemas.microsoft.com/office/drawing/2014/main" id="{530A6E76-365B-8F74-3D76-77A920195E9F}"/>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7458" y="6419236"/>
            <a:ext cx="1052402" cy="411480"/>
          </a:xfrm>
          <a:prstGeom prst="rect">
            <a:avLst/>
          </a:prstGeom>
        </p:spPr>
      </p:pic>
    </p:spTree>
    <p:extLst>
      <p:ext uri="{BB962C8B-B14F-4D97-AF65-F5344CB8AC3E}">
        <p14:creationId xmlns:p14="http://schemas.microsoft.com/office/powerpoint/2010/main" val="15231837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resenter (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3FD26-EFDA-2E40-8D1F-CABE04B6A85D}"/>
              </a:ext>
            </a:extLst>
          </p:cNvPr>
          <p:cNvSpPr>
            <a:spLocks noGrp="1"/>
          </p:cNvSpPr>
          <p:nvPr>
            <p:ph type="title"/>
          </p:nvPr>
        </p:nvSpPr>
        <p:spPr>
          <a:xfrm>
            <a:off x="4572000" y="322262"/>
            <a:ext cx="7407166" cy="907098"/>
          </a:xfrm>
        </p:spPr>
        <p:txBody>
          <a:bodyPr anchor="b">
            <a:normAutofit/>
          </a:bodyPr>
          <a:lstStyle>
            <a:lvl1pPr algn="l">
              <a:defRPr sz="3600">
                <a:solidFill>
                  <a:schemeClr val="accent1"/>
                </a:solidFill>
              </a:defRPr>
            </a:lvl1pPr>
          </a:lstStyle>
          <a:p>
            <a:r>
              <a:rPr lang="en-US"/>
              <a:t>Click to edit Master title style</a:t>
            </a:r>
          </a:p>
        </p:txBody>
      </p:sp>
      <p:sp>
        <p:nvSpPr>
          <p:cNvPr id="3" name="Picture Placeholder 2">
            <a:extLst>
              <a:ext uri="{FF2B5EF4-FFF2-40B4-BE49-F238E27FC236}">
                <a16:creationId xmlns:a16="http://schemas.microsoft.com/office/drawing/2014/main" id="{AB55EB7C-D6EB-5045-AA6E-2E6412D64CAB}"/>
              </a:ext>
            </a:extLst>
          </p:cNvPr>
          <p:cNvSpPr>
            <a:spLocks noGrp="1"/>
          </p:cNvSpPr>
          <p:nvPr>
            <p:ph type="pic" idx="1"/>
          </p:nvPr>
        </p:nvSpPr>
        <p:spPr>
          <a:xfrm>
            <a:off x="296132" y="322262"/>
            <a:ext cx="3948203" cy="4036378"/>
          </a:xfrm>
          <a:effectLst>
            <a:outerShdw blurRad="316295" dist="38100" dir="2700000" algn="tl" rotWithShape="0">
              <a:prstClr val="black">
                <a:alpha val="4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AFF88726-E261-564C-A8C8-ADE3498535D7}"/>
              </a:ext>
            </a:extLst>
          </p:cNvPr>
          <p:cNvSpPr>
            <a:spLocks noGrp="1"/>
          </p:cNvSpPr>
          <p:nvPr>
            <p:ph type="body" sz="half" idx="2"/>
          </p:nvPr>
        </p:nvSpPr>
        <p:spPr>
          <a:xfrm>
            <a:off x="4572000" y="2255520"/>
            <a:ext cx="7407166" cy="3820160"/>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Slide Number Placeholder 5">
            <a:extLst>
              <a:ext uri="{FF2B5EF4-FFF2-40B4-BE49-F238E27FC236}">
                <a16:creationId xmlns:a16="http://schemas.microsoft.com/office/drawing/2014/main" id="{BBE83A78-6084-E34A-AFA9-A3776046C2F3}"/>
              </a:ext>
            </a:extLst>
          </p:cNvPr>
          <p:cNvSpPr>
            <a:spLocks noGrp="1"/>
          </p:cNvSpPr>
          <p:nvPr>
            <p:ph type="sldNum" sz="quarter" idx="12"/>
          </p:nvPr>
        </p:nvSpPr>
        <p:spPr>
          <a:xfrm>
            <a:off x="11101549" y="6442414"/>
            <a:ext cx="877617" cy="365125"/>
          </a:xfrm>
          <a:prstGeom prst="rect">
            <a:avLst/>
          </a:prstGeom>
        </p:spPr>
        <p:txBody>
          <a:bodyPr vert="horz" lIns="91440" tIns="45720" rIns="91440" bIns="45720" rtlCol="0" anchor="ctr"/>
          <a:lstStyle>
            <a:lvl1pPr algn="ctr">
              <a:defRPr sz="1600" b="1" i="0">
                <a:solidFill>
                  <a:schemeClr val="tx1"/>
                </a:solidFill>
                <a:latin typeface="Libre Franklin Black" pitchFamily="2" charset="77"/>
              </a:defRPr>
            </a:lvl1pPr>
          </a:lstStyle>
          <a:p>
            <a:fld id="{74743CB8-03B1-D240-A0C2-C770526C1FDB}" type="slidenum">
              <a:rPr lang="en-US" smtClean="0"/>
              <a:pPr/>
              <a:t>‹#›</a:t>
            </a:fld>
            <a:endParaRPr lang="en-US"/>
          </a:p>
        </p:txBody>
      </p:sp>
      <p:sp>
        <p:nvSpPr>
          <p:cNvPr id="12" name="Footer Placeholder 4">
            <a:extLst>
              <a:ext uri="{FF2B5EF4-FFF2-40B4-BE49-F238E27FC236}">
                <a16:creationId xmlns:a16="http://schemas.microsoft.com/office/drawing/2014/main" id="{0EC2878E-9CFE-D94E-9EE5-B9CCCEA47FAA}"/>
              </a:ext>
            </a:extLst>
          </p:cNvPr>
          <p:cNvSpPr>
            <a:spLocks noGrp="1"/>
          </p:cNvSpPr>
          <p:nvPr>
            <p:ph type="ftr" sz="quarter" idx="11"/>
          </p:nvPr>
        </p:nvSpPr>
        <p:spPr>
          <a:xfrm>
            <a:off x="4038600" y="6442414"/>
            <a:ext cx="6637284" cy="365125"/>
          </a:xfrm>
          <a:prstGeom prst="rect">
            <a:avLst/>
          </a:prstGeom>
        </p:spPr>
        <p:txBody>
          <a:bodyPr vert="horz" lIns="91440" tIns="45720" rIns="91440" bIns="45720" rtlCol="0" anchor="ctr"/>
          <a:lstStyle>
            <a:lvl1pPr algn="ctr">
              <a:defRPr sz="1100" b="0" i="1">
                <a:solidFill>
                  <a:schemeClr val="bg1"/>
                </a:solidFill>
                <a:latin typeface="Libre Franklin" pitchFamily="2" charset="77"/>
              </a:defRPr>
            </a:lvl1pPr>
          </a:lstStyle>
          <a:p>
            <a:endParaRPr lang="en-US"/>
          </a:p>
        </p:txBody>
      </p:sp>
      <p:sp>
        <p:nvSpPr>
          <p:cNvPr id="16" name="Date Placeholder 3">
            <a:extLst>
              <a:ext uri="{FF2B5EF4-FFF2-40B4-BE49-F238E27FC236}">
                <a16:creationId xmlns:a16="http://schemas.microsoft.com/office/drawing/2014/main" id="{952B849A-CA68-2D44-8094-B1F81224AF5B}"/>
              </a:ext>
            </a:extLst>
          </p:cNvPr>
          <p:cNvSpPr>
            <a:spLocks noGrp="1"/>
          </p:cNvSpPr>
          <p:nvPr>
            <p:ph type="dt" sz="half" idx="10"/>
          </p:nvPr>
        </p:nvSpPr>
        <p:spPr>
          <a:xfrm>
            <a:off x="2270234" y="6442414"/>
            <a:ext cx="1555533" cy="365125"/>
          </a:xfrm>
          <a:prstGeom prst="rect">
            <a:avLst/>
          </a:prstGeom>
        </p:spPr>
        <p:txBody>
          <a:bodyPr vert="horz" lIns="91440" tIns="45720" rIns="91440" bIns="45720" rtlCol="0" anchor="ctr"/>
          <a:lstStyle>
            <a:lvl1pPr algn="l">
              <a:defRPr sz="1100" b="0" i="0">
                <a:solidFill>
                  <a:schemeClr val="bg1"/>
                </a:solidFill>
                <a:latin typeface="Libre Franklin" pitchFamily="2" charset="77"/>
              </a:defRPr>
            </a:lvl1pPr>
          </a:lstStyle>
          <a:p>
            <a:fld id="{70BBB9D8-B323-4A4A-A8C1-C48591FFC018}" type="datetime1">
              <a:rPr lang="en-US" smtClean="0"/>
              <a:t>7/24/2025</a:t>
            </a:fld>
            <a:endParaRPr lang="en-US"/>
          </a:p>
        </p:txBody>
      </p:sp>
      <p:sp>
        <p:nvSpPr>
          <p:cNvPr id="7" name="Content Placeholder 6">
            <a:extLst>
              <a:ext uri="{FF2B5EF4-FFF2-40B4-BE49-F238E27FC236}">
                <a16:creationId xmlns:a16="http://schemas.microsoft.com/office/drawing/2014/main" id="{765293A5-EBC4-605D-AE90-ECD036E47188}"/>
              </a:ext>
            </a:extLst>
          </p:cNvPr>
          <p:cNvSpPr>
            <a:spLocks noGrp="1"/>
          </p:cNvSpPr>
          <p:nvPr>
            <p:ph sz="quarter" idx="13"/>
          </p:nvPr>
        </p:nvSpPr>
        <p:spPr>
          <a:xfrm>
            <a:off x="4572000" y="1365504"/>
            <a:ext cx="7407166" cy="707135"/>
          </a:xfrm>
        </p:spPr>
        <p:txBody>
          <a:bodyPr>
            <a:normAutofit/>
          </a:bodyPr>
          <a:lstStyle>
            <a:lvl1pPr marL="0" indent="0">
              <a:buNone/>
              <a:defRPr sz="2400" i="1">
                <a:solidFill>
                  <a:schemeClr val="accent2"/>
                </a:solidFill>
              </a:defRPr>
            </a:lvl1pPr>
            <a:lvl2pPr marL="457200" indent="0">
              <a:buNone/>
              <a:defRPr i="1">
                <a:solidFill>
                  <a:schemeClr val="accent2"/>
                </a:solidFill>
              </a:defRPr>
            </a:lvl2pPr>
            <a:lvl3pPr marL="914400" indent="0">
              <a:buNone/>
              <a:defRPr i="1">
                <a:solidFill>
                  <a:schemeClr val="accent2"/>
                </a:solidFill>
              </a:defRPr>
            </a:lvl3pPr>
            <a:lvl4pPr marL="1371600" indent="0">
              <a:buNone/>
              <a:defRPr i="1">
                <a:solidFill>
                  <a:schemeClr val="accent2"/>
                </a:solidFill>
              </a:defRPr>
            </a:lvl4pPr>
            <a:lvl5pPr marL="1828800" indent="0">
              <a:buNone/>
              <a:defRPr i="1">
                <a:solidFill>
                  <a:schemeClr val="accent2"/>
                </a:solidFill>
              </a:defRPr>
            </a:lvl5pPr>
          </a:lstStyle>
          <a:p>
            <a:pPr lvl="0"/>
            <a:r>
              <a:rPr lang="en-US"/>
              <a:t>Click to edit Master text styles</a:t>
            </a:r>
          </a:p>
        </p:txBody>
      </p:sp>
      <p:pic>
        <p:nvPicPr>
          <p:cNvPr id="6" name="Picture 5">
            <a:extLst>
              <a:ext uri="{FF2B5EF4-FFF2-40B4-BE49-F238E27FC236}">
                <a16:creationId xmlns:a16="http://schemas.microsoft.com/office/drawing/2014/main" id="{3A2C16C8-00E8-8339-2B75-72DCD784650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7458" y="6419236"/>
            <a:ext cx="1052402" cy="411480"/>
          </a:xfrm>
          <a:prstGeom prst="rect">
            <a:avLst/>
          </a:prstGeom>
        </p:spPr>
      </p:pic>
    </p:spTree>
    <p:extLst>
      <p:ext uri="{BB962C8B-B14F-4D97-AF65-F5344CB8AC3E}">
        <p14:creationId xmlns:p14="http://schemas.microsoft.com/office/powerpoint/2010/main" val="3220720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5" Type="http://schemas.openxmlformats.org/officeDocument/2006/relationships/slideLayout" Target="../slideLayouts/slideLayout29.xml"/><Relationship Id="rId4" Type="http://schemas.openxmlformats.org/officeDocument/2006/relationships/slideLayout" Target="../slideLayouts/slideLayout2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18" Type="http://schemas.openxmlformats.org/officeDocument/2006/relationships/theme" Target="../theme/theme4.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17" Type="http://schemas.openxmlformats.org/officeDocument/2006/relationships/slideLayout" Target="../slideLayouts/slideLayout48.xml"/><Relationship Id="rId2" Type="http://schemas.openxmlformats.org/officeDocument/2006/relationships/slideLayout" Target="../slideLayouts/slideLayout33.xml"/><Relationship Id="rId16" Type="http://schemas.openxmlformats.org/officeDocument/2006/relationships/slideLayout" Target="../slideLayouts/slideLayout47.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5" Type="http://schemas.openxmlformats.org/officeDocument/2006/relationships/slideLayout" Target="../slideLayouts/slideLayout4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18" Type="http://schemas.openxmlformats.org/officeDocument/2006/relationships/slideLayout" Target="../slideLayouts/slideLayout66.xml"/><Relationship Id="rId3" Type="http://schemas.openxmlformats.org/officeDocument/2006/relationships/slideLayout" Target="../slideLayouts/slideLayout51.xml"/><Relationship Id="rId21" Type="http://schemas.openxmlformats.org/officeDocument/2006/relationships/theme" Target="../theme/theme5.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17" Type="http://schemas.openxmlformats.org/officeDocument/2006/relationships/slideLayout" Target="../slideLayouts/slideLayout65.xml"/><Relationship Id="rId2" Type="http://schemas.openxmlformats.org/officeDocument/2006/relationships/slideLayout" Target="../slideLayouts/slideLayout50.xml"/><Relationship Id="rId16" Type="http://schemas.openxmlformats.org/officeDocument/2006/relationships/slideLayout" Target="../slideLayouts/slideLayout64.xml"/><Relationship Id="rId20" Type="http://schemas.openxmlformats.org/officeDocument/2006/relationships/slideLayout" Target="../slideLayouts/slideLayout68.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slideLayout" Target="../slideLayouts/slideLayout63.xml"/><Relationship Id="rId10" Type="http://schemas.openxmlformats.org/officeDocument/2006/relationships/slideLayout" Target="../slideLayouts/slideLayout58.xml"/><Relationship Id="rId19" Type="http://schemas.openxmlformats.org/officeDocument/2006/relationships/slideLayout" Target="../slideLayouts/slideLayout67.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slideLayout" Target="../slideLayouts/slideLayout6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27A2E82-F76B-2548-B67E-A44FEEC1AFE5}"/>
              </a:ext>
            </a:extLst>
          </p:cNvPr>
          <p:cNvSpPr/>
          <p:nvPr userDrawn="1"/>
        </p:nvSpPr>
        <p:spPr>
          <a:xfrm>
            <a:off x="10888717" y="6390290"/>
            <a:ext cx="1303282" cy="467710"/>
          </a:xfrm>
          <a:prstGeom prst="rect">
            <a:avLst/>
          </a:prstGeom>
          <a:solidFill>
            <a:schemeClr val="accent2"/>
          </a:solidFill>
          <a:ln>
            <a:noFill/>
          </a:ln>
          <a:effectLst>
            <a:outerShdw blurRad="381000" dist="38100" dir="16200000" rotWithShape="0">
              <a:schemeClr val="tx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D4677FAF-7424-1746-A4CF-476D410771D5}"/>
              </a:ext>
            </a:extLst>
          </p:cNvPr>
          <p:cNvSpPr/>
          <p:nvPr userDrawn="1"/>
        </p:nvSpPr>
        <p:spPr>
          <a:xfrm>
            <a:off x="-1" y="6390290"/>
            <a:ext cx="10888717" cy="467710"/>
          </a:xfrm>
          <a:prstGeom prst="rect">
            <a:avLst/>
          </a:prstGeom>
          <a:ln>
            <a:noFill/>
          </a:ln>
          <a:effectLst>
            <a:outerShdw blurRad="381000" dist="38100" dir="16200000" rotWithShape="0">
              <a:schemeClr val="tx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14273883-F5C8-4D43-A171-9D790FBAA4B4}"/>
              </a:ext>
            </a:extLst>
          </p:cNvPr>
          <p:cNvSpPr>
            <a:spLocks noGrp="1"/>
          </p:cNvSpPr>
          <p:nvPr>
            <p:ph type="title"/>
          </p:nvPr>
        </p:nvSpPr>
        <p:spPr>
          <a:xfrm>
            <a:off x="207578" y="136525"/>
            <a:ext cx="11771587"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B0670AD-2F87-C04D-8268-611BC8228C59}"/>
              </a:ext>
            </a:extLst>
          </p:cNvPr>
          <p:cNvSpPr>
            <a:spLocks noGrp="1"/>
          </p:cNvSpPr>
          <p:nvPr>
            <p:ph type="body" idx="1"/>
          </p:nvPr>
        </p:nvSpPr>
        <p:spPr>
          <a:xfrm>
            <a:off x="838199" y="1602889"/>
            <a:ext cx="11140966" cy="46473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4">
            <a:extLst>
              <a:ext uri="{FF2B5EF4-FFF2-40B4-BE49-F238E27FC236}">
                <a16:creationId xmlns:a16="http://schemas.microsoft.com/office/drawing/2014/main" id="{2C814FFE-B8B2-2966-D23E-D45354C1B49A}"/>
              </a:ext>
            </a:extLst>
          </p:cNvPr>
          <p:cNvSpPr>
            <a:spLocks noGrp="1"/>
          </p:cNvSpPr>
          <p:nvPr>
            <p:ph type="ftr" sz="quarter" idx="3"/>
          </p:nvPr>
        </p:nvSpPr>
        <p:spPr>
          <a:xfrm>
            <a:off x="4038600" y="6442414"/>
            <a:ext cx="6637284" cy="365125"/>
          </a:xfrm>
          <a:prstGeom prst="rect">
            <a:avLst/>
          </a:prstGeom>
        </p:spPr>
        <p:txBody>
          <a:bodyPr vert="horz" lIns="91440" tIns="45720" rIns="91440" bIns="45720" rtlCol="0" anchor="ctr"/>
          <a:lstStyle>
            <a:lvl1pPr algn="ctr">
              <a:defRPr sz="1100" b="0" i="1">
                <a:solidFill>
                  <a:schemeClr val="bg1"/>
                </a:solidFill>
                <a:latin typeface="Libre Franklin" pitchFamily="2" charset="77"/>
              </a:defRPr>
            </a:lvl1pPr>
          </a:lstStyle>
          <a:p>
            <a:endParaRPr lang="en-US"/>
          </a:p>
        </p:txBody>
      </p:sp>
      <p:sp>
        <p:nvSpPr>
          <p:cNvPr id="10" name="Date Placeholder 3">
            <a:extLst>
              <a:ext uri="{FF2B5EF4-FFF2-40B4-BE49-F238E27FC236}">
                <a16:creationId xmlns:a16="http://schemas.microsoft.com/office/drawing/2014/main" id="{53616496-F48F-FAD2-2EE1-0E16EC4D60F7}"/>
              </a:ext>
            </a:extLst>
          </p:cNvPr>
          <p:cNvSpPr>
            <a:spLocks noGrp="1"/>
          </p:cNvSpPr>
          <p:nvPr>
            <p:ph type="dt" sz="half" idx="2"/>
          </p:nvPr>
        </p:nvSpPr>
        <p:spPr>
          <a:xfrm>
            <a:off x="2270234" y="6442414"/>
            <a:ext cx="1555533" cy="365125"/>
          </a:xfrm>
          <a:prstGeom prst="rect">
            <a:avLst/>
          </a:prstGeom>
        </p:spPr>
        <p:txBody>
          <a:bodyPr vert="horz" lIns="91440" tIns="45720" rIns="91440" bIns="45720" rtlCol="0" anchor="ctr"/>
          <a:lstStyle>
            <a:lvl1pPr algn="l">
              <a:defRPr sz="1100" b="0" i="0">
                <a:solidFill>
                  <a:schemeClr val="bg1"/>
                </a:solidFill>
                <a:latin typeface="Libre Franklin" pitchFamily="2" charset="77"/>
              </a:defRPr>
            </a:lvl1pPr>
          </a:lstStyle>
          <a:p>
            <a:fld id="{108B9263-6F05-3641-9778-FA4217B9AAE3}" type="datetime1">
              <a:rPr lang="en-US" smtClean="0"/>
              <a:t>7/24/2025</a:t>
            </a:fld>
            <a:endParaRPr lang="en-US"/>
          </a:p>
        </p:txBody>
      </p:sp>
    </p:spTree>
    <p:extLst>
      <p:ext uri="{BB962C8B-B14F-4D97-AF65-F5344CB8AC3E}">
        <p14:creationId xmlns:p14="http://schemas.microsoft.com/office/powerpoint/2010/main" val="5477047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4" r:id="rId4"/>
    <p:sldLayoutId id="2147483655" r:id="rId5"/>
    <p:sldLayoutId id="2147483756" r:id="rId6"/>
    <p:sldLayoutId id="2147483652" r:id="rId7"/>
    <p:sldLayoutId id="2147483653" r:id="rId8"/>
    <p:sldLayoutId id="2147483750" r:id="rId9"/>
    <p:sldLayoutId id="2147483751" r:id="rId10"/>
    <p:sldLayoutId id="2147483656" r:id="rId11"/>
    <p:sldLayoutId id="2147483755" r:id="rId12"/>
    <p:sldLayoutId id="2147483660" r:id="rId13"/>
  </p:sldLayoutIdLst>
  <p:hf hdr="0" ftr="0" dt="0"/>
  <p:txStyles>
    <p:titleStyle>
      <a:lvl1pPr algn="l" defTabSz="914400" rtl="0" eaLnBrk="1" latinLnBrk="0" hangingPunct="1">
        <a:lnSpc>
          <a:spcPct val="90000"/>
        </a:lnSpc>
        <a:spcBef>
          <a:spcPct val="0"/>
        </a:spcBef>
        <a:buNone/>
        <a:defRPr sz="4400" b="1" i="0" kern="1200">
          <a:solidFill>
            <a:schemeClr val="tx2"/>
          </a:solidFill>
          <a:latin typeface="Libre Franklin" pitchFamily="2" charset="77"/>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Libre Baskerville" panose="02000000000000000000" pitchFamily="2" charset="0"/>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Libre Baskerville" panose="02000000000000000000" pitchFamily="2" charset="0"/>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Libre Baskerville" panose="02000000000000000000" pitchFamily="2" charset="0"/>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Libre Baskerville" panose="02000000000000000000" pitchFamily="2" charset="0"/>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Libre Baskerville"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90C2A32-AD7B-C543-A508-523AF9C101B7}"/>
              </a:ext>
            </a:extLst>
          </p:cNvPr>
          <p:cNvSpPr>
            <a:spLocks noGrp="1"/>
          </p:cNvSpPr>
          <p:nvPr>
            <p:ph type="body" idx="1"/>
          </p:nvPr>
        </p:nvSpPr>
        <p:spPr>
          <a:xfrm>
            <a:off x="609599" y="1612900"/>
            <a:ext cx="11369565" cy="45640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a:extLst>
              <a:ext uri="{FF2B5EF4-FFF2-40B4-BE49-F238E27FC236}">
                <a16:creationId xmlns:a16="http://schemas.microsoft.com/office/drawing/2014/main" id="{7470F885-0D3A-214D-9A25-1A554036814F}"/>
              </a:ext>
            </a:extLst>
          </p:cNvPr>
          <p:cNvSpPr>
            <a:spLocks noGrp="1"/>
          </p:cNvSpPr>
          <p:nvPr>
            <p:ph type="title"/>
          </p:nvPr>
        </p:nvSpPr>
        <p:spPr>
          <a:xfrm>
            <a:off x="207578" y="136525"/>
            <a:ext cx="11771587" cy="1325563"/>
          </a:xfrm>
          <a:prstGeom prst="rect">
            <a:avLst/>
          </a:prstGeom>
        </p:spPr>
        <p:txBody>
          <a:bodyPr vert="horz" lIns="91440" tIns="45720" rIns="91440" bIns="45720" rtlCol="0" anchor="ctr">
            <a:normAutofit/>
          </a:bodyPr>
          <a:lstStyle/>
          <a:p>
            <a:r>
              <a:rPr lang="en-US"/>
              <a:t>Click to edit Master title style</a:t>
            </a:r>
          </a:p>
        </p:txBody>
      </p:sp>
      <p:sp>
        <p:nvSpPr>
          <p:cNvPr id="11" name="Slide Number Placeholder 5">
            <a:extLst>
              <a:ext uri="{FF2B5EF4-FFF2-40B4-BE49-F238E27FC236}">
                <a16:creationId xmlns:a16="http://schemas.microsoft.com/office/drawing/2014/main" id="{E094AB4D-A502-914A-B761-417E333105C1}"/>
              </a:ext>
            </a:extLst>
          </p:cNvPr>
          <p:cNvSpPr>
            <a:spLocks noGrp="1"/>
          </p:cNvSpPr>
          <p:nvPr>
            <p:ph type="sldNum" sz="quarter" idx="4"/>
          </p:nvPr>
        </p:nvSpPr>
        <p:spPr>
          <a:xfrm>
            <a:off x="11101549" y="6442414"/>
            <a:ext cx="877617" cy="365125"/>
          </a:xfrm>
          <a:prstGeom prst="rect">
            <a:avLst/>
          </a:prstGeom>
        </p:spPr>
        <p:txBody>
          <a:bodyPr vert="horz" lIns="91440" tIns="45720" rIns="91440" bIns="45720" rtlCol="0" anchor="ctr"/>
          <a:lstStyle>
            <a:lvl1pPr algn="ctr">
              <a:defRPr sz="1600" b="1" i="0">
                <a:solidFill>
                  <a:schemeClr val="tx1"/>
                </a:solidFill>
                <a:latin typeface="Libre Franklin Black" pitchFamily="2" charset="77"/>
              </a:defRPr>
            </a:lvl1pPr>
          </a:lstStyle>
          <a:p>
            <a:fld id="{74743CB8-03B1-D240-A0C2-C770526C1FDB}" type="slidenum">
              <a:rPr lang="en-US" smtClean="0"/>
              <a:pPr/>
              <a:t>‹#›</a:t>
            </a:fld>
            <a:endParaRPr lang="en-US"/>
          </a:p>
        </p:txBody>
      </p:sp>
      <p:sp>
        <p:nvSpPr>
          <p:cNvPr id="12" name="Footer Placeholder 4">
            <a:extLst>
              <a:ext uri="{FF2B5EF4-FFF2-40B4-BE49-F238E27FC236}">
                <a16:creationId xmlns:a16="http://schemas.microsoft.com/office/drawing/2014/main" id="{8FE2E6F1-6348-7242-91FB-86C5D31FA68D}"/>
              </a:ext>
            </a:extLst>
          </p:cNvPr>
          <p:cNvSpPr>
            <a:spLocks noGrp="1"/>
          </p:cNvSpPr>
          <p:nvPr>
            <p:ph type="ftr" sz="quarter" idx="3"/>
          </p:nvPr>
        </p:nvSpPr>
        <p:spPr>
          <a:xfrm>
            <a:off x="4038600" y="6442414"/>
            <a:ext cx="6637284" cy="365125"/>
          </a:xfrm>
          <a:prstGeom prst="rect">
            <a:avLst/>
          </a:prstGeom>
        </p:spPr>
        <p:txBody>
          <a:bodyPr vert="horz" lIns="91440" tIns="45720" rIns="91440" bIns="45720" rtlCol="0" anchor="ctr"/>
          <a:lstStyle>
            <a:lvl1pPr algn="ctr">
              <a:defRPr sz="1100" b="0" i="1">
                <a:solidFill>
                  <a:schemeClr val="tx1"/>
                </a:solidFill>
                <a:latin typeface="Libre Franklin" pitchFamily="2" charset="77"/>
              </a:defRPr>
            </a:lvl1pPr>
          </a:lstStyle>
          <a:p>
            <a:endParaRPr lang="en-US"/>
          </a:p>
        </p:txBody>
      </p:sp>
      <p:sp>
        <p:nvSpPr>
          <p:cNvPr id="13" name="Date Placeholder 3">
            <a:extLst>
              <a:ext uri="{FF2B5EF4-FFF2-40B4-BE49-F238E27FC236}">
                <a16:creationId xmlns:a16="http://schemas.microsoft.com/office/drawing/2014/main" id="{B9D7FB36-B3A6-F84B-8C67-50449ED59BFA}"/>
              </a:ext>
            </a:extLst>
          </p:cNvPr>
          <p:cNvSpPr>
            <a:spLocks noGrp="1"/>
          </p:cNvSpPr>
          <p:nvPr>
            <p:ph type="dt" sz="half" idx="2"/>
          </p:nvPr>
        </p:nvSpPr>
        <p:spPr>
          <a:xfrm>
            <a:off x="2270234" y="6442414"/>
            <a:ext cx="1555533" cy="365125"/>
          </a:xfrm>
          <a:prstGeom prst="rect">
            <a:avLst/>
          </a:prstGeom>
        </p:spPr>
        <p:txBody>
          <a:bodyPr vert="horz" lIns="91440" tIns="45720" rIns="91440" bIns="45720" rtlCol="0" anchor="ctr"/>
          <a:lstStyle>
            <a:lvl1pPr algn="l">
              <a:defRPr sz="1100" b="0" i="0">
                <a:solidFill>
                  <a:schemeClr val="tx1"/>
                </a:solidFill>
                <a:latin typeface="Libre Franklin" pitchFamily="2" charset="77"/>
              </a:defRPr>
            </a:lvl1pPr>
          </a:lstStyle>
          <a:p>
            <a:fld id="{8F7FDAD1-B49F-9C47-9449-69530D5E4B2C}" type="datetime1">
              <a:rPr lang="en-US" smtClean="0"/>
              <a:t>7/24/2025</a:t>
            </a:fld>
            <a:endParaRPr lang="en-US"/>
          </a:p>
        </p:txBody>
      </p:sp>
    </p:spTree>
    <p:extLst>
      <p:ext uri="{BB962C8B-B14F-4D97-AF65-F5344CB8AC3E}">
        <p14:creationId xmlns:p14="http://schemas.microsoft.com/office/powerpoint/2010/main" val="3542257644"/>
      </p:ext>
    </p:extLst>
  </p:cSld>
  <p:clrMap bg1="lt1" tx1="dk1" bg2="lt2" tx2="dk2" accent1="accent1" accent2="accent2" accent3="accent3" accent4="accent4" accent5="accent5" accent6="accent6" hlink="hlink" folHlink="folHlink"/>
  <p:sldLayoutIdLst>
    <p:sldLayoutId id="2147483680" r:id="rId1"/>
    <p:sldLayoutId id="2147483662" r:id="rId2"/>
    <p:sldLayoutId id="2147483679" r:id="rId3"/>
    <p:sldLayoutId id="2147483703" r:id="rId4"/>
    <p:sldLayoutId id="2147483661" r:id="rId5"/>
    <p:sldLayoutId id="2147483678" r:id="rId6"/>
    <p:sldLayoutId id="2147483753" r:id="rId7"/>
    <p:sldLayoutId id="2147483759" r:id="rId8"/>
    <p:sldLayoutId id="2147483779" r:id="rId9"/>
    <p:sldLayoutId id="2147483813" r:id="rId10"/>
    <p:sldLayoutId id="2147483814" r:id="rId11"/>
  </p:sldLayoutIdLst>
  <p:hf hdr="0" ftr="0" dt="0"/>
  <p:txStyles>
    <p:titleStyle>
      <a:lvl1pPr algn="l" defTabSz="914400" rtl="0" eaLnBrk="1" latinLnBrk="0" hangingPunct="1">
        <a:lnSpc>
          <a:spcPct val="90000"/>
        </a:lnSpc>
        <a:spcBef>
          <a:spcPct val="0"/>
        </a:spcBef>
        <a:buNone/>
        <a:defRPr sz="4400" b="1" kern="1200">
          <a:solidFill>
            <a:schemeClr val="tx2"/>
          </a:solidFill>
          <a:latin typeface="Libre Franklin"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333C42"/>
          </a:solidFill>
          <a:latin typeface="Libre Baskerville" panose="020000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333C42"/>
          </a:solidFill>
          <a:latin typeface="Libre Baskerville" panose="020000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333C42"/>
          </a:solidFill>
          <a:latin typeface="Libre Baskerville" panose="020000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333C42"/>
          </a:solidFill>
          <a:latin typeface="Libre Baskerville" panose="020000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333C42"/>
          </a:solidFill>
          <a:latin typeface="Libre Baskerville"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90C2A32-AD7B-C543-A508-523AF9C101B7}"/>
              </a:ext>
            </a:extLst>
          </p:cNvPr>
          <p:cNvSpPr>
            <a:spLocks noGrp="1"/>
          </p:cNvSpPr>
          <p:nvPr>
            <p:ph type="body" idx="1"/>
          </p:nvPr>
        </p:nvSpPr>
        <p:spPr>
          <a:xfrm>
            <a:off x="609599" y="1612900"/>
            <a:ext cx="11369565" cy="45640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a:extLst>
              <a:ext uri="{FF2B5EF4-FFF2-40B4-BE49-F238E27FC236}">
                <a16:creationId xmlns:a16="http://schemas.microsoft.com/office/drawing/2014/main" id="{7470F885-0D3A-214D-9A25-1A554036814F}"/>
              </a:ext>
            </a:extLst>
          </p:cNvPr>
          <p:cNvSpPr>
            <a:spLocks noGrp="1"/>
          </p:cNvSpPr>
          <p:nvPr>
            <p:ph type="title"/>
          </p:nvPr>
        </p:nvSpPr>
        <p:spPr>
          <a:xfrm>
            <a:off x="207578" y="136525"/>
            <a:ext cx="11771587" cy="1325563"/>
          </a:xfrm>
          <a:prstGeom prst="rect">
            <a:avLst/>
          </a:prstGeom>
        </p:spPr>
        <p:txBody>
          <a:bodyPr vert="horz" lIns="91440" tIns="45720" rIns="91440" bIns="45720" rtlCol="0" anchor="ctr">
            <a:normAutofit/>
          </a:bodyPr>
          <a:lstStyle/>
          <a:p>
            <a:r>
              <a:rPr lang="en-US"/>
              <a:t>Click to edit Master title style</a:t>
            </a:r>
          </a:p>
        </p:txBody>
      </p:sp>
      <p:sp>
        <p:nvSpPr>
          <p:cNvPr id="11" name="Slide Number Placeholder 5">
            <a:extLst>
              <a:ext uri="{FF2B5EF4-FFF2-40B4-BE49-F238E27FC236}">
                <a16:creationId xmlns:a16="http://schemas.microsoft.com/office/drawing/2014/main" id="{E094AB4D-A502-914A-B761-417E333105C1}"/>
              </a:ext>
            </a:extLst>
          </p:cNvPr>
          <p:cNvSpPr>
            <a:spLocks noGrp="1"/>
          </p:cNvSpPr>
          <p:nvPr>
            <p:ph type="sldNum" sz="quarter" idx="4"/>
          </p:nvPr>
        </p:nvSpPr>
        <p:spPr>
          <a:xfrm>
            <a:off x="11101549" y="6442414"/>
            <a:ext cx="877617" cy="365125"/>
          </a:xfrm>
          <a:prstGeom prst="rect">
            <a:avLst/>
          </a:prstGeom>
        </p:spPr>
        <p:txBody>
          <a:bodyPr vert="horz" lIns="91440" tIns="45720" rIns="91440" bIns="45720" rtlCol="0" anchor="ctr"/>
          <a:lstStyle>
            <a:lvl1pPr algn="ctr">
              <a:defRPr sz="1600" b="1" i="0">
                <a:solidFill>
                  <a:schemeClr val="tx1"/>
                </a:solidFill>
                <a:latin typeface="Libre Franklin Black" pitchFamily="2" charset="77"/>
              </a:defRPr>
            </a:lvl1pPr>
          </a:lstStyle>
          <a:p>
            <a:fld id="{74743CB8-03B1-D240-A0C2-C770526C1FDB}" type="slidenum">
              <a:rPr lang="en-US" smtClean="0"/>
              <a:pPr/>
              <a:t>‹#›</a:t>
            </a:fld>
            <a:endParaRPr lang="en-US"/>
          </a:p>
        </p:txBody>
      </p:sp>
      <p:sp>
        <p:nvSpPr>
          <p:cNvPr id="12" name="Footer Placeholder 4">
            <a:extLst>
              <a:ext uri="{FF2B5EF4-FFF2-40B4-BE49-F238E27FC236}">
                <a16:creationId xmlns:a16="http://schemas.microsoft.com/office/drawing/2014/main" id="{8FE2E6F1-6348-7242-91FB-86C5D31FA68D}"/>
              </a:ext>
            </a:extLst>
          </p:cNvPr>
          <p:cNvSpPr>
            <a:spLocks noGrp="1"/>
          </p:cNvSpPr>
          <p:nvPr>
            <p:ph type="ftr" sz="quarter" idx="3"/>
          </p:nvPr>
        </p:nvSpPr>
        <p:spPr>
          <a:xfrm>
            <a:off x="4038600" y="6442414"/>
            <a:ext cx="6637284" cy="365125"/>
          </a:xfrm>
          <a:prstGeom prst="rect">
            <a:avLst/>
          </a:prstGeom>
        </p:spPr>
        <p:txBody>
          <a:bodyPr vert="horz" lIns="91440" tIns="45720" rIns="91440" bIns="45720" rtlCol="0" anchor="ctr"/>
          <a:lstStyle>
            <a:lvl1pPr algn="ctr">
              <a:defRPr sz="1100" b="0" i="1">
                <a:solidFill>
                  <a:schemeClr val="tx1"/>
                </a:solidFill>
                <a:latin typeface="Libre Franklin" pitchFamily="2" charset="77"/>
              </a:defRPr>
            </a:lvl1pPr>
          </a:lstStyle>
          <a:p>
            <a:endParaRPr lang="en-US"/>
          </a:p>
        </p:txBody>
      </p:sp>
      <p:sp>
        <p:nvSpPr>
          <p:cNvPr id="13" name="Date Placeholder 3">
            <a:extLst>
              <a:ext uri="{FF2B5EF4-FFF2-40B4-BE49-F238E27FC236}">
                <a16:creationId xmlns:a16="http://schemas.microsoft.com/office/drawing/2014/main" id="{B9D7FB36-B3A6-F84B-8C67-50449ED59BFA}"/>
              </a:ext>
            </a:extLst>
          </p:cNvPr>
          <p:cNvSpPr>
            <a:spLocks noGrp="1"/>
          </p:cNvSpPr>
          <p:nvPr>
            <p:ph type="dt" sz="half" idx="2"/>
          </p:nvPr>
        </p:nvSpPr>
        <p:spPr>
          <a:xfrm>
            <a:off x="2270234" y="6442414"/>
            <a:ext cx="1555533" cy="365125"/>
          </a:xfrm>
          <a:prstGeom prst="rect">
            <a:avLst/>
          </a:prstGeom>
        </p:spPr>
        <p:txBody>
          <a:bodyPr vert="horz" lIns="91440" tIns="45720" rIns="91440" bIns="45720" rtlCol="0" anchor="ctr"/>
          <a:lstStyle>
            <a:lvl1pPr algn="l">
              <a:defRPr sz="1100" b="0" i="0">
                <a:solidFill>
                  <a:schemeClr val="tx1"/>
                </a:solidFill>
                <a:latin typeface="Libre Franklin" pitchFamily="2" charset="77"/>
              </a:defRPr>
            </a:lvl1pPr>
          </a:lstStyle>
          <a:p>
            <a:fld id="{8F7FDAD1-B49F-9C47-9449-69530D5E4B2C}" type="datetime1">
              <a:rPr lang="en-US" smtClean="0"/>
              <a:t>7/24/2025</a:t>
            </a:fld>
            <a:endParaRPr lang="en-US"/>
          </a:p>
        </p:txBody>
      </p:sp>
    </p:spTree>
    <p:extLst>
      <p:ext uri="{BB962C8B-B14F-4D97-AF65-F5344CB8AC3E}">
        <p14:creationId xmlns:p14="http://schemas.microsoft.com/office/powerpoint/2010/main" val="3129900199"/>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73" r:id="rId3"/>
    <p:sldLayoutId id="2147483766" r:id="rId4"/>
    <p:sldLayoutId id="2147483771" r:id="rId5"/>
    <p:sldLayoutId id="2147483772" r:id="rId6"/>
    <p:sldLayoutId id="2147483767" r:id="rId7"/>
  </p:sldLayoutIdLst>
  <p:hf hdr="0" ftr="0" dt="0"/>
  <p:txStyles>
    <p:titleStyle>
      <a:lvl1pPr algn="l" defTabSz="914400" rtl="0" eaLnBrk="1" latinLnBrk="0" hangingPunct="1">
        <a:lnSpc>
          <a:spcPct val="90000"/>
        </a:lnSpc>
        <a:spcBef>
          <a:spcPct val="0"/>
        </a:spcBef>
        <a:buNone/>
        <a:defRPr sz="4400" b="1" kern="1200">
          <a:solidFill>
            <a:srgbClr val="333C42"/>
          </a:solidFill>
          <a:latin typeface="Libre Franklin"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333C42"/>
          </a:solidFill>
          <a:latin typeface="Libre Baskerville" panose="020000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333C42"/>
          </a:solidFill>
          <a:latin typeface="Libre Baskerville" panose="020000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333C42"/>
          </a:solidFill>
          <a:latin typeface="Libre Baskerville" panose="020000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333C42"/>
          </a:solidFill>
          <a:latin typeface="Libre Baskerville" panose="020000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333C42"/>
          </a:solidFill>
          <a:latin typeface="Libre Baskerville"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90C2A32-AD7B-C543-A508-523AF9C101B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a:extLst>
              <a:ext uri="{FF2B5EF4-FFF2-40B4-BE49-F238E27FC236}">
                <a16:creationId xmlns:a16="http://schemas.microsoft.com/office/drawing/2014/main" id="{7470F885-0D3A-214D-9A25-1A554036814F}"/>
              </a:ext>
            </a:extLst>
          </p:cNvPr>
          <p:cNvSpPr>
            <a:spLocks noGrp="1"/>
          </p:cNvSpPr>
          <p:nvPr>
            <p:ph type="title"/>
          </p:nvPr>
        </p:nvSpPr>
        <p:spPr>
          <a:xfrm>
            <a:off x="207578" y="136525"/>
            <a:ext cx="11771587" cy="1325563"/>
          </a:xfrm>
          <a:prstGeom prst="rect">
            <a:avLst/>
          </a:prstGeom>
        </p:spPr>
        <p:txBody>
          <a:bodyPr vert="horz" lIns="91440" tIns="45720" rIns="91440" bIns="45720" rtlCol="0" anchor="ctr">
            <a:normAutofit/>
          </a:bodyPr>
          <a:lstStyle/>
          <a:p>
            <a:r>
              <a:rPr lang="en-US"/>
              <a:t>Click to edit Master title style</a:t>
            </a:r>
          </a:p>
        </p:txBody>
      </p:sp>
      <p:sp>
        <p:nvSpPr>
          <p:cNvPr id="11" name="Slide Number Placeholder 5">
            <a:extLst>
              <a:ext uri="{FF2B5EF4-FFF2-40B4-BE49-F238E27FC236}">
                <a16:creationId xmlns:a16="http://schemas.microsoft.com/office/drawing/2014/main" id="{187DF112-8719-B745-8A60-1445319CDEB1}"/>
              </a:ext>
            </a:extLst>
          </p:cNvPr>
          <p:cNvSpPr>
            <a:spLocks noGrp="1"/>
          </p:cNvSpPr>
          <p:nvPr>
            <p:ph type="sldNum" sz="quarter" idx="4"/>
          </p:nvPr>
        </p:nvSpPr>
        <p:spPr>
          <a:xfrm>
            <a:off x="11101549" y="6442414"/>
            <a:ext cx="877617" cy="365125"/>
          </a:xfrm>
          <a:prstGeom prst="rect">
            <a:avLst/>
          </a:prstGeom>
        </p:spPr>
        <p:txBody>
          <a:bodyPr vert="horz" lIns="91440" tIns="45720" rIns="91440" bIns="45720" rtlCol="0" anchor="ctr"/>
          <a:lstStyle>
            <a:lvl1pPr algn="ctr">
              <a:defRPr sz="1600" b="1" i="0">
                <a:solidFill>
                  <a:schemeClr val="tx1"/>
                </a:solidFill>
                <a:latin typeface="Libre Franklin Black" pitchFamily="2" charset="77"/>
              </a:defRPr>
            </a:lvl1pPr>
          </a:lstStyle>
          <a:p>
            <a:fld id="{74743CB8-03B1-D240-A0C2-C770526C1FDB}" type="slidenum">
              <a:rPr lang="en-US" smtClean="0"/>
              <a:pPr/>
              <a:t>‹#›</a:t>
            </a:fld>
            <a:endParaRPr lang="en-US"/>
          </a:p>
        </p:txBody>
      </p:sp>
      <p:sp>
        <p:nvSpPr>
          <p:cNvPr id="12" name="Footer Placeholder 4">
            <a:extLst>
              <a:ext uri="{FF2B5EF4-FFF2-40B4-BE49-F238E27FC236}">
                <a16:creationId xmlns:a16="http://schemas.microsoft.com/office/drawing/2014/main" id="{BF3F1E45-F1FB-DA48-98C6-5FB06D2BE3A8}"/>
              </a:ext>
            </a:extLst>
          </p:cNvPr>
          <p:cNvSpPr>
            <a:spLocks noGrp="1"/>
          </p:cNvSpPr>
          <p:nvPr>
            <p:ph type="ftr" sz="quarter" idx="3"/>
          </p:nvPr>
        </p:nvSpPr>
        <p:spPr>
          <a:xfrm>
            <a:off x="4038600" y="6442414"/>
            <a:ext cx="6637284" cy="365125"/>
          </a:xfrm>
          <a:prstGeom prst="rect">
            <a:avLst/>
          </a:prstGeom>
        </p:spPr>
        <p:txBody>
          <a:bodyPr vert="horz" lIns="91440" tIns="45720" rIns="91440" bIns="45720" rtlCol="0" anchor="ctr"/>
          <a:lstStyle>
            <a:lvl1pPr algn="ctr">
              <a:defRPr sz="1100" b="0" i="1">
                <a:solidFill>
                  <a:schemeClr val="tx1"/>
                </a:solidFill>
                <a:latin typeface="Libre Franklin" pitchFamily="2" charset="77"/>
              </a:defRPr>
            </a:lvl1pPr>
          </a:lstStyle>
          <a:p>
            <a:endParaRPr lang="en-US"/>
          </a:p>
        </p:txBody>
      </p:sp>
      <p:sp>
        <p:nvSpPr>
          <p:cNvPr id="13" name="Date Placeholder 3">
            <a:extLst>
              <a:ext uri="{FF2B5EF4-FFF2-40B4-BE49-F238E27FC236}">
                <a16:creationId xmlns:a16="http://schemas.microsoft.com/office/drawing/2014/main" id="{C111C806-C257-424D-B341-7C3A857E313F}"/>
              </a:ext>
            </a:extLst>
          </p:cNvPr>
          <p:cNvSpPr>
            <a:spLocks noGrp="1"/>
          </p:cNvSpPr>
          <p:nvPr>
            <p:ph type="dt" sz="half" idx="2"/>
          </p:nvPr>
        </p:nvSpPr>
        <p:spPr>
          <a:xfrm>
            <a:off x="2270234" y="6442414"/>
            <a:ext cx="1555533" cy="365125"/>
          </a:xfrm>
          <a:prstGeom prst="rect">
            <a:avLst/>
          </a:prstGeom>
        </p:spPr>
        <p:txBody>
          <a:bodyPr vert="horz" lIns="91440" tIns="45720" rIns="91440" bIns="45720" rtlCol="0" anchor="ctr"/>
          <a:lstStyle>
            <a:lvl1pPr algn="l">
              <a:defRPr sz="1100" b="0" i="0">
                <a:solidFill>
                  <a:schemeClr val="tx1"/>
                </a:solidFill>
                <a:latin typeface="Libre Franklin" pitchFamily="2" charset="77"/>
              </a:defRPr>
            </a:lvl1pPr>
          </a:lstStyle>
          <a:p>
            <a:fld id="{A28E5BD1-723F-5743-815C-AA13F68B6F1E}" type="datetime1">
              <a:rPr lang="en-US" smtClean="0"/>
              <a:t>7/24/2025</a:t>
            </a:fld>
            <a:endParaRPr lang="en-US"/>
          </a:p>
        </p:txBody>
      </p:sp>
    </p:spTree>
    <p:extLst>
      <p:ext uri="{BB962C8B-B14F-4D97-AF65-F5344CB8AC3E}">
        <p14:creationId xmlns:p14="http://schemas.microsoft.com/office/powerpoint/2010/main" val="3979147550"/>
      </p:ext>
    </p:extLst>
  </p:cSld>
  <p:clrMap bg1="lt1" tx1="dk1" bg2="lt2" tx2="dk2" accent1="accent1" accent2="accent2" accent3="accent3" accent4="accent4" accent5="accent5" accent6="accent6" hlink="hlink" folHlink="folHlink"/>
  <p:sldLayoutIdLst>
    <p:sldLayoutId id="2147483705" r:id="rId1"/>
    <p:sldLayoutId id="2147483749" r:id="rId2"/>
    <p:sldLayoutId id="2147483780" r:id="rId3"/>
    <p:sldLayoutId id="2147483777" r:id="rId4"/>
    <p:sldLayoutId id="2147483778" r:id="rId5"/>
    <p:sldLayoutId id="2147483770" r:id="rId6"/>
    <p:sldLayoutId id="2147483783" r:id="rId7"/>
    <p:sldLayoutId id="2147483782" r:id="rId8"/>
    <p:sldLayoutId id="2147483700" r:id="rId9"/>
    <p:sldLayoutId id="2147483701" r:id="rId10"/>
    <p:sldLayoutId id="2147483702" r:id="rId11"/>
    <p:sldLayoutId id="2147483775" r:id="rId12"/>
    <p:sldLayoutId id="2147483776" r:id="rId13"/>
    <p:sldLayoutId id="2147483745" r:id="rId14"/>
    <p:sldLayoutId id="2147483757" r:id="rId15"/>
    <p:sldLayoutId id="2147483761" r:id="rId16"/>
    <p:sldLayoutId id="2147483752" r:id="rId17"/>
  </p:sldLayoutIdLst>
  <p:hf hdr="0" ftr="0" dt="0"/>
  <p:txStyles>
    <p:titleStyle>
      <a:lvl1pPr algn="l" defTabSz="914400" rtl="0" eaLnBrk="1" latinLnBrk="0" hangingPunct="1">
        <a:lnSpc>
          <a:spcPct val="90000"/>
        </a:lnSpc>
        <a:spcBef>
          <a:spcPct val="0"/>
        </a:spcBef>
        <a:buNone/>
        <a:defRPr sz="4400" b="1" kern="1200">
          <a:solidFill>
            <a:srgbClr val="333C42"/>
          </a:solidFill>
          <a:latin typeface="Libre Franklin"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333C42"/>
          </a:solidFill>
          <a:latin typeface="Libre Franklin"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333C42"/>
          </a:solidFill>
          <a:latin typeface="Libre Franklin"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333C42"/>
          </a:solidFill>
          <a:latin typeface="Libre Franklin"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333C42"/>
          </a:solidFill>
          <a:latin typeface="Libre Franklin"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333C42"/>
          </a:solidFill>
          <a:latin typeface="Libre Franklin"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90C2A32-AD7B-C543-A508-523AF9C101B7}"/>
              </a:ext>
            </a:extLst>
          </p:cNvPr>
          <p:cNvSpPr>
            <a:spLocks noGrp="1"/>
          </p:cNvSpPr>
          <p:nvPr>
            <p:ph type="body" idx="1"/>
          </p:nvPr>
        </p:nvSpPr>
        <p:spPr>
          <a:xfrm>
            <a:off x="609599" y="1612900"/>
            <a:ext cx="11369565" cy="510857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a:extLst>
              <a:ext uri="{FF2B5EF4-FFF2-40B4-BE49-F238E27FC236}">
                <a16:creationId xmlns:a16="http://schemas.microsoft.com/office/drawing/2014/main" id="{7470F885-0D3A-214D-9A25-1A554036814F}"/>
              </a:ext>
            </a:extLst>
          </p:cNvPr>
          <p:cNvSpPr>
            <a:spLocks noGrp="1"/>
          </p:cNvSpPr>
          <p:nvPr>
            <p:ph type="title"/>
          </p:nvPr>
        </p:nvSpPr>
        <p:spPr>
          <a:xfrm>
            <a:off x="207578" y="136525"/>
            <a:ext cx="11771587" cy="1325563"/>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3327519403"/>
      </p:ext>
    </p:extLst>
  </p:cSld>
  <p:clrMap bg1="lt1" tx1="dk1" bg2="lt2" tx2="dk2" accent1="accent1" accent2="accent2" accent3="accent3" accent4="accent4" accent5="accent5" accent6="accent6" hlink="hlink" folHlink="folHlink"/>
  <p:sldLayoutIdLst>
    <p:sldLayoutId id="2147483798" r:id="rId1"/>
    <p:sldLayoutId id="2147483796" r:id="rId2"/>
    <p:sldLayoutId id="2147483804" r:id="rId3"/>
    <p:sldLayoutId id="2147483803" r:id="rId4"/>
    <p:sldLayoutId id="2147483800" r:id="rId5"/>
    <p:sldLayoutId id="2147483811" r:id="rId6"/>
    <p:sldLayoutId id="2147483812" r:id="rId7"/>
    <p:sldLayoutId id="2147483806" r:id="rId8"/>
    <p:sldLayoutId id="2147483807" r:id="rId9"/>
    <p:sldLayoutId id="2147483808" r:id="rId10"/>
    <p:sldLayoutId id="2147483809" r:id="rId11"/>
    <p:sldLayoutId id="2147483810" r:id="rId12"/>
    <p:sldLayoutId id="2147483785" r:id="rId13"/>
    <p:sldLayoutId id="2147483799" r:id="rId14"/>
    <p:sldLayoutId id="2147483791" r:id="rId15"/>
    <p:sldLayoutId id="2147483801" r:id="rId16"/>
    <p:sldLayoutId id="2147483797" r:id="rId17"/>
    <p:sldLayoutId id="2147483795" r:id="rId18"/>
    <p:sldLayoutId id="2147483802" r:id="rId19"/>
    <p:sldLayoutId id="2147483805" r:id="rId20"/>
  </p:sldLayoutIdLst>
  <p:hf hdr="0" ftr="0" dt="0"/>
  <p:txStyles>
    <p:titleStyle>
      <a:lvl1pPr algn="l" defTabSz="914400" rtl="0" eaLnBrk="1" latinLnBrk="0" hangingPunct="1">
        <a:lnSpc>
          <a:spcPct val="90000"/>
        </a:lnSpc>
        <a:spcBef>
          <a:spcPct val="0"/>
        </a:spcBef>
        <a:buNone/>
        <a:defRPr sz="4400" b="1" kern="1200">
          <a:solidFill>
            <a:srgbClr val="364B9F"/>
          </a:solidFill>
          <a:latin typeface="Libre Baskerville" panose="02000000000000000000"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333C42"/>
          </a:solidFill>
          <a:latin typeface="Lexend Light Light"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333C42"/>
          </a:solidFill>
          <a:latin typeface="Lexend Ligh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333C42"/>
          </a:solidFill>
          <a:latin typeface="Lexend Ligh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333C42"/>
          </a:solidFill>
          <a:latin typeface="Lexend Ligh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333C42"/>
          </a:solidFill>
          <a:latin typeface="Lexend Ligh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7.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9.xml"/><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1.xml"/><Relationship Id="rId1" Type="http://schemas.openxmlformats.org/officeDocument/2006/relationships/slideLayout" Target="../slideLayouts/slideLayout2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diagramLayout" Target="../diagrams/layout1.xml"/><Relationship Id="rId7" Type="http://schemas.openxmlformats.org/officeDocument/2006/relationships/image" Target="../media/image54.png"/><Relationship Id="rId2" Type="http://schemas.openxmlformats.org/officeDocument/2006/relationships/diagramData" Target="../diagrams/data1.xml"/><Relationship Id="rId1" Type="http://schemas.openxmlformats.org/officeDocument/2006/relationships/slideLayout" Target="../slideLayouts/slideLayout2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86781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0DD62A-797F-ACAE-03DF-CBDA4100881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6FFDC07-88B3-3B9A-C5AF-1C6C640978DA}"/>
              </a:ext>
            </a:extLst>
          </p:cNvPr>
          <p:cNvSpPr>
            <a:spLocks noGrp="1"/>
          </p:cNvSpPr>
          <p:nvPr>
            <p:ph type="title"/>
          </p:nvPr>
        </p:nvSpPr>
        <p:spPr/>
        <p:txBody>
          <a:bodyPr>
            <a:normAutofit/>
          </a:bodyPr>
          <a:lstStyle/>
          <a:p>
            <a:r>
              <a:rPr lang="en-US" sz="3200" dirty="0">
                <a:solidFill>
                  <a:schemeClr val="tx1"/>
                </a:solidFill>
                <a:latin typeface="Libre Franklin"/>
              </a:rPr>
              <a:t>Document D: Declaration of Independence (1776) </a:t>
            </a:r>
            <a:endParaRPr lang="en-US" dirty="0">
              <a:solidFill>
                <a:schemeClr val="tx1"/>
              </a:solidFill>
            </a:endParaRPr>
          </a:p>
        </p:txBody>
      </p:sp>
      <p:sp>
        <p:nvSpPr>
          <p:cNvPr id="4" name="Slide Number Placeholder 3">
            <a:extLst>
              <a:ext uri="{FF2B5EF4-FFF2-40B4-BE49-F238E27FC236}">
                <a16:creationId xmlns:a16="http://schemas.microsoft.com/office/drawing/2014/main" id="{A0CF2753-8C3C-C852-E256-213AEA2E874F}"/>
              </a:ext>
            </a:extLst>
          </p:cNvPr>
          <p:cNvSpPr>
            <a:spLocks noGrp="1"/>
          </p:cNvSpPr>
          <p:nvPr>
            <p:ph type="sldNum" sz="quarter" idx="4"/>
          </p:nvPr>
        </p:nvSpPr>
        <p:spPr/>
        <p:txBody>
          <a:bodyPr/>
          <a:lstStyle/>
          <a:p>
            <a:fld id="{74743CB8-03B1-D240-A0C2-C770526C1FDB}" type="slidenum">
              <a:rPr lang="en-US" smtClean="0"/>
              <a:pPr/>
              <a:t>10</a:t>
            </a:fld>
            <a:endParaRPr lang="en-US"/>
          </a:p>
        </p:txBody>
      </p:sp>
      <p:graphicFrame>
        <p:nvGraphicFramePr>
          <p:cNvPr id="8" name="Table 7">
            <a:extLst>
              <a:ext uri="{FF2B5EF4-FFF2-40B4-BE49-F238E27FC236}">
                <a16:creationId xmlns:a16="http://schemas.microsoft.com/office/drawing/2014/main" id="{171C5922-0BE5-8A37-E4C9-8BD3CEEEE80C}"/>
              </a:ext>
            </a:extLst>
          </p:cNvPr>
          <p:cNvGraphicFramePr>
            <a:graphicFrameLocks noGrp="1"/>
          </p:cNvGraphicFramePr>
          <p:nvPr>
            <p:extLst>
              <p:ext uri="{D42A27DB-BD31-4B8C-83A1-F6EECF244321}">
                <p14:modId xmlns:p14="http://schemas.microsoft.com/office/powerpoint/2010/main" val="730515843"/>
              </p:ext>
            </p:extLst>
          </p:nvPr>
        </p:nvGraphicFramePr>
        <p:xfrm>
          <a:off x="1600200" y="152400"/>
          <a:ext cx="10252248" cy="6233160"/>
        </p:xfrm>
        <a:graphic>
          <a:graphicData uri="http://schemas.openxmlformats.org/drawingml/2006/table">
            <a:tbl>
              <a:tblPr bandRow="1">
                <a:tableStyleId>{5C22544A-7EE6-4342-B048-85BDC9FD1C3A}</a:tableStyleId>
              </a:tblPr>
              <a:tblGrid>
                <a:gridCol w="7223760">
                  <a:extLst>
                    <a:ext uri="{9D8B030D-6E8A-4147-A177-3AD203B41FA5}">
                      <a16:colId xmlns:a16="http://schemas.microsoft.com/office/drawing/2014/main" val="2949200105"/>
                    </a:ext>
                  </a:extLst>
                </a:gridCol>
                <a:gridCol w="3028488">
                  <a:extLst>
                    <a:ext uri="{9D8B030D-6E8A-4147-A177-3AD203B41FA5}">
                      <a16:colId xmlns:a16="http://schemas.microsoft.com/office/drawing/2014/main" val="3240294888"/>
                    </a:ext>
                  </a:extLst>
                </a:gridCol>
              </a:tblGrid>
              <a:tr h="6233160">
                <a:tc>
                  <a:txBody>
                    <a:bodyPr/>
                    <a:lstStyle/>
                    <a:p>
                      <a:pPr rtl="0" fontAlgn="base">
                        <a:lnSpc>
                          <a:spcPct val="100000"/>
                        </a:lnSpc>
                      </a:pPr>
                      <a:r>
                        <a:rPr lang="en-US" sz="2200" dirty="0">
                          <a:solidFill>
                            <a:srgbClr val="333B41"/>
                          </a:solidFill>
                          <a:effectLst/>
                          <a:latin typeface="Libre Baskerville"/>
                        </a:rPr>
                        <a:t>“...For </a:t>
                      </a:r>
                      <a:r>
                        <a:rPr lang="en-US" sz="2200" b="1" dirty="0">
                          <a:solidFill>
                            <a:srgbClr val="333B41"/>
                          </a:solidFill>
                          <a:effectLst/>
                          <a:latin typeface="Libre Baskerville"/>
                        </a:rPr>
                        <a:t>imposing</a:t>
                      </a:r>
                      <a:r>
                        <a:rPr lang="en-US" sz="2200" dirty="0">
                          <a:solidFill>
                            <a:srgbClr val="333B41"/>
                          </a:solidFill>
                          <a:effectLst/>
                          <a:latin typeface="Libre Baskerville"/>
                        </a:rPr>
                        <a:t> Taxes on us without our Consent:</a:t>
                      </a:r>
                      <a:r>
                        <a:rPr lang="en-US" sz="2200" dirty="0">
                          <a:solidFill>
                            <a:srgbClr val="333B41"/>
                          </a:solidFill>
                          <a:effectLst/>
                          <a:latin typeface="WordVisiCarriageReturn_MSFontService"/>
                        </a:rPr>
                        <a:t> </a:t>
                      </a:r>
                      <a:br>
                        <a:rPr lang="en-US" sz="2200" dirty="0">
                          <a:solidFill>
                            <a:srgbClr val="333B41"/>
                          </a:solidFill>
                          <a:effectLst/>
                          <a:latin typeface="WordVisiCarriageReturn_MSFontService"/>
                        </a:rPr>
                      </a:br>
                      <a:r>
                        <a:rPr lang="en-US" sz="2200" dirty="0">
                          <a:solidFill>
                            <a:srgbClr val="333B41"/>
                          </a:solidFill>
                          <a:effectLst/>
                          <a:latin typeface="Libre Baskerville"/>
                        </a:rPr>
                        <a:t>For </a:t>
                      </a:r>
                      <a:r>
                        <a:rPr lang="en-US" sz="2200" b="1" dirty="0">
                          <a:solidFill>
                            <a:srgbClr val="333B41"/>
                          </a:solidFill>
                          <a:effectLst/>
                          <a:latin typeface="Libre Baskerville"/>
                        </a:rPr>
                        <a:t>depriving </a:t>
                      </a:r>
                      <a:r>
                        <a:rPr lang="en-US" sz="2200" dirty="0">
                          <a:solidFill>
                            <a:srgbClr val="333B41"/>
                          </a:solidFill>
                          <a:effectLst/>
                          <a:latin typeface="Libre Baskerville"/>
                        </a:rPr>
                        <a:t>us in many cases, of the benefit of Trial by Jury:</a:t>
                      </a:r>
                      <a:r>
                        <a:rPr lang="en-US" sz="2200" dirty="0">
                          <a:solidFill>
                            <a:srgbClr val="333B41"/>
                          </a:solidFill>
                          <a:effectLst/>
                          <a:latin typeface="WordVisiCarriageReturn_MSFontService"/>
                        </a:rPr>
                        <a:t> </a:t>
                      </a:r>
                      <a:br>
                        <a:rPr lang="en-US" sz="2200" dirty="0">
                          <a:solidFill>
                            <a:srgbClr val="333B41"/>
                          </a:solidFill>
                          <a:effectLst/>
                          <a:latin typeface="WordVisiCarriageReturn_MSFontService"/>
                        </a:rPr>
                      </a:br>
                      <a:r>
                        <a:rPr lang="en-US" sz="2200" dirty="0">
                          <a:solidFill>
                            <a:srgbClr val="333B41"/>
                          </a:solidFill>
                          <a:effectLst/>
                          <a:latin typeface="Libre Baskerville"/>
                        </a:rPr>
                        <a:t>For transporting us beyond Seas to be tried for pretended offences:</a:t>
                      </a:r>
                      <a:r>
                        <a:rPr lang="en-US" sz="2200" dirty="0">
                          <a:solidFill>
                            <a:srgbClr val="333B41"/>
                          </a:solidFill>
                          <a:effectLst/>
                          <a:latin typeface="WordVisiCarriageReturn_MSFontService"/>
                        </a:rPr>
                        <a:t> </a:t>
                      </a:r>
                      <a:br>
                        <a:rPr lang="en-US" sz="2200" dirty="0">
                          <a:solidFill>
                            <a:srgbClr val="333B41"/>
                          </a:solidFill>
                          <a:effectLst/>
                          <a:latin typeface="WordVisiCarriageReturn_MSFontService"/>
                        </a:rPr>
                      </a:br>
                      <a:r>
                        <a:rPr lang="en-US" sz="2200" dirty="0">
                          <a:solidFill>
                            <a:srgbClr val="333B41"/>
                          </a:solidFill>
                          <a:effectLst/>
                          <a:latin typeface="Libre Baskerville"/>
                        </a:rPr>
                        <a:t>For </a:t>
                      </a:r>
                      <a:r>
                        <a:rPr lang="en-US" sz="2200" b="1" dirty="0">
                          <a:solidFill>
                            <a:srgbClr val="333B41"/>
                          </a:solidFill>
                          <a:effectLst/>
                          <a:latin typeface="Libre Baskerville"/>
                        </a:rPr>
                        <a:t>abolishing </a:t>
                      </a:r>
                      <a:r>
                        <a:rPr lang="en-US" sz="2200" dirty="0">
                          <a:solidFill>
                            <a:srgbClr val="333B41"/>
                          </a:solidFill>
                          <a:effectLst/>
                          <a:latin typeface="Libre Baskerville"/>
                        </a:rPr>
                        <a:t>the free System of English Laws in a </a:t>
                      </a:r>
                      <a:r>
                        <a:rPr lang="en-US" sz="2200" err="1">
                          <a:solidFill>
                            <a:srgbClr val="333B41"/>
                          </a:solidFill>
                          <a:effectLst/>
                          <a:latin typeface="Libre Baskerville"/>
                        </a:rPr>
                        <a:t>neighbouring</a:t>
                      </a:r>
                      <a:r>
                        <a:rPr lang="en-US" sz="2200" dirty="0">
                          <a:solidFill>
                            <a:srgbClr val="333B41"/>
                          </a:solidFill>
                          <a:effectLst/>
                          <a:latin typeface="Libre Baskerville"/>
                        </a:rPr>
                        <a:t> Province, establishing therein an </a:t>
                      </a:r>
                      <a:r>
                        <a:rPr lang="en-US" sz="2200" b="1" dirty="0">
                          <a:solidFill>
                            <a:srgbClr val="333B41"/>
                          </a:solidFill>
                          <a:effectLst/>
                          <a:latin typeface="Libre Baskerville"/>
                        </a:rPr>
                        <a:t>Arbitrary</a:t>
                      </a:r>
                      <a:r>
                        <a:rPr lang="en-US" sz="2200" dirty="0">
                          <a:solidFill>
                            <a:srgbClr val="333B41"/>
                          </a:solidFill>
                          <a:effectLst/>
                          <a:latin typeface="Libre Baskerville"/>
                        </a:rPr>
                        <a:t> government, and enlarging its Boundaries so as to render it at once an example and fit instrument for introducing the same absolute rule into these Colonies:</a:t>
                      </a:r>
                      <a:r>
                        <a:rPr lang="en-US" sz="2200" dirty="0">
                          <a:solidFill>
                            <a:srgbClr val="333B41"/>
                          </a:solidFill>
                          <a:effectLst/>
                          <a:latin typeface="WordVisiCarriageReturn_MSFontService"/>
                        </a:rPr>
                        <a:t> </a:t>
                      </a:r>
                      <a:br>
                        <a:rPr lang="en-US" sz="2200" dirty="0">
                          <a:solidFill>
                            <a:srgbClr val="333B41"/>
                          </a:solidFill>
                          <a:effectLst/>
                          <a:latin typeface="WordVisiCarriageReturn_MSFontService"/>
                        </a:rPr>
                      </a:br>
                      <a:r>
                        <a:rPr lang="en-US" sz="2200" dirty="0">
                          <a:solidFill>
                            <a:srgbClr val="333B41"/>
                          </a:solidFill>
                          <a:effectLst/>
                          <a:latin typeface="Libre Baskerville"/>
                        </a:rPr>
                        <a:t>For taking away our Charters, abolishing our most valuable Laws, and altering fundamentally the Forms of our Governments:</a:t>
                      </a:r>
                      <a:r>
                        <a:rPr lang="en-US" sz="2200" dirty="0">
                          <a:solidFill>
                            <a:srgbClr val="333B41"/>
                          </a:solidFill>
                          <a:effectLst/>
                          <a:latin typeface="WordVisiCarriageReturn_MSFontService"/>
                        </a:rPr>
                        <a:t> </a:t>
                      </a:r>
                      <a:br>
                        <a:rPr lang="en-US" sz="2200" dirty="0">
                          <a:solidFill>
                            <a:srgbClr val="333B41"/>
                          </a:solidFill>
                          <a:effectLst/>
                          <a:latin typeface="WordVisiCarriageReturn_MSFontService"/>
                        </a:rPr>
                      </a:br>
                      <a:r>
                        <a:rPr lang="en-US" sz="2200" dirty="0">
                          <a:solidFill>
                            <a:srgbClr val="333B41"/>
                          </a:solidFill>
                          <a:effectLst/>
                          <a:latin typeface="Libre Baskerville"/>
                        </a:rPr>
                        <a:t>For suspending our own Legislatures, and declaring themselves invested with power to legislate for us in all cases whatsoever..." </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nSpc>
                          <a:spcPct val="100000"/>
                        </a:lnSpc>
                        <a:buNone/>
                      </a:pPr>
                      <a:r>
                        <a:rPr lang="en-US" sz="2200" b="1" i="0" u="none" strike="noStrike" noProof="0" dirty="0">
                          <a:solidFill>
                            <a:srgbClr val="333B41"/>
                          </a:solidFill>
                          <a:effectLst/>
                          <a:latin typeface="Libre Baskerville"/>
                        </a:rPr>
                        <a:t>imposing- </a:t>
                      </a:r>
                      <a:r>
                        <a:rPr lang="en-US" sz="2200" b="0" i="0" u="none" strike="noStrike" noProof="0" dirty="0">
                          <a:solidFill>
                            <a:srgbClr val="333B41"/>
                          </a:solidFill>
                          <a:effectLst/>
                          <a:latin typeface="Libre Baskerville"/>
                        </a:rPr>
                        <a:t>forcing</a:t>
                      </a:r>
                      <a:endParaRPr lang="en-US" b="0" dirty="0"/>
                    </a:p>
                    <a:p>
                      <a:pPr rtl="0" fontAlgn="base">
                        <a:lnSpc>
                          <a:spcPct val="100000"/>
                        </a:lnSpc>
                      </a:pPr>
                      <a:endParaRPr lang="en-US" sz="2200" dirty="0">
                        <a:solidFill>
                          <a:srgbClr val="333B41"/>
                        </a:solidFill>
                        <a:effectLst/>
                        <a:latin typeface="Libre Baskerville"/>
                      </a:endParaRPr>
                    </a:p>
                    <a:p>
                      <a:pPr rtl="0" fontAlgn="base">
                        <a:lnSpc>
                          <a:spcPct val="100000"/>
                        </a:lnSpc>
                      </a:pPr>
                      <a:r>
                        <a:rPr lang="en-US" sz="2200" b="1" dirty="0">
                          <a:solidFill>
                            <a:srgbClr val="333B41"/>
                          </a:solidFill>
                          <a:effectLst/>
                          <a:latin typeface="Libre Baskerville"/>
                        </a:rPr>
                        <a:t>depriving</a:t>
                      </a:r>
                      <a:r>
                        <a:rPr lang="en-US" sz="2200" dirty="0">
                          <a:solidFill>
                            <a:srgbClr val="333B41"/>
                          </a:solidFill>
                          <a:effectLst/>
                          <a:latin typeface="Libre Baskerville"/>
                        </a:rPr>
                        <a:t>- denying or withholding  </a:t>
                      </a:r>
                    </a:p>
                    <a:p>
                      <a:pPr rtl="0" fontAlgn="base">
                        <a:lnSpc>
                          <a:spcPct val="100000"/>
                        </a:lnSpc>
                      </a:pPr>
                      <a:endParaRPr lang="en-US" sz="2200" dirty="0">
                        <a:solidFill>
                          <a:srgbClr val="333B41"/>
                        </a:solidFill>
                        <a:effectLst/>
                        <a:latin typeface="Libre Baskerville"/>
                      </a:endParaRPr>
                    </a:p>
                    <a:p>
                      <a:pPr rtl="0" fontAlgn="base">
                        <a:lnSpc>
                          <a:spcPct val="100000"/>
                        </a:lnSpc>
                      </a:pPr>
                      <a:r>
                        <a:rPr lang="en-US" sz="2200" b="1" dirty="0">
                          <a:solidFill>
                            <a:srgbClr val="333B41"/>
                          </a:solidFill>
                          <a:effectLst/>
                          <a:latin typeface="Libre Baskerville"/>
                        </a:rPr>
                        <a:t>abolishing</a:t>
                      </a:r>
                      <a:r>
                        <a:rPr lang="en-US" sz="2200" dirty="0">
                          <a:solidFill>
                            <a:srgbClr val="333B41"/>
                          </a:solidFill>
                          <a:effectLst/>
                          <a:latin typeface="Libre Baskerville"/>
                        </a:rPr>
                        <a:t>- ending  </a:t>
                      </a:r>
                    </a:p>
                    <a:p>
                      <a:pPr lvl="0">
                        <a:lnSpc>
                          <a:spcPct val="100000"/>
                        </a:lnSpc>
                        <a:buNone/>
                      </a:pPr>
                      <a:endParaRPr lang="en-US" sz="2200" b="1" i="0" u="none" strike="noStrike" noProof="0" dirty="0">
                        <a:solidFill>
                          <a:schemeClr val="tx1"/>
                        </a:solidFill>
                        <a:effectLst/>
                        <a:latin typeface="Libre Baskerville"/>
                      </a:endParaRPr>
                    </a:p>
                    <a:p>
                      <a:pPr lvl="0">
                        <a:lnSpc>
                          <a:spcPct val="100000"/>
                        </a:lnSpc>
                        <a:buNone/>
                      </a:pPr>
                      <a:r>
                        <a:rPr lang="en-US" sz="2200" b="1" i="0" u="none" strike="noStrike" noProof="0" dirty="0">
                          <a:solidFill>
                            <a:schemeClr val="tx1"/>
                          </a:solidFill>
                          <a:effectLst/>
                          <a:latin typeface="Libre Baskerville"/>
                        </a:rPr>
                        <a:t>Arbitrary-</a:t>
                      </a:r>
                      <a:r>
                        <a:rPr lang="en-US" sz="2200" b="0" i="0" u="none" strike="noStrike" noProof="0" dirty="0">
                          <a:solidFill>
                            <a:schemeClr val="tx1"/>
                          </a:solidFill>
                          <a:effectLst/>
                          <a:latin typeface="Libre Baskerville"/>
                        </a:rPr>
                        <a:t> unrestrained and tyrannical</a:t>
                      </a:r>
                      <a:endParaRPr lang="en-US" sz="2200"/>
                    </a:p>
                    <a:p>
                      <a:pPr rtl="0" fontAlgn="base">
                        <a:lnSpc>
                          <a:spcPct val="100000"/>
                        </a:lnSpc>
                      </a:pPr>
                      <a:endParaRPr lang="en-US" sz="2200" dirty="0">
                        <a:solidFill>
                          <a:srgbClr val="333B41"/>
                        </a:solidFill>
                        <a:effectLst/>
                        <a:latin typeface="Libre Baskerville"/>
                      </a:endParaRPr>
                    </a:p>
                    <a:p>
                      <a:pPr rtl="0" fontAlgn="base">
                        <a:lnSpc>
                          <a:spcPct val="100000"/>
                        </a:lnSpc>
                      </a:pPr>
                      <a:endParaRPr lang="en-US" sz="2200" dirty="0">
                        <a:solidFill>
                          <a:srgbClr val="333B41"/>
                        </a:solidFill>
                        <a:effectLst/>
                        <a:latin typeface="Libre Baskerville"/>
                      </a:endParaRP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10316849"/>
                  </a:ext>
                </a:extLst>
              </a:tr>
            </a:tbl>
          </a:graphicData>
        </a:graphic>
      </p:graphicFrame>
    </p:spTree>
    <p:extLst>
      <p:ext uri="{BB962C8B-B14F-4D97-AF65-F5344CB8AC3E}">
        <p14:creationId xmlns:p14="http://schemas.microsoft.com/office/powerpoint/2010/main" val="24748060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C8D41933-2D72-32A9-52A3-6DCF1489360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320858C-7ACD-8569-7019-C6F345924191}"/>
              </a:ext>
            </a:extLst>
          </p:cNvPr>
          <p:cNvSpPr>
            <a:spLocks noGrp="1"/>
          </p:cNvSpPr>
          <p:nvPr>
            <p:ph type="title"/>
          </p:nvPr>
        </p:nvSpPr>
        <p:spPr>
          <a:xfrm>
            <a:off x="207578" y="2422525"/>
            <a:ext cx="11771587" cy="1325563"/>
          </a:xfrm>
        </p:spPr>
        <p:txBody>
          <a:bodyPr/>
          <a:lstStyle/>
          <a:p>
            <a:pPr algn="ctr"/>
            <a:r>
              <a:rPr lang="en-US" dirty="0">
                <a:solidFill>
                  <a:schemeClr val="tx1"/>
                </a:solidFill>
                <a:latin typeface="Libre Franklin"/>
              </a:rPr>
              <a:t>Grouping</a:t>
            </a:r>
            <a:endParaRPr lang="en-US" dirty="0">
              <a:solidFill>
                <a:schemeClr val="tx1"/>
              </a:solidFill>
            </a:endParaRPr>
          </a:p>
        </p:txBody>
      </p:sp>
      <p:sp>
        <p:nvSpPr>
          <p:cNvPr id="3" name="Slide Number Placeholder 2">
            <a:extLst>
              <a:ext uri="{FF2B5EF4-FFF2-40B4-BE49-F238E27FC236}">
                <a16:creationId xmlns:a16="http://schemas.microsoft.com/office/drawing/2014/main" id="{2FC111C6-C4B8-12D5-DF77-0925E04B67B2}"/>
              </a:ext>
            </a:extLst>
          </p:cNvPr>
          <p:cNvSpPr>
            <a:spLocks noGrp="1"/>
          </p:cNvSpPr>
          <p:nvPr>
            <p:ph type="sldNum" sz="quarter" idx="4"/>
          </p:nvPr>
        </p:nvSpPr>
        <p:spPr/>
        <p:txBody>
          <a:bodyPr/>
          <a:lstStyle/>
          <a:p>
            <a:fld id="{74743CB8-03B1-D240-A0C2-C770526C1FDB}" type="slidenum">
              <a:rPr lang="en-US" smtClean="0"/>
              <a:pPr/>
              <a:t>11</a:t>
            </a:fld>
            <a:endParaRPr lang="en-US"/>
          </a:p>
        </p:txBody>
      </p:sp>
    </p:spTree>
    <p:extLst>
      <p:ext uri="{BB962C8B-B14F-4D97-AF65-F5344CB8AC3E}">
        <p14:creationId xmlns:p14="http://schemas.microsoft.com/office/powerpoint/2010/main" val="37545255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831907-463E-B809-2384-6AB544694CC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05B42E1-48DC-85BA-1DC1-EAC9B6E5C661}"/>
              </a:ext>
            </a:extLst>
          </p:cNvPr>
          <p:cNvSpPr>
            <a:spLocks noGrp="1"/>
          </p:cNvSpPr>
          <p:nvPr>
            <p:ph type="title"/>
          </p:nvPr>
        </p:nvSpPr>
        <p:spPr/>
        <p:txBody>
          <a:bodyPr>
            <a:normAutofit/>
          </a:bodyPr>
          <a:lstStyle/>
          <a:p>
            <a:r>
              <a:rPr lang="en-US" dirty="0">
                <a:solidFill>
                  <a:schemeClr val="tx1"/>
                </a:solidFill>
                <a:latin typeface="Libre Franklin"/>
              </a:rPr>
              <a:t>Frame your thinking</a:t>
            </a:r>
            <a:endParaRPr lang="en-US" dirty="0">
              <a:solidFill>
                <a:schemeClr val="tx1"/>
              </a:solidFill>
            </a:endParaRPr>
          </a:p>
        </p:txBody>
      </p:sp>
      <p:sp>
        <p:nvSpPr>
          <p:cNvPr id="3" name="Slide Number Placeholder 2">
            <a:extLst>
              <a:ext uri="{FF2B5EF4-FFF2-40B4-BE49-F238E27FC236}">
                <a16:creationId xmlns:a16="http://schemas.microsoft.com/office/drawing/2014/main" id="{EDB8B542-2C06-69E2-521D-9B91CED9C28A}"/>
              </a:ext>
            </a:extLst>
          </p:cNvPr>
          <p:cNvSpPr>
            <a:spLocks noGrp="1"/>
          </p:cNvSpPr>
          <p:nvPr>
            <p:ph type="sldNum" sz="quarter" idx="4"/>
          </p:nvPr>
        </p:nvSpPr>
        <p:spPr/>
        <p:txBody>
          <a:bodyPr/>
          <a:lstStyle/>
          <a:p>
            <a:fld id="{74743CB8-03B1-D240-A0C2-C770526C1FDB}" type="slidenum">
              <a:rPr lang="en-US" smtClean="0"/>
              <a:pPr/>
              <a:t>12</a:t>
            </a:fld>
            <a:endParaRPr lang="en-US"/>
          </a:p>
        </p:txBody>
      </p:sp>
      <p:pic>
        <p:nvPicPr>
          <p:cNvPr id="12" name="Content Placeholder 11" descr="A black and white picture frame&#10;&#10;AI-generated content may be incorrect.">
            <a:extLst>
              <a:ext uri="{FF2B5EF4-FFF2-40B4-BE49-F238E27FC236}">
                <a16:creationId xmlns:a16="http://schemas.microsoft.com/office/drawing/2014/main" id="{B9A6AC8C-F3C9-333E-9643-B8D365637811}"/>
              </a:ext>
            </a:extLst>
          </p:cNvPr>
          <p:cNvPicPr>
            <a:picLocks noGrp="1" noChangeAspect="1"/>
          </p:cNvPicPr>
          <p:nvPr>
            <p:ph idx="1"/>
          </p:nvPr>
        </p:nvPicPr>
        <p:blipFill>
          <a:blip r:embed="rId3"/>
          <a:stretch>
            <a:fillRect/>
          </a:stretch>
        </p:blipFill>
        <p:spPr>
          <a:xfrm>
            <a:off x="1806218" y="380545"/>
            <a:ext cx="9617250" cy="6104850"/>
          </a:xfrm>
          <a:prstGeom prst="rect">
            <a:avLst/>
          </a:prstGeom>
          <a:solidFill>
            <a:srgbClr val="F7F4F1"/>
          </a:solidFill>
        </p:spPr>
      </p:pic>
    </p:spTree>
    <p:extLst>
      <p:ext uri="{BB962C8B-B14F-4D97-AF65-F5344CB8AC3E}">
        <p14:creationId xmlns:p14="http://schemas.microsoft.com/office/powerpoint/2010/main" val="21210644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57EC8B28-64B0-AB10-32EE-84ED40942F02}"/>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F2B74FEA-DEE9-40BA-DCE4-D29A599655DC}"/>
              </a:ext>
            </a:extLst>
          </p:cNvPr>
          <p:cNvSpPr>
            <a:spLocks noGrp="1"/>
          </p:cNvSpPr>
          <p:nvPr>
            <p:ph type="title"/>
          </p:nvPr>
        </p:nvSpPr>
        <p:spPr/>
        <p:txBody>
          <a:bodyPr/>
          <a:lstStyle/>
          <a:p>
            <a:r>
              <a:rPr lang="en-US" dirty="0">
                <a:solidFill>
                  <a:schemeClr val="tx1"/>
                </a:solidFill>
                <a:latin typeface="Libre Franklin"/>
              </a:rPr>
              <a:t>Frame your thoughts</a:t>
            </a:r>
          </a:p>
        </p:txBody>
      </p:sp>
      <p:sp>
        <p:nvSpPr>
          <p:cNvPr id="7" name="Slide Number Placeholder 6">
            <a:extLst>
              <a:ext uri="{FF2B5EF4-FFF2-40B4-BE49-F238E27FC236}">
                <a16:creationId xmlns:a16="http://schemas.microsoft.com/office/drawing/2014/main" id="{F1BCBB5E-DB1D-EFA8-C499-88EB6F9FFE34}"/>
              </a:ext>
            </a:extLst>
          </p:cNvPr>
          <p:cNvSpPr>
            <a:spLocks noGrp="1"/>
          </p:cNvSpPr>
          <p:nvPr>
            <p:ph type="sldNum" sz="quarter" idx="4"/>
          </p:nvPr>
        </p:nvSpPr>
        <p:spPr/>
        <p:txBody>
          <a:bodyPr/>
          <a:lstStyle/>
          <a:p>
            <a:fld id="{74743CB8-03B1-D240-A0C2-C770526C1FDB}" type="slidenum">
              <a:rPr lang="en-US" smtClean="0"/>
              <a:pPr/>
              <a:t>13</a:t>
            </a:fld>
            <a:endParaRPr lang="en-US"/>
          </a:p>
        </p:txBody>
      </p:sp>
      <p:pic>
        <p:nvPicPr>
          <p:cNvPr id="9" name="Picture 8" descr="A black and white picture frame&#10;&#10;AI-generated content may be incorrect.">
            <a:extLst>
              <a:ext uri="{FF2B5EF4-FFF2-40B4-BE49-F238E27FC236}">
                <a16:creationId xmlns:a16="http://schemas.microsoft.com/office/drawing/2014/main" id="{4D9CB26E-3E9E-43B9-AB80-051CF61493F0}"/>
              </a:ext>
            </a:extLst>
          </p:cNvPr>
          <p:cNvPicPr>
            <a:picLocks noChangeAspect="1"/>
          </p:cNvPicPr>
          <p:nvPr/>
        </p:nvPicPr>
        <p:blipFill>
          <a:blip r:embed="rId3"/>
          <a:stretch>
            <a:fillRect/>
          </a:stretch>
        </p:blipFill>
        <p:spPr>
          <a:xfrm>
            <a:off x="1536250" y="160725"/>
            <a:ext cx="9961355" cy="6285470"/>
          </a:xfrm>
          <a:prstGeom prst="rect">
            <a:avLst/>
          </a:prstGeom>
        </p:spPr>
      </p:pic>
      <p:sp>
        <p:nvSpPr>
          <p:cNvPr id="2" name="Text Placeholder 1">
            <a:extLst>
              <a:ext uri="{FF2B5EF4-FFF2-40B4-BE49-F238E27FC236}">
                <a16:creationId xmlns:a16="http://schemas.microsoft.com/office/drawing/2014/main" id="{4D5B0568-8DC8-1F09-1A1C-83566C92D527}"/>
              </a:ext>
            </a:extLst>
          </p:cNvPr>
          <p:cNvSpPr>
            <a:spLocks noGrp="1"/>
          </p:cNvSpPr>
          <p:nvPr>
            <p:ph type="body" idx="4294967295"/>
          </p:nvPr>
        </p:nvSpPr>
        <p:spPr>
          <a:xfrm>
            <a:off x="2282626" y="2140449"/>
            <a:ext cx="2170326" cy="823912"/>
          </a:xfrm>
        </p:spPr>
        <p:txBody>
          <a:bodyPr vert="horz" lIns="91440" tIns="45720" rIns="91440" bIns="45720" rtlCol="0" anchor="t">
            <a:normAutofit/>
          </a:bodyPr>
          <a:lstStyle/>
          <a:p>
            <a:pPr marL="0" indent="0">
              <a:buNone/>
            </a:pPr>
            <a:r>
              <a:rPr lang="en-US" sz="2000" dirty="0">
                <a:solidFill>
                  <a:schemeClr val="tx1"/>
                </a:solidFill>
                <a:latin typeface="Libre Baskerville"/>
              </a:rPr>
              <a:t>British Perspective</a:t>
            </a:r>
            <a:endParaRPr lang="en-US" dirty="0">
              <a:solidFill>
                <a:schemeClr val="tx1"/>
              </a:solidFill>
            </a:endParaRPr>
          </a:p>
        </p:txBody>
      </p:sp>
      <p:sp>
        <p:nvSpPr>
          <p:cNvPr id="4" name="Text Placeholder 3">
            <a:extLst>
              <a:ext uri="{FF2B5EF4-FFF2-40B4-BE49-F238E27FC236}">
                <a16:creationId xmlns:a16="http://schemas.microsoft.com/office/drawing/2014/main" id="{79E02930-622A-13D7-BC06-A09E593400BA}"/>
              </a:ext>
            </a:extLst>
          </p:cNvPr>
          <p:cNvSpPr>
            <a:spLocks noGrp="1"/>
          </p:cNvSpPr>
          <p:nvPr>
            <p:ph type="body" sz="quarter" idx="4294967295"/>
          </p:nvPr>
        </p:nvSpPr>
        <p:spPr>
          <a:xfrm>
            <a:off x="5468658" y="2140449"/>
            <a:ext cx="2093250" cy="823912"/>
          </a:xfrm>
        </p:spPr>
        <p:txBody>
          <a:bodyPr vert="horz" lIns="91440" tIns="45720" rIns="91440" bIns="45720" rtlCol="0" anchor="t">
            <a:normAutofit/>
          </a:bodyPr>
          <a:lstStyle/>
          <a:p>
            <a:pPr marL="0" indent="0">
              <a:buNone/>
            </a:pPr>
            <a:r>
              <a:rPr lang="en-US" sz="2000" dirty="0">
                <a:solidFill>
                  <a:schemeClr val="tx1"/>
                </a:solidFill>
                <a:latin typeface="Libre Baskerville"/>
              </a:rPr>
              <a:t>Colonist Perspective</a:t>
            </a:r>
          </a:p>
        </p:txBody>
      </p:sp>
      <p:sp>
        <p:nvSpPr>
          <p:cNvPr id="3" name="TextBox 2">
            <a:extLst>
              <a:ext uri="{FF2B5EF4-FFF2-40B4-BE49-F238E27FC236}">
                <a16:creationId xmlns:a16="http://schemas.microsoft.com/office/drawing/2014/main" id="{FA70AFED-064C-0C57-EEB6-9CC9704C0079}"/>
              </a:ext>
            </a:extLst>
          </p:cNvPr>
          <p:cNvSpPr txBox="1"/>
          <p:nvPr/>
        </p:nvSpPr>
        <p:spPr>
          <a:xfrm>
            <a:off x="2281347" y="2793224"/>
            <a:ext cx="2161521"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Sans-Serif"/>
              <a:buChar char="•"/>
            </a:pPr>
            <a:r>
              <a:rPr lang="en-US" dirty="0">
                <a:solidFill>
                  <a:srgbClr val="333B41"/>
                </a:solidFill>
                <a:latin typeface="Libre Baskerville"/>
                <a:cs typeface="Arial"/>
              </a:rPr>
              <a:t>The </a:t>
            </a:r>
            <a:r>
              <a:rPr lang="en-US" dirty="0">
                <a:latin typeface="Libre Baskerville"/>
                <a:cs typeface="Arial"/>
              </a:rPr>
              <a:t>Patriot</a:t>
            </a:r>
          </a:p>
          <a:p>
            <a:pPr marL="285750" indent="-285750">
              <a:buFont typeface="Arial,Sans-Serif"/>
              <a:buChar char="•"/>
            </a:pPr>
            <a:r>
              <a:rPr lang="en-US" dirty="0">
                <a:solidFill>
                  <a:srgbClr val="333B41"/>
                </a:solidFill>
                <a:latin typeface="Libre Baskerville"/>
                <a:cs typeface="Arial"/>
              </a:rPr>
              <a:t>The Declaratory Act</a:t>
            </a:r>
            <a:endParaRPr lang="en-US" dirty="0"/>
          </a:p>
        </p:txBody>
      </p:sp>
      <p:sp>
        <p:nvSpPr>
          <p:cNvPr id="5" name="TextBox 4">
            <a:extLst>
              <a:ext uri="{FF2B5EF4-FFF2-40B4-BE49-F238E27FC236}">
                <a16:creationId xmlns:a16="http://schemas.microsoft.com/office/drawing/2014/main" id="{14DE88E0-D43B-DC31-88F0-6BEE07296DD5}"/>
              </a:ext>
            </a:extLst>
          </p:cNvPr>
          <p:cNvSpPr txBox="1"/>
          <p:nvPr/>
        </p:nvSpPr>
        <p:spPr>
          <a:xfrm>
            <a:off x="5457316" y="2793224"/>
            <a:ext cx="2231323"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Sans-Serif"/>
              <a:buChar char="•"/>
            </a:pPr>
            <a:r>
              <a:rPr lang="en-US" dirty="0">
                <a:solidFill>
                  <a:srgbClr val="333B41"/>
                </a:solidFill>
                <a:latin typeface="Libre Baskerville"/>
                <a:cs typeface="Arial"/>
              </a:rPr>
              <a:t>Common Sense</a:t>
            </a:r>
            <a:endParaRPr lang="en-US" dirty="0">
              <a:latin typeface="Libre Baskerville"/>
              <a:cs typeface="Arial"/>
            </a:endParaRPr>
          </a:p>
          <a:p>
            <a:pPr marL="285750" indent="-285750">
              <a:buFont typeface="Arial,Sans-Serif"/>
              <a:buChar char="•"/>
            </a:pPr>
            <a:r>
              <a:rPr lang="en-US" dirty="0">
                <a:solidFill>
                  <a:srgbClr val="333B41"/>
                </a:solidFill>
                <a:latin typeface="Libre Baskerville"/>
                <a:cs typeface="Arial"/>
              </a:rPr>
              <a:t>The Declaration of Independence</a:t>
            </a:r>
            <a:endParaRPr lang="en-US" dirty="0"/>
          </a:p>
        </p:txBody>
      </p:sp>
    </p:spTree>
    <p:extLst>
      <p:ext uri="{BB962C8B-B14F-4D97-AF65-F5344CB8AC3E}">
        <p14:creationId xmlns:p14="http://schemas.microsoft.com/office/powerpoint/2010/main" val="24489315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DD41067A-D396-F16A-18E7-7F51009C591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2D76786-BBAE-DB49-D0F2-F47E77C4EB8A}"/>
              </a:ext>
            </a:extLst>
          </p:cNvPr>
          <p:cNvSpPr>
            <a:spLocks noGrp="1"/>
          </p:cNvSpPr>
          <p:nvPr>
            <p:ph type="title"/>
          </p:nvPr>
        </p:nvSpPr>
        <p:spPr>
          <a:xfrm>
            <a:off x="207578" y="2422525"/>
            <a:ext cx="11771587" cy="1325563"/>
          </a:xfrm>
        </p:spPr>
        <p:txBody>
          <a:bodyPr/>
          <a:lstStyle/>
          <a:p>
            <a:pPr algn="ctr"/>
            <a:r>
              <a:rPr lang="en-US" dirty="0">
                <a:solidFill>
                  <a:schemeClr val="tx1"/>
                </a:solidFill>
                <a:latin typeface="Libre Franklin"/>
              </a:rPr>
              <a:t>Thesis Writing</a:t>
            </a:r>
            <a:endParaRPr lang="en-US" dirty="0">
              <a:solidFill>
                <a:schemeClr val="tx1"/>
              </a:solidFill>
            </a:endParaRPr>
          </a:p>
        </p:txBody>
      </p:sp>
      <p:sp>
        <p:nvSpPr>
          <p:cNvPr id="3" name="Slide Number Placeholder 2">
            <a:extLst>
              <a:ext uri="{FF2B5EF4-FFF2-40B4-BE49-F238E27FC236}">
                <a16:creationId xmlns:a16="http://schemas.microsoft.com/office/drawing/2014/main" id="{4B5119CA-6CB3-9D9A-DA96-C16310E33DCF}"/>
              </a:ext>
            </a:extLst>
          </p:cNvPr>
          <p:cNvSpPr>
            <a:spLocks noGrp="1"/>
          </p:cNvSpPr>
          <p:nvPr>
            <p:ph type="sldNum" sz="quarter" idx="4"/>
          </p:nvPr>
        </p:nvSpPr>
        <p:spPr/>
        <p:txBody>
          <a:bodyPr/>
          <a:lstStyle/>
          <a:p>
            <a:fld id="{74743CB8-03B1-D240-A0C2-C770526C1FDB}" type="slidenum">
              <a:rPr lang="en-US" smtClean="0"/>
              <a:pPr/>
              <a:t>14</a:t>
            </a:fld>
            <a:endParaRPr lang="en-US"/>
          </a:p>
        </p:txBody>
      </p:sp>
    </p:spTree>
    <p:extLst>
      <p:ext uri="{BB962C8B-B14F-4D97-AF65-F5344CB8AC3E}">
        <p14:creationId xmlns:p14="http://schemas.microsoft.com/office/powerpoint/2010/main" val="31319491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3D6285-C8A1-1E04-9F28-D325C6D50A25}"/>
              </a:ext>
            </a:extLst>
          </p:cNvPr>
          <p:cNvSpPr>
            <a:spLocks noGrp="1"/>
          </p:cNvSpPr>
          <p:nvPr>
            <p:ph type="title"/>
          </p:nvPr>
        </p:nvSpPr>
        <p:spPr>
          <a:xfrm>
            <a:off x="212835" y="139927"/>
            <a:ext cx="11766331" cy="1325563"/>
          </a:xfrm>
        </p:spPr>
        <p:txBody>
          <a:bodyPr anchor="ctr">
            <a:normAutofit/>
          </a:bodyPr>
          <a:lstStyle/>
          <a:p>
            <a:r>
              <a:rPr lang="en-US" dirty="0">
                <a:solidFill>
                  <a:schemeClr val="tx1"/>
                </a:solidFill>
                <a:latin typeface="Libre Franklin"/>
              </a:rPr>
              <a:t>A thesis is a defensible claim that establishes a line of reasoning.</a:t>
            </a:r>
          </a:p>
        </p:txBody>
      </p:sp>
      <p:sp>
        <p:nvSpPr>
          <p:cNvPr id="4" name="Slide Number Placeholder 3" hidden="1">
            <a:extLst>
              <a:ext uri="{FF2B5EF4-FFF2-40B4-BE49-F238E27FC236}">
                <a16:creationId xmlns:a16="http://schemas.microsoft.com/office/drawing/2014/main" id="{DF0EE2C2-7944-9C7F-58F2-3F0AAFACD206}"/>
              </a:ext>
            </a:extLst>
          </p:cNvPr>
          <p:cNvSpPr>
            <a:spLocks noGrp="1"/>
          </p:cNvSpPr>
          <p:nvPr>
            <p:ph type="sldNum" sz="quarter" idx="4"/>
          </p:nvPr>
        </p:nvSpPr>
        <p:spPr/>
        <p:txBody>
          <a:bodyPr/>
          <a:lstStyle/>
          <a:p>
            <a:pPr>
              <a:spcAft>
                <a:spcPts val="600"/>
              </a:spcAft>
            </a:pPr>
            <a:fld id="{74743CB8-03B1-D240-A0C2-C770526C1FDB}" type="slidenum">
              <a:rPr lang="en-US" smtClean="0"/>
              <a:pPr>
                <a:spcAft>
                  <a:spcPts val="600"/>
                </a:spcAft>
              </a:pPr>
              <a:t>15</a:t>
            </a:fld>
            <a:endParaRPr lang="en-US"/>
          </a:p>
        </p:txBody>
      </p:sp>
      <p:graphicFrame>
        <p:nvGraphicFramePr>
          <p:cNvPr id="6" name="Content Placeholder 2">
            <a:extLst>
              <a:ext uri="{FF2B5EF4-FFF2-40B4-BE49-F238E27FC236}">
                <a16:creationId xmlns:a16="http://schemas.microsoft.com/office/drawing/2014/main" id="{DCCAD03A-13E4-66EC-71EE-0036372AE7C8}"/>
              </a:ext>
            </a:extLst>
          </p:cNvPr>
          <p:cNvGraphicFramePr>
            <a:graphicFrameLocks noGrp="1"/>
          </p:cNvGraphicFramePr>
          <p:nvPr>
            <p:ph idx="1"/>
          </p:nvPr>
        </p:nvGraphicFramePr>
        <p:xfrm>
          <a:off x="609599" y="1612900"/>
          <a:ext cx="11369565" cy="45640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828014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114425-D34B-6FD7-45F0-81627649DCE1}"/>
              </a:ext>
            </a:extLst>
          </p:cNvPr>
          <p:cNvSpPr>
            <a:spLocks noGrp="1"/>
          </p:cNvSpPr>
          <p:nvPr>
            <p:ph type="title"/>
          </p:nvPr>
        </p:nvSpPr>
        <p:spPr/>
        <p:txBody>
          <a:bodyPr/>
          <a:lstStyle/>
          <a:p>
            <a:r>
              <a:rPr lang="en-US" dirty="0">
                <a:solidFill>
                  <a:schemeClr val="tx1"/>
                </a:solidFill>
                <a:latin typeface="Libre Franklin"/>
              </a:rPr>
              <a:t>Graphic Organizer</a:t>
            </a:r>
          </a:p>
        </p:txBody>
      </p:sp>
      <p:sp>
        <p:nvSpPr>
          <p:cNvPr id="3" name="Slide Number Placeholder 2">
            <a:extLst>
              <a:ext uri="{FF2B5EF4-FFF2-40B4-BE49-F238E27FC236}">
                <a16:creationId xmlns:a16="http://schemas.microsoft.com/office/drawing/2014/main" id="{F9FBCA58-F52D-943D-8930-AF2DCA8E8A2B}"/>
              </a:ext>
            </a:extLst>
          </p:cNvPr>
          <p:cNvSpPr>
            <a:spLocks noGrp="1"/>
          </p:cNvSpPr>
          <p:nvPr>
            <p:ph type="sldNum" sz="quarter" idx="4"/>
          </p:nvPr>
        </p:nvSpPr>
        <p:spPr/>
        <p:txBody>
          <a:bodyPr/>
          <a:lstStyle/>
          <a:p>
            <a:fld id="{74743CB8-03B1-D240-A0C2-C770526C1FDB}" type="slidenum">
              <a:rPr lang="en-US" smtClean="0"/>
              <a:pPr/>
              <a:t>16</a:t>
            </a:fld>
            <a:endParaRPr lang="en-US"/>
          </a:p>
        </p:txBody>
      </p:sp>
      <p:pic>
        <p:nvPicPr>
          <p:cNvPr id="6" name="Picture 5" descr="A graphic organizer with text and arrows&#10;&#10;AI-generated content may be incorrect.">
            <a:extLst>
              <a:ext uri="{FF2B5EF4-FFF2-40B4-BE49-F238E27FC236}">
                <a16:creationId xmlns:a16="http://schemas.microsoft.com/office/drawing/2014/main" id="{1B5D38F4-6C16-45A0-C74D-ED419E34433B}"/>
              </a:ext>
            </a:extLst>
          </p:cNvPr>
          <p:cNvPicPr>
            <a:picLocks noChangeAspect="1"/>
          </p:cNvPicPr>
          <p:nvPr/>
        </p:nvPicPr>
        <p:blipFill>
          <a:blip r:embed="rId3"/>
          <a:stretch>
            <a:fillRect/>
          </a:stretch>
        </p:blipFill>
        <p:spPr>
          <a:xfrm>
            <a:off x="4973955" y="200025"/>
            <a:ext cx="6724650" cy="6236970"/>
          </a:xfrm>
          <a:prstGeom prst="rect">
            <a:avLst/>
          </a:prstGeom>
        </p:spPr>
      </p:pic>
      <p:sp>
        <p:nvSpPr>
          <p:cNvPr id="77" name="Speech Bubble: Rectangle with Corners Rounded 76">
            <a:extLst>
              <a:ext uri="{FF2B5EF4-FFF2-40B4-BE49-F238E27FC236}">
                <a16:creationId xmlns:a16="http://schemas.microsoft.com/office/drawing/2014/main" id="{3FE74984-FF9D-D2CA-7EC0-66CCA55A3CFB}"/>
              </a:ext>
            </a:extLst>
          </p:cNvPr>
          <p:cNvSpPr/>
          <p:nvPr/>
        </p:nvSpPr>
        <p:spPr>
          <a:xfrm rot="20760000" flipH="1">
            <a:off x="1482905" y="1040403"/>
            <a:ext cx="3740994" cy="2427774"/>
          </a:xfrm>
          <a:prstGeom prst="wedgeRoundRectCallout">
            <a:avLst/>
          </a:prstGeom>
          <a:solidFill>
            <a:schemeClr val="accent3"/>
          </a:solidFill>
          <a:ln>
            <a:noFill/>
          </a:ln>
          <a:effectLst>
            <a:outerShdw blurRad="177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solidFill>
                <a:latin typeface="Libre Baskerville"/>
              </a:rPr>
              <a:t>These reasons will come from your groupings!</a:t>
            </a:r>
            <a:endParaRPr lang="en-US" sz="2400" dirty="0">
              <a:solidFill>
                <a:schemeClr val="bg2"/>
              </a:solidFill>
              <a:latin typeface="Libre Baskerville" panose="02000000000000000000" pitchFamily="2" charset="0"/>
            </a:endParaRPr>
          </a:p>
        </p:txBody>
      </p:sp>
    </p:spTree>
    <p:extLst>
      <p:ext uri="{BB962C8B-B14F-4D97-AF65-F5344CB8AC3E}">
        <p14:creationId xmlns:p14="http://schemas.microsoft.com/office/powerpoint/2010/main" val="32269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BBF6F48A-17E1-C44D-4A84-70A50B684EE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E132384-BDAB-40BD-7B55-58B8F98F188D}"/>
              </a:ext>
            </a:extLst>
          </p:cNvPr>
          <p:cNvSpPr>
            <a:spLocks noGrp="1"/>
          </p:cNvSpPr>
          <p:nvPr>
            <p:ph type="title"/>
          </p:nvPr>
        </p:nvSpPr>
        <p:spPr/>
        <p:txBody>
          <a:bodyPr/>
          <a:lstStyle/>
          <a:p>
            <a:r>
              <a:rPr lang="en-US" dirty="0">
                <a:solidFill>
                  <a:schemeClr val="tx1"/>
                </a:solidFill>
                <a:latin typeface="Libre Franklin"/>
              </a:rPr>
              <a:t>Graphic Organizer</a:t>
            </a:r>
          </a:p>
        </p:txBody>
      </p:sp>
      <p:sp>
        <p:nvSpPr>
          <p:cNvPr id="3" name="Slide Number Placeholder 2">
            <a:extLst>
              <a:ext uri="{FF2B5EF4-FFF2-40B4-BE49-F238E27FC236}">
                <a16:creationId xmlns:a16="http://schemas.microsoft.com/office/drawing/2014/main" id="{55AA602C-A339-ABEA-BCB6-ADA57F9A8BF5}"/>
              </a:ext>
            </a:extLst>
          </p:cNvPr>
          <p:cNvSpPr>
            <a:spLocks noGrp="1"/>
          </p:cNvSpPr>
          <p:nvPr>
            <p:ph type="sldNum" sz="quarter" idx="4"/>
          </p:nvPr>
        </p:nvSpPr>
        <p:spPr/>
        <p:txBody>
          <a:bodyPr/>
          <a:lstStyle/>
          <a:p>
            <a:fld id="{74743CB8-03B1-D240-A0C2-C770526C1FDB}" type="slidenum">
              <a:rPr lang="en-US" smtClean="0"/>
              <a:pPr/>
              <a:t>17</a:t>
            </a:fld>
            <a:endParaRPr lang="en-US"/>
          </a:p>
        </p:txBody>
      </p:sp>
      <p:pic>
        <p:nvPicPr>
          <p:cNvPr id="9" name="Picture 8" descr="A graphic organizer with text and arrows&#10;&#10;AI-generated content may be incorrect.">
            <a:extLst>
              <a:ext uri="{FF2B5EF4-FFF2-40B4-BE49-F238E27FC236}">
                <a16:creationId xmlns:a16="http://schemas.microsoft.com/office/drawing/2014/main" id="{9C59E9AB-0DEF-645C-AF78-E1FFCBAB8F27}"/>
              </a:ext>
            </a:extLst>
          </p:cNvPr>
          <p:cNvPicPr>
            <a:picLocks noChangeAspect="1"/>
          </p:cNvPicPr>
          <p:nvPr/>
        </p:nvPicPr>
        <p:blipFill>
          <a:blip r:embed="rId3"/>
          <a:stretch>
            <a:fillRect/>
          </a:stretch>
        </p:blipFill>
        <p:spPr>
          <a:xfrm>
            <a:off x="1811655" y="55245"/>
            <a:ext cx="7387590" cy="6793230"/>
          </a:xfrm>
          <a:prstGeom prst="rect">
            <a:avLst/>
          </a:prstGeom>
        </p:spPr>
      </p:pic>
      <p:sp>
        <p:nvSpPr>
          <p:cNvPr id="10" name="TextBox 9">
            <a:extLst>
              <a:ext uri="{FF2B5EF4-FFF2-40B4-BE49-F238E27FC236}">
                <a16:creationId xmlns:a16="http://schemas.microsoft.com/office/drawing/2014/main" id="{8D31F436-FF48-41AB-539C-660CCFBF4AAD}"/>
              </a:ext>
            </a:extLst>
          </p:cNvPr>
          <p:cNvSpPr txBox="1"/>
          <p:nvPr/>
        </p:nvSpPr>
        <p:spPr>
          <a:xfrm>
            <a:off x="2392680" y="5334000"/>
            <a:ext cx="6217920" cy="1107996"/>
          </a:xfrm>
          <a:prstGeom prst="rect">
            <a:avLst/>
          </a:prstGeom>
          <a:solidFill>
            <a:srgbClr val="FFFFFF"/>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200" b="1" dirty="0">
                <a:latin typeface="Caveat"/>
              </a:rPr>
              <a:t>British and colonial perspectives on taxation, representation, and self-governance differed in the decades leading up to the American Revolution. </a:t>
            </a:r>
          </a:p>
        </p:txBody>
      </p:sp>
      <p:sp>
        <p:nvSpPr>
          <p:cNvPr id="11" name="TextBox 10">
            <a:extLst>
              <a:ext uri="{FF2B5EF4-FFF2-40B4-BE49-F238E27FC236}">
                <a16:creationId xmlns:a16="http://schemas.microsoft.com/office/drawing/2014/main" id="{503D52BE-2A44-05F6-A2EA-B75FD935D982}"/>
              </a:ext>
            </a:extLst>
          </p:cNvPr>
          <p:cNvSpPr txBox="1"/>
          <p:nvPr/>
        </p:nvSpPr>
        <p:spPr>
          <a:xfrm>
            <a:off x="2266805" y="2049780"/>
            <a:ext cx="2558226" cy="2554545"/>
          </a:xfrm>
          <a:prstGeom prst="rect">
            <a:avLst/>
          </a:prstGeom>
          <a:solidFill>
            <a:srgbClr val="FFFFFF"/>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dirty="0">
                <a:latin typeface="Caveat"/>
              </a:rPr>
              <a:t>Documents like </a:t>
            </a:r>
            <a:r>
              <a:rPr lang="en-US" sz="2000" b="1" i="1" dirty="0">
                <a:latin typeface="Caveat"/>
              </a:rPr>
              <a:t>Common Sense</a:t>
            </a:r>
            <a:r>
              <a:rPr lang="en-US" sz="2000" b="1" dirty="0">
                <a:latin typeface="Caveat"/>
              </a:rPr>
              <a:t> and the </a:t>
            </a:r>
            <a:r>
              <a:rPr lang="en-US" sz="2000" b="1" i="1" dirty="0">
                <a:latin typeface="Caveat"/>
              </a:rPr>
              <a:t>Declaration of Independence</a:t>
            </a:r>
            <a:r>
              <a:rPr lang="en-US" sz="2000" b="1" dirty="0">
                <a:latin typeface="Caveat"/>
              </a:rPr>
              <a:t> show that the colonists felt unfairly taxed and denied self-government,</a:t>
            </a:r>
            <a:endParaRPr lang="en-US" sz="2000" b="1">
              <a:latin typeface="Caveat"/>
            </a:endParaRPr>
          </a:p>
        </p:txBody>
      </p:sp>
      <p:sp>
        <p:nvSpPr>
          <p:cNvPr id="12" name="TextBox 11">
            <a:extLst>
              <a:ext uri="{FF2B5EF4-FFF2-40B4-BE49-F238E27FC236}">
                <a16:creationId xmlns:a16="http://schemas.microsoft.com/office/drawing/2014/main" id="{ECEF94E0-E5B7-23C5-98BD-7AC63C35532D}"/>
              </a:ext>
            </a:extLst>
          </p:cNvPr>
          <p:cNvSpPr txBox="1"/>
          <p:nvPr/>
        </p:nvSpPr>
        <p:spPr>
          <a:xfrm>
            <a:off x="4825031" y="2047976"/>
            <a:ext cx="2553456" cy="2554545"/>
          </a:xfrm>
          <a:prstGeom prst="rect">
            <a:avLst/>
          </a:prstGeom>
          <a:solidFill>
            <a:srgbClr val="FFFFFF"/>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dirty="0">
                <a:latin typeface="Caveat"/>
              </a:rPr>
              <a:t>Whereas the British perspective, as seen in the </a:t>
            </a:r>
            <a:r>
              <a:rPr lang="en-US" sz="2000" b="1" i="1" dirty="0">
                <a:latin typeface="Caveat"/>
              </a:rPr>
              <a:t>Patriot</a:t>
            </a:r>
            <a:r>
              <a:rPr lang="en-US" sz="2000" b="1" dirty="0">
                <a:latin typeface="Caveat"/>
              </a:rPr>
              <a:t> and the </a:t>
            </a:r>
            <a:r>
              <a:rPr lang="en-US" sz="2000" b="1" i="1" dirty="0">
                <a:latin typeface="Caveat"/>
              </a:rPr>
              <a:t>Declaratory Act</a:t>
            </a:r>
            <a:r>
              <a:rPr lang="en-US" sz="2000" b="1" dirty="0">
                <a:latin typeface="Caveat"/>
              </a:rPr>
              <a:t>, was that the colonies were still part of the empire and subject to British rule.</a:t>
            </a:r>
          </a:p>
        </p:txBody>
      </p:sp>
    </p:spTree>
    <p:extLst>
      <p:ext uri="{BB962C8B-B14F-4D97-AF65-F5344CB8AC3E}">
        <p14:creationId xmlns:p14="http://schemas.microsoft.com/office/powerpoint/2010/main" val="34339691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03FC26-6A23-BD9C-AB9C-F76CD4870272}"/>
              </a:ext>
            </a:extLst>
          </p:cNvPr>
          <p:cNvSpPr>
            <a:spLocks noGrp="1"/>
          </p:cNvSpPr>
          <p:nvPr>
            <p:ph type="title"/>
          </p:nvPr>
        </p:nvSpPr>
        <p:spPr/>
        <p:txBody>
          <a:bodyPr/>
          <a:lstStyle/>
          <a:p>
            <a:r>
              <a:rPr lang="en-US" dirty="0">
                <a:solidFill>
                  <a:schemeClr val="tx1"/>
                </a:solidFill>
                <a:latin typeface="Libre Franklin"/>
              </a:rPr>
              <a:t>Examples</a:t>
            </a:r>
          </a:p>
        </p:txBody>
      </p:sp>
      <p:sp>
        <p:nvSpPr>
          <p:cNvPr id="5" name="Slide Number Placeholder 4">
            <a:extLst>
              <a:ext uri="{FF2B5EF4-FFF2-40B4-BE49-F238E27FC236}">
                <a16:creationId xmlns:a16="http://schemas.microsoft.com/office/drawing/2014/main" id="{32720AF7-E0E1-5D4A-18E3-2549F2072279}"/>
              </a:ext>
            </a:extLst>
          </p:cNvPr>
          <p:cNvSpPr>
            <a:spLocks noGrp="1"/>
          </p:cNvSpPr>
          <p:nvPr>
            <p:ph type="sldNum" sz="quarter" idx="4"/>
          </p:nvPr>
        </p:nvSpPr>
        <p:spPr/>
        <p:txBody>
          <a:bodyPr/>
          <a:lstStyle/>
          <a:p>
            <a:fld id="{74743CB8-03B1-D240-A0C2-C770526C1FDB}" type="slidenum">
              <a:rPr lang="en-US" smtClean="0"/>
              <a:pPr/>
              <a:t>18</a:t>
            </a:fld>
            <a:endParaRPr lang="en-US"/>
          </a:p>
        </p:txBody>
      </p:sp>
      <p:sp>
        <p:nvSpPr>
          <p:cNvPr id="7" name="Content Placeholder 6">
            <a:extLst>
              <a:ext uri="{FF2B5EF4-FFF2-40B4-BE49-F238E27FC236}">
                <a16:creationId xmlns:a16="http://schemas.microsoft.com/office/drawing/2014/main" id="{9680ACD2-CD9F-35F3-ABD0-BABAD9237ABE}"/>
              </a:ext>
            </a:extLst>
          </p:cNvPr>
          <p:cNvSpPr>
            <a:spLocks noGrp="1"/>
          </p:cNvSpPr>
          <p:nvPr>
            <p:ph idx="1"/>
          </p:nvPr>
        </p:nvSpPr>
        <p:spPr>
          <a:xfrm>
            <a:off x="1651380" y="1345161"/>
            <a:ext cx="4112991" cy="4166248"/>
          </a:xfrm>
        </p:spPr>
        <p:txBody>
          <a:bodyPr>
            <a:normAutofit fontScale="92500" lnSpcReduction="10000"/>
          </a:bodyPr>
          <a:lstStyle/>
          <a:p>
            <a:r>
              <a:rPr lang="en-US" b="1" i="0">
                <a:solidFill>
                  <a:srgbClr val="333C42"/>
                </a:solidFill>
                <a:effectLst/>
              </a:rPr>
              <a:t>Summer is the best season </a:t>
            </a:r>
            <a:r>
              <a:rPr lang="en-US" b="0" i="0">
                <a:solidFill>
                  <a:srgbClr val="333C42"/>
                </a:solidFill>
                <a:effectLst/>
              </a:rPr>
              <a:t>because the weather provides more opportunities for outdoor activities, people are more likely to travel to new places, and school is out. </a:t>
            </a:r>
            <a:endParaRPr lang="en-US"/>
          </a:p>
        </p:txBody>
      </p:sp>
      <p:sp>
        <p:nvSpPr>
          <p:cNvPr id="6" name="Text Placeholder 5">
            <a:extLst>
              <a:ext uri="{FF2B5EF4-FFF2-40B4-BE49-F238E27FC236}">
                <a16:creationId xmlns:a16="http://schemas.microsoft.com/office/drawing/2014/main" id="{973CEE55-5B6D-D520-C8D2-014576E79530}"/>
              </a:ext>
            </a:extLst>
          </p:cNvPr>
          <p:cNvSpPr>
            <a:spLocks noGrp="1"/>
          </p:cNvSpPr>
          <p:nvPr>
            <p:ph type="body" idx="4294967295"/>
          </p:nvPr>
        </p:nvSpPr>
        <p:spPr>
          <a:xfrm>
            <a:off x="1648918" y="681819"/>
            <a:ext cx="4328073" cy="449262"/>
          </a:xfrm>
        </p:spPr>
        <p:txBody>
          <a:bodyPr vert="horz" lIns="91440" tIns="45720" rIns="91440" bIns="45720" rtlCol="0" anchor="t">
            <a:normAutofit lnSpcReduction="10000"/>
          </a:bodyPr>
          <a:lstStyle/>
          <a:p>
            <a:pPr marL="0" indent="0">
              <a:buNone/>
            </a:pPr>
            <a:r>
              <a:rPr lang="en-US"/>
              <a:t>Text Example</a:t>
            </a:r>
          </a:p>
        </p:txBody>
      </p:sp>
      <p:sp>
        <p:nvSpPr>
          <p:cNvPr id="8" name="Text Placeholder 7">
            <a:extLst>
              <a:ext uri="{FF2B5EF4-FFF2-40B4-BE49-F238E27FC236}">
                <a16:creationId xmlns:a16="http://schemas.microsoft.com/office/drawing/2014/main" id="{C1D6AFD3-3EEE-8C2A-3248-C6E677B45B74}"/>
              </a:ext>
            </a:extLst>
          </p:cNvPr>
          <p:cNvSpPr>
            <a:spLocks noGrp="1"/>
          </p:cNvSpPr>
          <p:nvPr>
            <p:ph type="body" sz="quarter" idx="4294967295"/>
          </p:nvPr>
        </p:nvSpPr>
        <p:spPr>
          <a:xfrm>
            <a:off x="6384925" y="681819"/>
            <a:ext cx="5807075" cy="449262"/>
          </a:xfrm>
        </p:spPr>
        <p:txBody>
          <a:bodyPr vert="horz" lIns="91440" tIns="45720" rIns="91440" bIns="45720" rtlCol="0" anchor="t">
            <a:normAutofit lnSpcReduction="10000"/>
          </a:bodyPr>
          <a:lstStyle/>
          <a:p>
            <a:pPr marL="0" indent="0">
              <a:buNone/>
            </a:pPr>
            <a:r>
              <a:rPr lang="en-US" dirty="0"/>
              <a:t>Graphic Organizer Example</a:t>
            </a:r>
          </a:p>
        </p:txBody>
      </p:sp>
      <p:graphicFrame>
        <p:nvGraphicFramePr>
          <p:cNvPr id="10" name="Diagram 9">
            <a:extLst>
              <a:ext uri="{FF2B5EF4-FFF2-40B4-BE49-F238E27FC236}">
                <a16:creationId xmlns:a16="http://schemas.microsoft.com/office/drawing/2014/main" id="{031BDDDC-1BB2-954F-80BC-FB673D60A0E9}"/>
              </a:ext>
            </a:extLst>
          </p:cNvPr>
          <p:cNvGraphicFramePr/>
          <p:nvPr>
            <p:extLst>
              <p:ext uri="{D42A27DB-BD31-4B8C-83A1-F6EECF244321}">
                <p14:modId xmlns:p14="http://schemas.microsoft.com/office/powerpoint/2010/main" val="3035849600"/>
              </p:ext>
            </p:extLst>
          </p:nvPr>
        </p:nvGraphicFramePr>
        <p:xfrm>
          <a:off x="6381804" y="1647387"/>
          <a:ext cx="5486400" cy="31423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7" name="Text Placeholder 7">
            <a:extLst>
              <a:ext uri="{FF2B5EF4-FFF2-40B4-BE49-F238E27FC236}">
                <a16:creationId xmlns:a16="http://schemas.microsoft.com/office/drawing/2014/main" id="{3E9C2884-2ADE-6C3B-4DAE-10E1E4B34A5B}"/>
              </a:ext>
            </a:extLst>
          </p:cNvPr>
          <p:cNvSpPr txBox="1">
            <a:spLocks/>
          </p:cNvSpPr>
          <p:nvPr/>
        </p:nvSpPr>
        <p:spPr>
          <a:xfrm>
            <a:off x="6386088" y="5510921"/>
            <a:ext cx="5807075" cy="449262"/>
          </a:xfrm>
          <a:prstGeom prst="rect">
            <a:avLst/>
          </a:prstGeom>
        </p:spPr>
        <p:txBody>
          <a:bodyPr vert="horz" lIns="91440" tIns="45720" rIns="91440" bIns="45720" rtlCol="0" anchor="t">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333C42"/>
                </a:solidFill>
                <a:latin typeface="Libre Baskerville" panose="020000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333C42"/>
                </a:solidFill>
                <a:latin typeface="Libre Baskerville" panose="020000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333C42"/>
                </a:solidFill>
                <a:latin typeface="Libre Baskerville" panose="020000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333C42"/>
                </a:solidFill>
                <a:latin typeface="Libre Baskerville" panose="020000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333C42"/>
                </a:solidFill>
                <a:latin typeface="Libre Baskerville"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chemeClr val="accent3"/>
                </a:solidFill>
                <a:latin typeface="Libre Baskerville"/>
              </a:rPr>
              <a:t>Write your thesis statement.</a:t>
            </a:r>
            <a:endParaRPr lang="en-US" dirty="0">
              <a:solidFill>
                <a:schemeClr val="accent3"/>
              </a:solidFill>
            </a:endParaRPr>
          </a:p>
        </p:txBody>
      </p:sp>
    </p:spTree>
    <p:extLst>
      <p:ext uri="{BB962C8B-B14F-4D97-AF65-F5344CB8AC3E}">
        <p14:creationId xmlns:p14="http://schemas.microsoft.com/office/powerpoint/2010/main" val="1853369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D22C0FC2-2508-DE5A-104E-3AC6FBBEAB0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9AF6F2C-8E14-B109-607B-6DDAB104EA8F}"/>
              </a:ext>
            </a:extLst>
          </p:cNvPr>
          <p:cNvSpPr>
            <a:spLocks noGrp="1"/>
          </p:cNvSpPr>
          <p:nvPr>
            <p:ph type="title"/>
          </p:nvPr>
        </p:nvSpPr>
        <p:spPr/>
        <p:txBody>
          <a:bodyPr/>
          <a:lstStyle/>
          <a:p>
            <a:r>
              <a:rPr lang="en-US" dirty="0">
                <a:solidFill>
                  <a:schemeClr val="tx1"/>
                </a:solidFill>
                <a:latin typeface="Libre Franklin"/>
              </a:rPr>
              <a:t>Examples</a:t>
            </a:r>
          </a:p>
        </p:txBody>
      </p:sp>
      <p:sp>
        <p:nvSpPr>
          <p:cNvPr id="5" name="Slide Number Placeholder 4">
            <a:extLst>
              <a:ext uri="{FF2B5EF4-FFF2-40B4-BE49-F238E27FC236}">
                <a16:creationId xmlns:a16="http://schemas.microsoft.com/office/drawing/2014/main" id="{A78840A5-06F3-093D-3EE4-5CF476383632}"/>
              </a:ext>
            </a:extLst>
          </p:cNvPr>
          <p:cNvSpPr>
            <a:spLocks noGrp="1"/>
          </p:cNvSpPr>
          <p:nvPr>
            <p:ph type="sldNum" sz="quarter" idx="4"/>
          </p:nvPr>
        </p:nvSpPr>
        <p:spPr/>
        <p:txBody>
          <a:bodyPr/>
          <a:lstStyle/>
          <a:p>
            <a:fld id="{74743CB8-03B1-D240-A0C2-C770526C1FDB}" type="slidenum">
              <a:rPr lang="en-US" smtClean="0"/>
              <a:pPr/>
              <a:t>19</a:t>
            </a:fld>
            <a:endParaRPr lang="en-US"/>
          </a:p>
        </p:txBody>
      </p:sp>
      <p:sp>
        <p:nvSpPr>
          <p:cNvPr id="7" name="Content Placeholder 6">
            <a:extLst>
              <a:ext uri="{FF2B5EF4-FFF2-40B4-BE49-F238E27FC236}">
                <a16:creationId xmlns:a16="http://schemas.microsoft.com/office/drawing/2014/main" id="{6FCBD13B-7A95-E946-1859-62D41E749594}"/>
              </a:ext>
            </a:extLst>
          </p:cNvPr>
          <p:cNvSpPr>
            <a:spLocks noGrp="1"/>
          </p:cNvSpPr>
          <p:nvPr>
            <p:ph idx="1"/>
          </p:nvPr>
        </p:nvSpPr>
        <p:spPr>
          <a:xfrm>
            <a:off x="1651380" y="1131517"/>
            <a:ext cx="4326635" cy="4173369"/>
          </a:xfrm>
        </p:spPr>
        <p:txBody>
          <a:bodyPr vert="horz" lIns="91440" tIns="45720" rIns="91440" bIns="45720" rtlCol="0" anchor="t">
            <a:noAutofit/>
          </a:bodyPr>
          <a:lstStyle/>
          <a:p>
            <a:pPr>
              <a:lnSpc>
                <a:spcPct val="120000"/>
              </a:lnSpc>
            </a:pPr>
            <a:r>
              <a:rPr lang="en-US" sz="1800" dirty="0">
                <a:latin typeface="Libre Baskerville"/>
              </a:rPr>
              <a:t>British and colonial perspectives on taxation, representation, and self-governance differed in the decades leading up to the American Revolution. Documents like Common Sense and the Declaration of Independence show that </a:t>
            </a:r>
            <a:r>
              <a:rPr lang="en-US" sz="1800" i="0" dirty="0">
                <a:solidFill>
                  <a:srgbClr val="333C42"/>
                </a:solidFill>
                <a:effectLst/>
                <a:latin typeface="Libre Baskerville"/>
              </a:rPr>
              <a:t>the </a:t>
            </a:r>
            <a:r>
              <a:rPr lang="en-US" sz="1800" dirty="0">
                <a:latin typeface="Libre Baskerville"/>
              </a:rPr>
              <a:t>colonists felt unfairly taxed and denied self-government, whereas </a:t>
            </a:r>
            <a:r>
              <a:rPr lang="en-US" sz="1800" b="0" i="0" dirty="0">
                <a:solidFill>
                  <a:srgbClr val="333C42"/>
                </a:solidFill>
                <a:effectLst/>
                <a:latin typeface="Libre Baskerville"/>
              </a:rPr>
              <a:t>the </a:t>
            </a:r>
            <a:r>
              <a:rPr lang="en-US" sz="1800" dirty="0">
                <a:latin typeface="Libre Baskerville"/>
              </a:rPr>
              <a:t>British perspective</a:t>
            </a:r>
            <a:r>
              <a:rPr lang="en-US" sz="1800" b="0" i="0" dirty="0">
                <a:solidFill>
                  <a:srgbClr val="333C42"/>
                </a:solidFill>
                <a:effectLst/>
                <a:latin typeface="Libre Baskerville"/>
              </a:rPr>
              <a:t>, </a:t>
            </a:r>
            <a:r>
              <a:rPr lang="en-US" sz="1800" dirty="0">
                <a:latin typeface="Libre Baskerville"/>
              </a:rPr>
              <a:t>as seen in the Patriot and the Declaratory Act</a:t>
            </a:r>
            <a:r>
              <a:rPr lang="en-US" sz="1800" b="0" i="0" dirty="0">
                <a:solidFill>
                  <a:srgbClr val="333C42"/>
                </a:solidFill>
                <a:effectLst/>
                <a:latin typeface="Libre Baskerville"/>
              </a:rPr>
              <a:t>, </a:t>
            </a:r>
            <a:r>
              <a:rPr lang="en-US" sz="1800" dirty="0">
                <a:latin typeface="Libre Baskerville"/>
              </a:rPr>
              <a:t>was that the colonies were still part of the empire </a:t>
            </a:r>
            <a:r>
              <a:rPr lang="en-US" sz="1800" b="0" i="0" dirty="0">
                <a:solidFill>
                  <a:srgbClr val="333C42"/>
                </a:solidFill>
                <a:effectLst/>
                <a:latin typeface="Libre Baskerville"/>
              </a:rPr>
              <a:t>and </a:t>
            </a:r>
            <a:r>
              <a:rPr lang="en-US" sz="1800" dirty="0">
                <a:latin typeface="Libre Baskerville"/>
              </a:rPr>
              <a:t>subject to British rule</a:t>
            </a:r>
            <a:r>
              <a:rPr lang="en-US" sz="1800" b="0" i="0" dirty="0">
                <a:solidFill>
                  <a:srgbClr val="333C42"/>
                </a:solidFill>
                <a:effectLst/>
                <a:latin typeface="Libre Baskerville"/>
              </a:rPr>
              <a:t>.</a:t>
            </a:r>
            <a:endParaRPr lang="en-US" sz="1800"/>
          </a:p>
        </p:txBody>
      </p:sp>
      <p:sp>
        <p:nvSpPr>
          <p:cNvPr id="6" name="Text Placeholder 5">
            <a:extLst>
              <a:ext uri="{FF2B5EF4-FFF2-40B4-BE49-F238E27FC236}">
                <a16:creationId xmlns:a16="http://schemas.microsoft.com/office/drawing/2014/main" id="{78D82066-57A0-0AE1-7507-9132BCC43325}"/>
              </a:ext>
            </a:extLst>
          </p:cNvPr>
          <p:cNvSpPr>
            <a:spLocks noGrp="1"/>
          </p:cNvSpPr>
          <p:nvPr>
            <p:ph type="body" idx="4294967295"/>
          </p:nvPr>
        </p:nvSpPr>
        <p:spPr>
          <a:xfrm>
            <a:off x="1648918" y="681819"/>
            <a:ext cx="4328073" cy="449262"/>
          </a:xfrm>
        </p:spPr>
        <p:txBody>
          <a:bodyPr vert="horz" lIns="91440" tIns="45720" rIns="91440" bIns="45720" rtlCol="0" anchor="t">
            <a:normAutofit lnSpcReduction="10000"/>
          </a:bodyPr>
          <a:lstStyle/>
          <a:p>
            <a:pPr marL="0" indent="0">
              <a:buNone/>
            </a:pPr>
            <a:r>
              <a:rPr lang="en-US"/>
              <a:t>Text Example</a:t>
            </a:r>
          </a:p>
        </p:txBody>
      </p:sp>
      <p:sp>
        <p:nvSpPr>
          <p:cNvPr id="8" name="Text Placeholder 7">
            <a:extLst>
              <a:ext uri="{FF2B5EF4-FFF2-40B4-BE49-F238E27FC236}">
                <a16:creationId xmlns:a16="http://schemas.microsoft.com/office/drawing/2014/main" id="{40E635B8-1B69-987F-191C-0FA812B5353A}"/>
              </a:ext>
            </a:extLst>
          </p:cNvPr>
          <p:cNvSpPr>
            <a:spLocks noGrp="1"/>
          </p:cNvSpPr>
          <p:nvPr>
            <p:ph type="body" sz="quarter" idx="4294967295"/>
          </p:nvPr>
        </p:nvSpPr>
        <p:spPr>
          <a:xfrm>
            <a:off x="6384925" y="681819"/>
            <a:ext cx="5807075" cy="449262"/>
          </a:xfrm>
        </p:spPr>
        <p:txBody>
          <a:bodyPr vert="horz" lIns="91440" tIns="45720" rIns="91440" bIns="45720" rtlCol="0" anchor="t">
            <a:normAutofit lnSpcReduction="10000"/>
          </a:bodyPr>
          <a:lstStyle/>
          <a:p>
            <a:pPr marL="0" indent="0">
              <a:buNone/>
            </a:pPr>
            <a:r>
              <a:rPr lang="en-US" dirty="0"/>
              <a:t>Graphic Organizer Example</a:t>
            </a:r>
          </a:p>
        </p:txBody>
      </p:sp>
      <p:graphicFrame>
        <p:nvGraphicFramePr>
          <p:cNvPr id="10" name="Diagram 9">
            <a:extLst>
              <a:ext uri="{FF2B5EF4-FFF2-40B4-BE49-F238E27FC236}">
                <a16:creationId xmlns:a16="http://schemas.microsoft.com/office/drawing/2014/main" id="{67400DAA-CEC8-52F7-8815-762E7B8747C2}"/>
              </a:ext>
            </a:extLst>
          </p:cNvPr>
          <p:cNvGraphicFramePr/>
          <p:nvPr>
            <p:extLst>
              <p:ext uri="{D42A27DB-BD31-4B8C-83A1-F6EECF244321}">
                <p14:modId xmlns:p14="http://schemas.microsoft.com/office/powerpoint/2010/main" val="3957867356"/>
              </p:ext>
            </p:extLst>
          </p:nvPr>
        </p:nvGraphicFramePr>
        <p:xfrm>
          <a:off x="6210889" y="1134641"/>
          <a:ext cx="5771260" cy="41821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7" name="Text Placeholder 7">
            <a:extLst>
              <a:ext uri="{FF2B5EF4-FFF2-40B4-BE49-F238E27FC236}">
                <a16:creationId xmlns:a16="http://schemas.microsoft.com/office/drawing/2014/main" id="{F59C4CA9-33EC-3B53-3952-6E4555735951}"/>
              </a:ext>
            </a:extLst>
          </p:cNvPr>
          <p:cNvSpPr txBox="1">
            <a:spLocks/>
          </p:cNvSpPr>
          <p:nvPr/>
        </p:nvSpPr>
        <p:spPr>
          <a:xfrm>
            <a:off x="6386088" y="5510921"/>
            <a:ext cx="5807075" cy="449262"/>
          </a:xfrm>
          <a:prstGeom prst="rect">
            <a:avLst/>
          </a:prstGeom>
        </p:spPr>
        <p:txBody>
          <a:bodyPr vert="horz" lIns="91440" tIns="45720" rIns="91440" bIns="45720" rtlCol="0" anchor="t">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333C42"/>
                </a:solidFill>
                <a:latin typeface="Libre Baskerville" panose="020000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333C42"/>
                </a:solidFill>
                <a:latin typeface="Libre Baskerville" panose="020000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333C42"/>
                </a:solidFill>
                <a:latin typeface="Libre Baskerville" panose="020000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333C42"/>
                </a:solidFill>
                <a:latin typeface="Libre Baskerville" panose="020000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333C42"/>
                </a:solidFill>
                <a:latin typeface="Libre Baskerville"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chemeClr val="accent3"/>
                </a:solidFill>
                <a:latin typeface="Libre Baskerville"/>
              </a:rPr>
              <a:t>Write your thesis statement.</a:t>
            </a:r>
            <a:endParaRPr lang="en-US" dirty="0">
              <a:solidFill>
                <a:schemeClr val="accent3"/>
              </a:solidFill>
            </a:endParaRPr>
          </a:p>
        </p:txBody>
      </p:sp>
    </p:spTree>
    <p:extLst>
      <p:ext uri="{BB962C8B-B14F-4D97-AF65-F5344CB8AC3E}">
        <p14:creationId xmlns:p14="http://schemas.microsoft.com/office/powerpoint/2010/main" val="3410456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87CB71-D41F-43CE-ABCC-75BA9EB21A62}"/>
              </a:ext>
            </a:extLst>
          </p:cNvPr>
          <p:cNvSpPr>
            <a:spLocks noGrp="1"/>
          </p:cNvSpPr>
          <p:nvPr>
            <p:ph type="title"/>
          </p:nvPr>
        </p:nvSpPr>
        <p:spPr>
          <a:xfrm>
            <a:off x="212835" y="3431517"/>
            <a:ext cx="11766331" cy="1325563"/>
          </a:xfrm>
        </p:spPr>
        <p:txBody>
          <a:bodyPr anchor="ctr">
            <a:normAutofit/>
          </a:bodyPr>
          <a:lstStyle/>
          <a:p>
            <a:pPr algn="ctr"/>
            <a:r>
              <a:rPr lang="en-US" sz="3900" dirty="0">
                <a:solidFill>
                  <a:schemeClr val="accent2"/>
                </a:solidFill>
                <a:latin typeface="Libre Franklin Black"/>
              </a:rPr>
              <a:t>Deconstructed DBQ Skills Mini-Lesson</a:t>
            </a:r>
            <a:endParaRPr lang="en-US" dirty="0">
              <a:solidFill>
                <a:schemeClr val="accent2"/>
              </a:solidFill>
              <a:latin typeface="Libre Franklin Black"/>
            </a:endParaRPr>
          </a:p>
        </p:txBody>
      </p:sp>
      <p:sp>
        <p:nvSpPr>
          <p:cNvPr id="8" name="Slide Number Placeholder 1">
            <a:extLst>
              <a:ext uri="{FF2B5EF4-FFF2-40B4-BE49-F238E27FC236}">
                <a16:creationId xmlns:a16="http://schemas.microsoft.com/office/drawing/2014/main" id="{BBA31E04-A155-9FDA-94D9-73C76394BB8C}"/>
              </a:ext>
            </a:extLst>
          </p:cNvPr>
          <p:cNvSpPr>
            <a:spLocks noGrp="1"/>
          </p:cNvSpPr>
          <p:nvPr>
            <p:ph type="sldNum" sz="quarter" idx="4"/>
          </p:nvPr>
        </p:nvSpPr>
        <p:spPr/>
        <p:txBody>
          <a:bodyPr/>
          <a:lstStyle/>
          <a:p>
            <a:pPr>
              <a:spcAft>
                <a:spcPts val="600"/>
              </a:spcAft>
            </a:pPr>
            <a:fld id="{74743CB8-03B1-D240-A0C2-C770526C1FDB}" type="slidenum">
              <a:rPr lang="en-US" smtClean="0"/>
              <a:pPr>
                <a:spcAft>
                  <a:spcPts val="600"/>
                </a:spcAft>
              </a:pPr>
              <a:t>2</a:t>
            </a:fld>
            <a:endParaRPr lang="en-US"/>
          </a:p>
        </p:txBody>
      </p:sp>
      <p:sp>
        <p:nvSpPr>
          <p:cNvPr id="3" name="Subtitle 2">
            <a:extLst>
              <a:ext uri="{FF2B5EF4-FFF2-40B4-BE49-F238E27FC236}">
                <a16:creationId xmlns:a16="http://schemas.microsoft.com/office/drawing/2014/main" id="{75AC2037-0681-0388-7046-83A702434E03}"/>
              </a:ext>
            </a:extLst>
          </p:cNvPr>
          <p:cNvSpPr>
            <a:spLocks noGrp="1"/>
          </p:cNvSpPr>
          <p:nvPr>
            <p:ph idx="1"/>
          </p:nvPr>
        </p:nvSpPr>
        <p:spPr>
          <a:xfrm>
            <a:off x="609599" y="4261161"/>
            <a:ext cx="11369565" cy="1003900"/>
          </a:xfrm>
        </p:spPr>
        <p:txBody>
          <a:bodyPr anchor="ctr">
            <a:normAutofit/>
          </a:bodyPr>
          <a:lstStyle/>
          <a:p>
            <a:endParaRPr lang="en-US" dirty="0">
              <a:solidFill>
                <a:schemeClr val="tx1"/>
              </a:solidFill>
            </a:endParaRPr>
          </a:p>
          <a:p>
            <a:pPr marL="0" indent="0" algn="ctr">
              <a:buNone/>
            </a:pPr>
            <a:r>
              <a:rPr lang="en-US" dirty="0">
                <a:solidFill>
                  <a:schemeClr val="tx1"/>
                </a:solidFill>
                <a:latin typeface="Libre Baskerville"/>
              </a:rPr>
              <a:t>Unit 2- Grouping Sources and Thesis</a:t>
            </a:r>
          </a:p>
        </p:txBody>
      </p:sp>
    </p:spTree>
    <p:extLst>
      <p:ext uri="{BB962C8B-B14F-4D97-AF65-F5344CB8AC3E}">
        <p14:creationId xmlns:p14="http://schemas.microsoft.com/office/powerpoint/2010/main" val="10107520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3439067-593D-9444-C652-612D4EF6793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2812E8B-1C49-1ECF-4B37-EA987590D9A0}"/>
              </a:ext>
            </a:extLst>
          </p:cNvPr>
          <p:cNvSpPr>
            <a:spLocks noGrp="1"/>
          </p:cNvSpPr>
          <p:nvPr>
            <p:ph type="title"/>
          </p:nvPr>
        </p:nvSpPr>
        <p:spPr>
          <a:xfrm>
            <a:off x="212835" y="139927"/>
            <a:ext cx="11766331" cy="1325563"/>
          </a:xfrm>
        </p:spPr>
        <p:txBody>
          <a:bodyPr anchor="ctr">
            <a:normAutofit/>
          </a:bodyPr>
          <a:lstStyle/>
          <a:p>
            <a:r>
              <a:rPr lang="en-US"/>
              <a:t>Peer Review</a:t>
            </a:r>
          </a:p>
        </p:txBody>
      </p:sp>
      <p:sp>
        <p:nvSpPr>
          <p:cNvPr id="4" name="Slide Number Placeholder 3">
            <a:extLst>
              <a:ext uri="{FF2B5EF4-FFF2-40B4-BE49-F238E27FC236}">
                <a16:creationId xmlns:a16="http://schemas.microsoft.com/office/drawing/2014/main" id="{D858CF11-23DC-8850-727E-C827029EA609}"/>
              </a:ext>
            </a:extLst>
          </p:cNvPr>
          <p:cNvSpPr>
            <a:spLocks noGrp="1"/>
          </p:cNvSpPr>
          <p:nvPr>
            <p:ph type="sldNum" sz="quarter" idx="4"/>
          </p:nvPr>
        </p:nvSpPr>
        <p:spPr>
          <a:xfrm>
            <a:off x="11101549" y="6442414"/>
            <a:ext cx="877617" cy="365125"/>
          </a:xfrm>
        </p:spPr>
        <p:txBody>
          <a:bodyPr anchor="ctr">
            <a:normAutofit/>
          </a:bodyPr>
          <a:lstStyle/>
          <a:p>
            <a:pPr>
              <a:spcAft>
                <a:spcPts val="600"/>
              </a:spcAft>
            </a:pPr>
            <a:fld id="{74743CB8-03B1-D240-A0C2-C770526C1FDB}" type="slidenum">
              <a:rPr lang="en-US" smtClean="0"/>
              <a:pPr>
                <a:spcAft>
                  <a:spcPts val="600"/>
                </a:spcAft>
              </a:pPr>
              <a:t>20</a:t>
            </a:fld>
            <a:endParaRPr lang="en-US"/>
          </a:p>
        </p:txBody>
      </p:sp>
      <p:sp>
        <p:nvSpPr>
          <p:cNvPr id="3" name="Content Placeholder 2">
            <a:extLst>
              <a:ext uri="{FF2B5EF4-FFF2-40B4-BE49-F238E27FC236}">
                <a16:creationId xmlns:a16="http://schemas.microsoft.com/office/drawing/2014/main" id="{7EB633B6-E336-4D6D-9E3D-353A1426AACA}"/>
              </a:ext>
            </a:extLst>
          </p:cNvPr>
          <p:cNvSpPr>
            <a:spLocks noGrp="1"/>
          </p:cNvSpPr>
          <p:nvPr>
            <p:ph idx="1"/>
          </p:nvPr>
        </p:nvSpPr>
        <p:spPr>
          <a:xfrm>
            <a:off x="609599" y="1612900"/>
            <a:ext cx="11369565" cy="4564063"/>
          </a:xfrm>
        </p:spPr>
        <p:txBody>
          <a:bodyPr vert="horz" lIns="91440" tIns="45720" rIns="91440" bIns="45720" rtlCol="0" anchor="t">
            <a:normAutofit/>
          </a:bodyPr>
          <a:lstStyle/>
          <a:p>
            <a:pPr marL="0" indent="0">
              <a:buNone/>
            </a:pPr>
            <a:r>
              <a:rPr lang="en-US" u="sng" dirty="0">
                <a:solidFill>
                  <a:schemeClr val="tx1"/>
                </a:solidFill>
                <a:latin typeface="Libre Baskerville"/>
              </a:rPr>
              <a:t>Grouping Sources</a:t>
            </a:r>
            <a:endParaRPr lang="en-US" dirty="0">
              <a:solidFill>
                <a:schemeClr val="tx1"/>
              </a:solidFill>
            </a:endParaRPr>
          </a:p>
          <a:p>
            <a:r>
              <a:rPr lang="en-US" dirty="0">
                <a:solidFill>
                  <a:schemeClr val="tx1"/>
                </a:solidFill>
                <a:latin typeface="Libre Baskerville"/>
              </a:rPr>
              <a:t>What are the similarities or connections used to create groups or categorizes? </a:t>
            </a:r>
          </a:p>
          <a:p>
            <a:r>
              <a:rPr lang="en-US" dirty="0">
                <a:solidFill>
                  <a:schemeClr val="tx1"/>
                </a:solidFill>
                <a:latin typeface="Libre Baskerville"/>
              </a:rPr>
              <a:t>Do the groups match the sources?</a:t>
            </a:r>
          </a:p>
          <a:p>
            <a:endParaRPr lang="en-US" dirty="0">
              <a:solidFill>
                <a:schemeClr val="tx1"/>
              </a:solidFill>
              <a:latin typeface="Libre Baskerville"/>
            </a:endParaRPr>
          </a:p>
          <a:p>
            <a:pPr marL="0" indent="0">
              <a:buNone/>
            </a:pPr>
            <a:r>
              <a:rPr lang="en-US" u="sng" dirty="0">
                <a:solidFill>
                  <a:schemeClr val="tx1"/>
                </a:solidFill>
                <a:latin typeface="Libre Baskerville"/>
              </a:rPr>
              <a:t>Thesis</a:t>
            </a:r>
            <a:endParaRPr lang="en-US" dirty="0">
              <a:solidFill>
                <a:schemeClr val="tx1"/>
              </a:solidFill>
            </a:endParaRPr>
          </a:p>
          <a:p>
            <a:r>
              <a:rPr lang="en-US" dirty="0">
                <a:solidFill>
                  <a:schemeClr val="tx1"/>
                </a:solidFill>
                <a:latin typeface="Libre Baskerville"/>
              </a:rPr>
              <a:t>Does the thesis answer </a:t>
            </a:r>
            <a:r>
              <a:rPr lang="en-US" b="0" i="0" dirty="0">
                <a:solidFill>
                  <a:schemeClr val="tx1"/>
                </a:solidFill>
                <a:effectLst/>
                <a:latin typeface="Libre Baskerville"/>
              </a:rPr>
              <a:t>the </a:t>
            </a:r>
            <a:r>
              <a:rPr lang="en-US" dirty="0">
                <a:solidFill>
                  <a:schemeClr val="tx1"/>
                </a:solidFill>
                <a:latin typeface="Libre Baskerville"/>
              </a:rPr>
              <a:t>question? </a:t>
            </a:r>
          </a:p>
          <a:p>
            <a:r>
              <a:rPr lang="en-US" dirty="0">
                <a:solidFill>
                  <a:schemeClr val="tx1"/>
                </a:solidFill>
                <a:latin typeface="Libre Baskerville"/>
              </a:rPr>
              <a:t>Is the claim clear and defensible? </a:t>
            </a:r>
          </a:p>
          <a:p>
            <a:r>
              <a:rPr lang="en-US" dirty="0">
                <a:solidFill>
                  <a:schemeClr val="tx1"/>
                </a:solidFill>
                <a:latin typeface="Libre Baskerville"/>
              </a:rPr>
              <a:t>Does it establish a logical </a:t>
            </a:r>
            <a:r>
              <a:rPr lang="en-US" b="0" i="0" dirty="0">
                <a:solidFill>
                  <a:schemeClr val="tx1"/>
                </a:solidFill>
                <a:effectLst/>
                <a:latin typeface="Libre Baskerville"/>
              </a:rPr>
              <a:t>line of reasoning</a:t>
            </a:r>
            <a:r>
              <a:rPr lang="en-US" dirty="0">
                <a:solidFill>
                  <a:schemeClr val="tx1"/>
                </a:solidFill>
                <a:latin typeface="Libre Baskerville"/>
              </a:rPr>
              <a:t>?  </a:t>
            </a:r>
          </a:p>
          <a:p>
            <a:endParaRPr lang="en-US"/>
          </a:p>
        </p:txBody>
      </p:sp>
    </p:spTree>
    <p:extLst>
      <p:ext uri="{BB962C8B-B14F-4D97-AF65-F5344CB8AC3E}">
        <p14:creationId xmlns:p14="http://schemas.microsoft.com/office/powerpoint/2010/main" val="26532474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58F226-1E9E-BBB0-7BFF-5F436CF8C94E}"/>
              </a:ext>
            </a:extLst>
          </p:cNvPr>
          <p:cNvSpPr>
            <a:spLocks noGrp="1"/>
          </p:cNvSpPr>
          <p:nvPr>
            <p:ph type="title"/>
          </p:nvPr>
        </p:nvSpPr>
        <p:spPr/>
        <p:txBody>
          <a:bodyPr>
            <a:normAutofit fontScale="90000"/>
          </a:bodyPr>
          <a:lstStyle/>
          <a:p>
            <a:r>
              <a:rPr lang="en-US" dirty="0">
                <a:solidFill>
                  <a:schemeClr val="tx1"/>
                </a:solidFill>
                <a:latin typeface="Libre Franklin"/>
              </a:rPr>
              <a:t>Student Materials Needed</a:t>
            </a:r>
          </a:p>
        </p:txBody>
      </p:sp>
      <p:sp>
        <p:nvSpPr>
          <p:cNvPr id="4" name="Slide Number Placeholder 3">
            <a:extLst>
              <a:ext uri="{FF2B5EF4-FFF2-40B4-BE49-F238E27FC236}">
                <a16:creationId xmlns:a16="http://schemas.microsoft.com/office/drawing/2014/main" id="{8FCFEBA0-99BC-2C42-73F3-0EF50E455CAD}"/>
              </a:ext>
            </a:extLst>
          </p:cNvPr>
          <p:cNvSpPr>
            <a:spLocks noGrp="1"/>
          </p:cNvSpPr>
          <p:nvPr>
            <p:ph type="sldNum" sz="quarter" idx="4"/>
          </p:nvPr>
        </p:nvSpPr>
        <p:spPr/>
        <p:txBody>
          <a:bodyPr/>
          <a:lstStyle/>
          <a:p>
            <a:fld id="{74743CB8-03B1-D240-A0C2-C770526C1FDB}" type="slidenum">
              <a:rPr lang="en-US" smtClean="0"/>
              <a:pPr/>
              <a:t>3</a:t>
            </a:fld>
            <a:endParaRPr lang="en-US"/>
          </a:p>
        </p:txBody>
      </p:sp>
      <p:graphicFrame>
        <p:nvGraphicFramePr>
          <p:cNvPr id="5" name="Diagram 4">
            <a:extLst>
              <a:ext uri="{FF2B5EF4-FFF2-40B4-BE49-F238E27FC236}">
                <a16:creationId xmlns:a16="http://schemas.microsoft.com/office/drawing/2014/main" id="{0682FCFC-273E-6A4A-A409-C5002F3E48C4}"/>
              </a:ext>
            </a:extLst>
          </p:cNvPr>
          <p:cNvGraphicFramePr/>
          <p:nvPr>
            <p:extLst>
              <p:ext uri="{D42A27DB-BD31-4B8C-83A1-F6EECF244321}">
                <p14:modId xmlns:p14="http://schemas.microsoft.com/office/powerpoint/2010/main" val="2215242498"/>
              </p:ext>
            </p:extLst>
          </p:nvPr>
        </p:nvGraphicFramePr>
        <p:xfrm>
          <a:off x="1918242" y="255767"/>
          <a:ext cx="3011667" cy="60305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descr="A document with text and images&#10;&#10;AI-generated content may be incorrect.">
            <a:extLst>
              <a:ext uri="{FF2B5EF4-FFF2-40B4-BE49-F238E27FC236}">
                <a16:creationId xmlns:a16="http://schemas.microsoft.com/office/drawing/2014/main" id="{143FC58E-3BE3-31B4-EA0E-B2808C36E0C1}"/>
              </a:ext>
            </a:extLst>
          </p:cNvPr>
          <p:cNvPicPr>
            <a:picLocks noChangeAspect="1"/>
          </p:cNvPicPr>
          <p:nvPr/>
        </p:nvPicPr>
        <p:blipFill>
          <a:blip r:embed="rId7"/>
          <a:stretch>
            <a:fillRect/>
          </a:stretch>
        </p:blipFill>
        <p:spPr>
          <a:xfrm rot="-300000">
            <a:off x="6022214" y="491225"/>
            <a:ext cx="2962421" cy="3884951"/>
          </a:xfrm>
          <a:prstGeom prst="rect">
            <a:avLst/>
          </a:prstGeom>
          <a:ln>
            <a:noFill/>
          </a:ln>
          <a:effectLst>
            <a:outerShdw blurRad="292100" dist="139700" dir="2700000" algn="tl" rotWithShape="0">
              <a:srgbClr val="333333">
                <a:alpha val="65000"/>
              </a:srgbClr>
            </a:outerShdw>
          </a:effectLst>
        </p:spPr>
      </p:pic>
      <p:pic>
        <p:nvPicPr>
          <p:cNvPr id="55" name="Picture 54">
            <a:extLst>
              <a:ext uri="{FF2B5EF4-FFF2-40B4-BE49-F238E27FC236}">
                <a16:creationId xmlns:a16="http://schemas.microsoft.com/office/drawing/2014/main" id="{B340CFA4-D18B-C54D-1B4E-EAB107695E8B}"/>
              </a:ext>
            </a:extLst>
          </p:cNvPr>
          <p:cNvPicPr>
            <a:picLocks noChangeAspect="1"/>
          </p:cNvPicPr>
          <p:nvPr/>
        </p:nvPicPr>
        <p:blipFill>
          <a:blip r:embed="rId8"/>
          <a:stretch>
            <a:fillRect/>
          </a:stretch>
        </p:blipFill>
        <p:spPr>
          <a:xfrm rot="900000">
            <a:off x="7964835" y="2047361"/>
            <a:ext cx="3101061" cy="406608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242946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588A1F47-A3E9-3331-937E-327768E10CA6}"/>
              </a:ext>
            </a:extLst>
          </p:cNvPr>
          <p:cNvSpPr>
            <a:spLocks noGrp="1"/>
          </p:cNvSpPr>
          <p:nvPr>
            <p:ph type="sldNum" sz="quarter" idx="12"/>
          </p:nvPr>
        </p:nvSpPr>
        <p:spPr>
          <a:xfrm>
            <a:off x="11101549" y="6442414"/>
            <a:ext cx="877617" cy="365125"/>
          </a:xfrm>
        </p:spPr>
        <p:txBody>
          <a:bodyPr/>
          <a:lstStyle/>
          <a:p>
            <a:pPr>
              <a:spcAft>
                <a:spcPts val="600"/>
              </a:spcAft>
            </a:pPr>
            <a:fld id="{74743CB8-03B1-D240-A0C2-C770526C1FDB}" type="slidenum">
              <a:rPr lang="en-US" smtClean="0"/>
              <a:pPr>
                <a:spcAft>
                  <a:spcPts val="600"/>
                </a:spcAft>
              </a:pPr>
              <a:t>4</a:t>
            </a:fld>
            <a:endParaRPr lang="en-US"/>
          </a:p>
        </p:txBody>
      </p:sp>
      <p:sp>
        <p:nvSpPr>
          <p:cNvPr id="2" name="Title 1">
            <a:extLst>
              <a:ext uri="{FF2B5EF4-FFF2-40B4-BE49-F238E27FC236}">
                <a16:creationId xmlns:a16="http://schemas.microsoft.com/office/drawing/2014/main" id="{F722CBE1-1C7A-2EBE-6C62-C32600BA0740}"/>
              </a:ext>
            </a:extLst>
          </p:cNvPr>
          <p:cNvSpPr>
            <a:spLocks noGrp="1"/>
          </p:cNvSpPr>
          <p:nvPr>
            <p:ph type="title" idx="4294967295"/>
          </p:nvPr>
        </p:nvSpPr>
        <p:spPr>
          <a:xfrm>
            <a:off x="1527048" y="1917814"/>
            <a:ext cx="9144000" cy="2386584"/>
          </a:xfrm>
        </p:spPr>
        <p:txBody>
          <a:bodyPr anchor="b">
            <a:normAutofit fontScale="90000"/>
          </a:bodyPr>
          <a:lstStyle/>
          <a:p>
            <a:pPr algn="ctr"/>
            <a:r>
              <a:rPr lang="en-US" sz="3700" kern="1200" dirty="0">
                <a:solidFill>
                  <a:schemeClr val="tx1"/>
                </a:solidFill>
                <a:latin typeface="Libre Franklin"/>
              </a:rPr>
              <a:t>How </a:t>
            </a:r>
            <a:r>
              <a:rPr lang="en-US" sz="3700" dirty="0">
                <a:solidFill>
                  <a:schemeClr val="tx1"/>
                </a:solidFill>
                <a:latin typeface="Libre Franklin"/>
              </a:rPr>
              <a:t>did British and colonial perspectives on taxation, representation, and self-governance compare in the decades leading up to the American Revolution</a:t>
            </a:r>
            <a:r>
              <a:rPr lang="en-US" sz="3700" kern="1200" dirty="0">
                <a:solidFill>
                  <a:schemeClr val="tx1"/>
                </a:solidFill>
                <a:latin typeface="Libre Franklin"/>
              </a:rPr>
              <a:t>?</a:t>
            </a:r>
            <a:endParaRPr lang="en-US" b="0">
              <a:solidFill>
                <a:schemeClr val="tx1"/>
              </a:solidFill>
            </a:endParaRPr>
          </a:p>
        </p:txBody>
      </p:sp>
    </p:spTree>
    <p:extLst>
      <p:ext uri="{BB962C8B-B14F-4D97-AF65-F5344CB8AC3E}">
        <p14:creationId xmlns:p14="http://schemas.microsoft.com/office/powerpoint/2010/main" val="27360775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20D8F1-9589-C422-7466-0FC10009043C}"/>
              </a:ext>
            </a:extLst>
          </p:cNvPr>
          <p:cNvSpPr>
            <a:spLocks noGrp="1"/>
          </p:cNvSpPr>
          <p:nvPr>
            <p:ph type="title"/>
          </p:nvPr>
        </p:nvSpPr>
        <p:spPr>
          <a:xfrm>
            <a:off x="1986472" y="2101527"/>
            <a:ext cx="8208797" cy="1325563"/>
          </a:xfrm>
        </p:spPr>
        <p:txBody>
          <a:bodyPr/>
          <a:lstStyle/>
          <a:p>
            <a:pPr algn="ctr"/>
            <a:r>
              <a:rPr lang="en-US" dirty="0">
                <a:latin typeface="Libre Franklin"/>
              </a:rPr>
              <a:t>Reading and Annotation</a:t>
            </a:r>
            <a:endParaRPr lang="en-US" dirty="0"/>
          </a:p>
        </p:txBody>
      </p:sp>
      <p:sp>
        <p:nvSpPr>
          <p:cNvPr id="3" name="Slide Number Placeholder 2">
            <a:extLst>
              <a:ext uri="{FF2B5EF4-FFF2-40B4-BE49-F238E27FC236}">
                <a16:creationId xmlns:a16="http://schemas.microsoft.com/office/drawing/2014/main" id="{DC41A310-6870-EA67-E327-45D499B89BF2}"/>
              </a:ext>
            </a:extLst>
          </p:cNvPr>
          <p:cNvSpPr>
            <a:spLocks noGrp="1"/>
          </p:cNvSpPr>
          <p:nvPr>
            <p:ph type="sldNum" sz="quarter" idx="4"/>
          </p:nvPr>
        </p:nvSpPr>
        <p:spPr/>
        <p:txBody>
          <a:bodyPr/>
          <a:lstStyle/>
          <a:p>
            <a:fld id="{74743CB8-03B1-D240-A0C2-C770526C1FDB}" type="slidenum">
              <a:rPr lang="en-US" smtClean="0"/>
              <a:pPr/>
              <a:t>5</a:t>
            </a:fld>
            <a:endParaRPr lang="en-US"/>
          </a:p>
        </p:txBody>
      </p:sp>
    </p:spTree>
    <p:extLst>
      <p:ext uri="{BB962C8B-B14F-4D97-AF65-F5344CB8AC3E}">
        <p14:creationId xmlns:p14="http://schemas.microsoft.com/office/powerpoint/2010/main" val="19207978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87E1B8-0C95-DFAA-9C6E-4C11B4D8F05E}"/>
              </a:ext>
            </a:extLst>
          </p:cNvPr>
          <p:cNvSpPr>
            <a:spLocks noGrp="1"/>
          </p:cNvSpPr>
          <p:nvPr>
            <p:ph type="title"/>
          </p:nvPr>
        </p:nvSpPr>
        <p:spPr/>
        <p:txBody>
          <a:bodyPr>
            <a:normAutofit fontScale="90000"/>
          </a:bodyPr>
          <a:lstStyle/>
          <a:p>
            <a:r>
              <a:rPr lang="en-US" dirty="0">
                <a:solidFill>
                  <a:schemeClr val="tx1"/>
                </a:solidFill>
                <a:latin typeface="Libre Franklin"/>
              </a:rPr>
              <a:t>Color-coding and Annotation</a:t>
            </a:r>
            <a:endParaRPr lang="en-US" dirty="0">
              <a:solidFill>
                <a:schemeClr val="tx1"/>
              </a:solidFill>
            </a:endParaRPr>
          </a:p>
        </p:txBody>
      </p:sp>
      <p:sp>
        <p:nvSpPr>
          <p:cNvPr id="3" name="Slide Number Placeholder 2">
            <a:extLst>
              <a:ext uri="{FF2B5EF4-FFF2-40B4-BE49-F238E27FC236}">
                <a16:creationId xmlns:a16="http://schemas.microsoft.com/office/drawing/2014/main" id="{000E2B3D-2529-D45E-085F-F320CE90990B}"/>
              </a:ext>
            </a:extLst>
          </p:cNvPr>
          <p:cNvSpPr>
            <a:spLocks noGrp="1"/>
          </p:cNvSpPr>
          <p:nvPr>
            <p:ph type="sldNum" sz="quarter" idx="4"/>
          </p:nvPr>
        </p:nvSpPr>
        <p:spPr/>
        <p:txBody>
          <a:bodyPr/>
          <a:lstStyle/>
          <a:p>
            <a:fld id="{74743CB8-03B1-D240-A0C2-C770526C1FDB}" type="slidenum">
              <a:rPr lang="en-US" smtClean="0"/>
              <a:pPr/>
              <a:t>6</a:t>
            </a:fld>
            <a:endParaRPr lang="en-US"/>
          </a:p>
        </p:txBody>
      </p:sp>
      <p:pic>
        <p:nvPicPr>
          <p:cNvPr id="7" name="Content Placeholder 6" descr="A white rectangular grid with black text&#10;&#10;AI-generated content may be incorrect.">
            <a:extLst>
              <a:ext uri="{FF2B5EF4-FFF2-40B4-BE49-F238E27FC236}">
                <a16:creationId xmlns:a16="http://schemas.microsoft.com/office/drawing/2014/main" id="{BE97FDF9-0ABC-4533-97FA-B48A8F180A94}"/>
              </a:ext>
            </a:extLst>
          </p:cNvPr>
          <p:cNvPicPr>
            <a:picLocks noGrp="1" noChangeAspect="1"/>
          </p:cNvPicPr>
          <p:nvPr>
            <p:ph idx="1"/>
          </p:nvPr>
        </p:nvPicPr>
        <p:blipFill>
          <a:blip r:embed="rId3"/>
          <a:stretch>
            <a:fillRect/>
          </a:stretch>
        </p:blipFill>
        <p:spPr>
          <a:xfrm>
            <a:off x="2072867" y="395785"/>
            <a:ext cx="9297312" cy="5883870"/>
          </a:xfrm>
          <a:prstGeom prst="rect">
            <a:avLst/>
          </a:prstGeom>
          <a:solidFill>
            <a:srgbClr val="F7F4F1"/>
          </a:solidFill>
        </p:spPr>
      </p:pic>
    </p:spTree>
    <p:extLst>
      <p:ext uri="{BB962C8B-B14F-4D97-AF65-F5344CB8AC3E}">
        <p14:creationId xmlns:p14="http://schemas.microsoft.com/office/powerpoint/2010/main" val="38355155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A17B8-1E09-0CC2-D98A-C33A5759F4A9}"/>
              </a:ext>
            </a:extLst>
          </p:cNvPr>
          <p:cNvSpPr>
            <a:spLocks noGrp="1"/>
          </p:cNvSpPr>
          <p:nvPr>
            <p:ph type="title"/>
          </p:nvPr>
        </p:nvSpPr>
        <p:spPr/>
        <p:txBody>
          <a:bodyPr>
            <a:normAutofit/>
          </a:bodyPr>
          <a:lstStyle/>
          <a:p>
            <a:r>
              <a:rPr lang="en-US" sz="3200" dirty="0">
                <a:solidFill>
                  <a:srgbClr val="333B41"/>
                </a:solidFill>
                <a:effectLst/>
                <a:latin typeface="Libre Franklin Medium"/>
              </a:rPr>
              <a:t>Document </a:t>
            </a:r>
            <a:r>
              <a:rPr lang="en-US" sz="3200" dirty="0">
                <a:solidFill>
                  <a:srgbClr val="333B41"/>
                </a:solidFill>
                <a:latin typeface="Libre Franklin Medium"/>
              </a:rPr>
              <a:t>A:</a:t>
            </a:r>
            <a:r>
              <a:rPr lang="en-US" sz="3200" dirty="0">
                <a:solidFill>
                  <a:srgbClr val="333B41"/>
                </a:solidFill>
                <a:latin typeface="Libre Franklin"/>
              </a:rPr>
              <a:t> Declaratory Act (1766)</a:t>
            </a:r>
            <a:r>
              <a:rPr lang="en-US" sz="1400" i="1" dirty="0">
                <a:solidFill>
                  <a:srgbClr val="333B41"/>
                </a:solidFill>
                <a:latin typeface="Libre Franklin Medium"/>
              </a:rPr>
              <a:t> </a:t>
            </a:r>
          </a:p>
        </p:txBody>
      </p:sp>
      <p:sp>
        <p:nvSpPr>
          <p:cNvPr id="4" name="Slide Number Placeholder 3">
            <a:extLst>
              <a:ext uri="{FF2B5EF4-FFF2-40B4-BE49-F238E27FC236}">
                <a16:creationId xmlns:a16="http://schemas.microsoft.com/office/drawing/2014/main" id="{E9D4118D-A111-1CB6-88DC-CCFD844CE193}"/>
              </a:ext>
            </a:extLst>
          </p:cNvPr>
          <p:cNvSpPr>
            <a:spLocks noGrp="1"/>
          </p:cNvSpPr>
          <p:nvPr>
            <p:ph type="sldNum" sz="quarter" idx="4"/>
          </p:nvPr>
        </p:nvSpPr>
        <p:spPr/>
        <p:txBody>
          <a:bodyPr/>
          <a:lstStyle/>
          <a:p>
            <a:fld id="{74743CB8-03B1-D240-A0C2-C770526C1FDB}" type="slidenum">
              <a:rPr lang="en-US" smtClean="0"/>
              <a:pPr/>
              <a:t>7</a:t>
            </a:fld>
            <a:endParaRPr lang="en-US"/>
          </a:p>
        </p:txBody>
      </p:sp>
      <p:graphicFrame>
        <p:nvGraphicFramePr>
          <p:cNvPr id="6" name="Table 5">
            <a:extLst>
              <a:ext uri="{FF2B5EF4-FFF2-40B4-BE49-F238E27FC236}">
                <a16:creationId xmlns:a16="http://schemas.microsoft.com/office/drawing/2014/main" id="{22E64E5F-3B55-3737-336D-23AF2C9B4D03}"/>
              </a:ext>
            </a:extLst>
          </p:cNvPr>
          <p:cNvGraphicFramePr>
            <a:graphicFrameLocks noGrp="1"/>
          </p:cNvGraphicFramePr>
          <p:nvPr>
            <p:extLst>
              <p:ext uri="{D42A27DB-BD31-4B8C-83A1-F6EECF244321}">
                <p14:modId xmlns:p14="http://schemas.microsoft.com/office/powerpoint/2010/main" val="3872934274"/>
              </p:ext>
            </p:extLst>
          </p:nvPr>
        </p:nvGraphicFramePr>
        <p:xfrm>
          <a:off x="1575962" y="670009"/>
          <a:ext cx="10285610" cy="4450080"/>
        </p:xfrm>
        <a:graphic>
          <a:graphicData uri="http://schemas.openxmlformats.org/drawingml/2006/table">
            <a:tbl>
              <a:tblPr bandRow="1">
                <a:tableStyleId>{5940675A-B579-460E-94D1-54222C63F5DA}</a:tableStyleId>
              </a:tblPr>
              <a:tblGrid>
                <a:gridCol w="6471845">
                  <a:extLst>
                    <a:ext uri="{9D8B030D-6E8A-4147-A177-3AD203B41FA5}">
                      <a16:colId xmlns:a16="http://schemas.microsoft.com/office/drawing/2014/main" val="4225473200"/>
                    </a:ext>
                  </a:extLst>
                </a:gridCol>
                <a:gridCol w="3813765">
                  <a:extLst>
                    <a:ext uri="{9D8B030D-6E8A-4147-A177-3AD203B41FA5}">
                      <a16:colId xmlns:a16="http://schemas.microsoft.com/office/drawing/2014/main" val="2156297211"/>
                    </a:ext>
                  </a:extLst>
                </a:gridCol>
              </a:tblGrid>
              <a:tr h="4210220">
                <a:tc>
                  <a:txBody>
                    <a:bodyPr/>
                    <a:lstStyle/>
                    <a:p>
                      <a:pPr rtl="0" fontAlgn="base">
                        <a:lnSpc>
                          <a:spcPct val="100000"/>
                        </a:lnSpc>
                      </a:pPr>
                      <a:r>
                        <a:rPr lang="en-US" sz="2200" dirty="0">
                          <a:solidFill>
                            <a:srgbClr val="333B41"/>
                          </a:solidFill>
                          <a:effectLst/>
                          <a:latin typeface="Libre Baskerville"/>
                        </a:rPr>
                        <a:t>“...</a:t>
                      </a:r>
                      <a:r>
                        <a:rPr lang="en-US" sz="2200" dirty="0">
                          <a:solidFill>
                            <a:srgbClr val="3C3936"/>
                          </a:solidFill>
                          <a:effectLst/>
                          <a:latin typeface="Libre Baskerville"/>
                        </a:rPr>
                        <a:t>That the said colonies and plantations in America have been, are, and of right ought to be, </a:t>
                      </a:r>
                      <a:r>
                        <a:rPr lang="en-US" sz="2200" b="1" dirty="0">
                          <a:solidFill>
                            <a:srgbClr val="3C3936"/>
                          </a:solidFill>
                          <a:effectLst/>
                          <a:latin typeface="Libre Baskerville"/>
                        </a:rPr>
                        <a:t>subordinate </a:t>
                      </a:r>
                      <a:r>
                        <a:rPr lang="en-US" sz="2200" dirty="0">
                          <a:solidFill>
                            <a:srgbClr val="3C3936"/>
                          </a:solidFill>
                          <a:effectLst/>
                          <a:latin typeface="Libre Baskerville"/>
                        </a:rPr>
                        <a:t>unto, and dependent upon the imperial crown and parliament of Great Britain; and that the King's majesty, by and with the advice and consent of the lords ... of right ought to have, full power and authority to make laws and statutes of sufficient force and validity to bind the colonies and people of America, subjects of the crown of Great Britain, in all cases whatsoever...” </a:t>
                      </a:r>
                      <a:endParaRPr lang="en-US" sz="2200" dirty="0">
                        <a:solidFill>
                          <a:srgbClr val="333B41"/>
                        </a:solidFill>
                        <a:effectLst/>
                        <a:latin typeface="Libre Baskerville"/>
                      </a:endParaRPr>
                    </a:p>
                    <a:p>
                      <a:pPr rtl="0" fontAlgn="base">
                        <a:lnSpc>
                          <a:spcPct val="100000"/>
                        </a:lnSpc>
                      </a:pPr>
                      <a:endParaRPr lang="en-US" sz="2200" dirty="0">
                        <a:solidFill>
                          <a:srgbClr val="333B41"/>
                        </a:solidFill>
                        <a:effectLst/>
                      </a:endParaRPr>
                    </a:p>
                  </a:txBody>
                  <a:tcPr marL="66675" marR="66675"/>
                </a:tc>
                <a:tc>
                  <a:txBody>
                    <a:bodyPr/>
                    <a:lstStyle/>
                    <a:p>
                      <a:pPr rtl="0" fontAlgn="base">
                        <a:lnSpc>
                          <a:spcPct val="100000"/>
                        </a:lnSpc>
                      </a:pPr>
                      <a:endParaRPr lang="en-US" sz="2200" dirty="0">
                        <a:solidFill>
                          <a:srgbClr val="333B41"/>
                        </a:solidFill>
                        <a:effectLst/>
                      </a:endParaRPr>
                    </a:p>
                    <a:p>
                      <a:pPr rtl="0" fontAlgn="base">
                        <a:lnSpc>
                          <a:spcPct val="100000"/>
                        </a:lnSpc>
                      </a:pPr>
                      <a:endParaRPr lang="en-US" sz="2200" dirty="0">
                        <a:solidFill>
                          <a:srgbClr val="333B41"/>
                        </a:solidFill>
                        <a:effectLst/>
                      </a:endParaRPr>
                    </a:p>
                    <a:p>
                      <a:pPr rtl="0" fontAlgn="base">
                        <a:lnSpc>
                          <a:spcPct val="100000"/>
                        </a:lnSpc>
                      </a:pPr>
                      <a:r>
                        <a:rPr lang="en-US" sz="2200" b="1" dirty="0">
                          <a:solidFill>
                            <a:srgbClr val="3C3936"/>
                          </a:solidFill>
                          <a:effectLst/>
                          <a:latin typeface="Libre Baskerville"/>
                        </a:rPr>
                        <a:t>subordinate</a:t>
                      </a:r>
                      <a:r>
                        <a:rPr lang="en-US" sz="2200" dirty="0">
                          <a:solidFill>
                            <a:srgbClr val="3C3936"/>
                          </a:solidFill>
                          <a:effectLst/>
                          <a:latin typeface="Libre Baskerville"/>
                        </a:rPr>
                        <a:t>- lower in rank or position </a:t>
                      </a:r>
                      <a:endParaRPr lang="en-US" sz="2200" dirty="0">
                        <a:solidFill>
                          <a:srgbClr val="333B41"/>
                        </a:solidFill>
                        <a:effectLst/>
                        <a:latin typeface="Libre Baskerville"/>
                      </a:endParaRPr>
                    </a:p>
                    <a:p>
                      <a:pPr rtl="0" fontAlgn="base">
                        <a:lnSpc>
                          <a:spcPct val="100000"/>
                        </a:lnSpc>
                      </a:pPr>
                      <a:endParaRPr lang="en-US" sz="2200" dirty="0">
                        <a:solidFill>
                          <a:srgbClr val="333B41"/>
                        </a:solidFill>
                        <a:effectLst/>
                      </a:endParaRPr>
                    </a:p>
                    <a:p>
                      <a:pPr rtl="0" fontAlgn="base">
                        <a:lnSpc>
                          <a:spcPct val="100000"/>
                        </a:lnSpc>
                      </a:pPr>
                      <a:endParaRPr lang="en-US" sz="2200" dirty="0">
                        <a:solidFill>
                          <a:srgbClr val="333B41"/>
                        </a:solidFill>
                        <a:effectLst/>
                      </a:endParaRPr>
                    </a:p>
                    <a:p>
                      <a:pPr rtl="0" fontAlgn="base">
                        <a:lnSpc>
                          <a:spcPct val="100000"/>
                        </a:lnSpc>
                      </a:pPr>
                      <a:endParaRPr lang="en-US" sz="2200" dirty="0">
                        <a:solidFill>
                          <a:srgbClr val="333B41"/>
                        </a:solidFill>
                        <a:effectLst/>
                      </a:endParaRPr>
                    </a:p>
                    <a:p>
                      <a:pPr rtl="0" fontAlgn="base">
                        <a:lnSpc>
                          <a:spcPct val="100000"/>
                        </a:lnSpc>
                      </a:pPr>
                      <a:endParaRPr lang="en-US" sz="2200" dirty="0">
                        <a:solidFill>
                          <a:srgbClr val="333B41"/>
                        </a:solidFill>
                        <a:effectLst/>
                      </a:endParaRPr>
                    </a:p>
                    <a:p>
                      <a:pPr rtl="0" fontAlgn="base">
                        <a:lnSpc>
                          <a:spcPct val="100000"/>
                        </a:lnSpc>
                      </a:pPr>
                      <a:endParaRPr lang="en-US" sz="2200" dirty="0">
                        <a:solidFill>
                          <a:srgbClr val="333B41"/>
                        </a:solidFill>
                        <a:effectLst/>
                      </a:endParaRPr>
                    </a:p>
                  </a:txBody>
                  <a:tcPr marL="66675" marR="66675"/>
                </a:tc>
                <a:extLst>
                  <a:ext uri="{0D108BD9-81ED-4DB2-BD59-A6C34878D82A}">
                    <a16:rowId xmlns:a16="http://schemas.microsoft.com/office/drawing/2014/main" val="212416628"/>
                  </a:ext>
                </a:extLst>
              </a:tr>
            </a:tbl>
          </a:graphicData>
        </a:graphic>
      </p:graphicFrame>
    </p:spTree>
    <p:extLst>
      <p:ext uri="{BB962C8B-B14F-4D97-AF65-F5344CB8AC3E}">
        <p14:creationId xmlns:p14="http://schemas.microsoft.com/office/powerpoint/2010/main" val="15354601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BD5FF9-F891-C200-BB6C-B3FC0E8C92A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6C23600-56C2-F97B-46BB-3669FAB1B4DD}"/>
              </a:ext>
            </a:extLst>
          </p:cNvPr>
          <p:cNvSpPr>
            <a:spLocks noGrp="1"/>
          </p:cNvSpPr>
          <p:nvPr>
            <p:ph type="title"/>
          </p:nvPr>
        </p:nvSpPr>
        <p:spPr/>
        <p:txBody>
          <a:bodyPr>
            <a:normAutofit/>
          </a:bodyPr>
          <a:lstStyle/>
          <a:p>
            <a:r>
              <a:rPr lang="en-US" sz="3200" dirty="0">
                <a:solidFill>
                  <a:schemeClr val="tx1"/>
                </a:solidFill>
                <a:effectLst/>
                <a:latin typeface="Libre Franklin"/>
              </a:rPr>
              <a:t>Document B: The </a:t>
            </a:r>
            <a:r>
              <a:rPr lang="en-US" sz="3200" dirty="0">
                <a:solidFill>
                  <a:schemeClr val="tx1"/>
                </a:solidFill>
                <a:latin typeface="Libre Franklin"/>
              </a:rPr>
              <a:t>Patriot- Samuel Johnson </a:t>
            </a:r>
            <a:r>
              <a:rPr lang="en-US" sz="3200" dirty="0">
                <a:solidFill>
                  <a:schemeClr val="tx1"/>
                </a:solidFill>
                <a:effectLst/>
                <a:latin typeface="Libre Franklin"/>
              </a:rPr>
              <a:t>(</a:t>
            </a:r>
            <a:r>
              <a:rPr lang="en-US" sz="3200" dirty="0">
                <a:solidFill>
                  <a:schemeClr val="tx1"/>
                </a:solidFill>
                <a:latin typeface="Libre Franklin"/>
              </a:rPr>
              <a:t>1774</a:t>
            </a:r>
            <a:r>
              <a:rPr lang="en-US" sz="3200" dirty="0">
                <a:solidFill>
                  <a:schemeClr val="tx1"/>
                </a:solidFill>
                <a:effectLst/>
                <a:latin typeface="Libre Franklin"/>
              </a:rPr>
              <a:t>)</a:t>
            </a:r>
            <a:r>
              <a:rPr lang="en-US" sz="3200" dirty="0">
                <a:solidFill>
                  <a:schemeClr val="tx1"/>
                </a:solidFill>
                <a:latin typeface="Libre Franklin"/>
              </a:rPr>
              <a:t>  </a:t>
            </a:r>
            <a:r>
              <a:rPr lang="en-US" sz="3200" b="1" dirty="0">
                <a:solidFill>
                  <a:schemeClr val="tx1"/>
                </a:solidFill>
                <a:effectLst/>
                <a:latin typeface="Libre Franklin Medium"/>
              </a:rPr>
              <a:t> </a:t>
            </a:r>
            <a:endParaRPr lang="en-US">
              <a:solidFill>
                <a:schemeClr val="tx1"/>
              </a:solidFill>
            </a:endParaRPr>
          </a:p>
        </p:txBody>
      </p:sp>
      <p:sp>
        <p:nvSpPr>
          <p:cNvPr id="4" name="Slide Number Placeholder 3">
            <a:extLst>
              <a:ext uri="{FF2B5EF4-FFF2-40B4-BE49-F238E27FC236}">
                <a16:creationId xmlns:a16="http://schemas.microsoft.com/office/drawing/2014/main" id="{2DC8E6BB-3128-231B-2DDC-70042785927C}"/>
              </a:ext>
            </a:extLst>
          </p:cNvPr>
          <p:cNvSpPr>
            <a:spLocks noGrp="1"/>
          </p:cNvSpPr>
          <p:nvPr>
            <p:ph type="sldNum" sz="quarter" idx="4"/>
          </p:nvPr>
        </p:nvSpPr>
        <p:spPr/>
        <p:txBody>
          <a:bodyPr/>
          <a:lstStyle/>
          <a:p>
            <a:fld id="{74743CB8-03B1-D240-A0C2-C770526C1FDB}" type="slidenum">
              <a:rPr lang="en-US" smtClean="0"/>
              <a:pPr/>
              <a:t>8</a:t>
            </a:fld>
            <a:endParaRPr lang="en-US"/>
          </a:p>
        </p:txBody>
      </p:sp>
      <p:graphicFrame>
        <p:nvGraphicFramePr>
          <p:cNvPr id="6" name="Table 5">
            <a:extLst>
              <a:ext uri="{FF2B5EF4-FFF2-40B4-BE49-F238E27FC236}">
                <a16:creationId xmlns:a16="http://schemas.microsoft.com/office/drawing/2014/main" id="{79157901-F19F-C39B-DA14-75AC3A039CED}"/>
              </a:ext>
            </a:extLst>
          </p:cNvPr>
          <p:cNvGraphicFramePr>
            <a:graphicFrameLocks noGrp="1"/>
          </p:cNvGraphicFramePr>
          <p:nvPr>
            <p:extLst>
              <p:ext uri="{D42A27DB-BD31-4B8C-83A1-F6EECF244321}">
                <p14:modId xmlns:p14="http://schemas.microsoft.com/office/powerpoint/2010/main" val="1959615264"/>
              </p:ext>
            </p:extLst>
          </p:nvPr>
        </p:nvGraphicFramePr>
        <p:xfrm>
          <a:off x="1603809" y="868680"/>
          <a:ext cx="10145170" cy="5120640"/>
        </p:xfrm>
        <a:graphic>
          <a:graphicData uri="http://schemas.openxmlformats.org/drawingml/2006/table">
            <a:tbl>
              <a:tblPr bandRow="1">
                <a:tableStyleId>{5940675A-B579-460E-94D1-54222C63F5DA}</a:tableStyleId>
              </a:tblPr>
              <a:tblGrid>
                <a:gridCol w="6432332">
                  <a:extLst>
                    <a:ext uri="{9D8B030D-6E8A-4147-A177-3AD203B41FA5}">
                      <a16:colId xmlns:a16="http://schemas.microsoft.com/office/drawing/2014/main" val="3239586155"/>
                    </a:ext>
                  </a:extLst>
                </a:gridCol>
                <a:gridCol w="3712838">
                  <a:extLst>
                    <a:ext uri="{9D8B030D-6E8A-4147-A177-3AD203B41FA5}">
                      <a16:colId xmlns:a16="http://schemas.microsoft.com/office/drawing/2014/main" val="2149613886"/>
                    </a:ext>
                  </a:extLst>
                </a:gridCol>
              </a:tblGrid>
              <a:tr h="4200304">
                <a:tc>
                  <a:txBody>
                    <a:bodyPr/>
                    <a:lstStyle/>
                    <a:p>
                      <a:pPr rtl="0" fontAlgn="base">
                        <a:lnSpc>
                          <a:spcPct val="100000"/>
                        </a:lnSpc>
                      </a:pPr>
                      <a:r>
                        <a:rPr lang="en-US" sz="2200" dirty="0">
                          <a:solidFill>
                            <a:srgbClr val="333B41"/>
                          </a:solidFill>
                          <a:effectLst/>
                          <a:latin typeface="Libre Baskerville"/>
                        </a:rPr>
                        <a:t>"...</a:t>
                      </a:r>
                      <a:r>
                        <a:rPr lang="en-US" sz="2200" dirty="0">
                          <a:solidFill>
                            <a:srgbClr val="000000"/>
                          </a:solidFill>
                          <a:effectLst/>
                          <a:latin typeface="Libre Baskerville"/>
                        </a:rPr>
                        <a:t>To suppose, that by sending out a colony, the nation established an independent power; that when, by indulgence and </a:t>
                      </a:r>
                      <a:r>
                        <a:rPr lang="en-US" sz="2200" err="1">
                          <a:solidFill>
                            <a:srgbClr val="000000"/>
                          </a:solidFill>
                          <a:effectLst/>
                          <a:latin typeface="Libre Baskerville"/>
                        </a:rPr>
                        <a:t>favour</a:t>
                      </a:r>
                      <a:r>
                        <a:rPr lang="en-US" sz="2200" dirty="0">
                          <a:solidFill>
                            <a:srgbClr val="000000"/>
                          </a:solidFill>
                          <a:effectLst/>
                          <a:latin typeface="Libre Baskerville"/>
                        </a:rPr>
                        <a:t>, emigrants are become rich, they shall not contribute to their own </a:t>
                      </a:r>
                      <a:r>
                        <a:rPr lang="en-US" sz="2200" err="1">
                          <a:solidFill>
                            <a:srgbClr val="000000"/>
                          </a:solidFill>
                          <a:effectLst/>
                          <a:latin typeface="Libre Baskerville"/>
                        </a:rPr>
                        <a:t>defence</a:t>
                      </a:r>
                      <a:r>
                        <a:rPr lang="en-US" sz="2200" dirty="0">
                          <a:solidFill>
                            <a:srgbClr val="000000"/>
                          </a:solidFill>
                          <a:effectLst/>
                          <a:latin typeface="Libre Baskerville"/>
                        </a:rPr>
                        <a:t>, but at their own pleasure; and that they shall not be included, like millions of their fellow-subjects, in the general system of representation; involves such an accumulation of </a:t>
                      </a:r>
                      <a:r>
                        <a:rPr lang="en-US" sz="2200" b="1" dirty="0">
                          <a:solidFill>
                            <a:srgbClr val="000000"/>
                          </a:solidFill>
                          <a:effectLst/>
                          <a:latin typeface="Libre Baskerville"/>
                        </a:rPr>
                        <a:t>absurdity</a:t>
                      </a:r>
                      <a:r>
                        <a:rPr lang="en-US" sz="2200" dirty="0">
                          <a:solidFill>
                            <a:srgbClr val="000000"/>
                          </a:solidFill>
                          <a:effectLst/>
                          <a:latin typeface="Libre Baskerville"/>
                        </a:rPr>
                        <a:t>, as nothing but the show of patriotism could </a:t>
                      </a:r>
                      <a:r>
                        <a:rPr lang="en-US" sz="2200" b="1" dirty="0">
                          <a:solidFill>
                            <a:srgbClr val="000000"/>
                          </a:solidFill>
                          <a:effectLst/>
                          <a:latin typeface="Libre Baskerville"/>
                        </a:rPr>
                        <a:t>palliate</a:t>
                      </a:r>
                      <a:r>
                        <a:rPr lang="en-US" sz="2200" dirty="0">
                          <a:solidFill>
                            <a:srgbClr val="000000"/>
                          </a:solidFill>
                          <a:effectLst/>
                          <a:latin typeface="Libre Baskerville"/>
                        </a:rPr>
                        <a:t>. He that accepts protection, stipulates obedience. We have always protected the Americans; we may, therefore, subject them to government..." </a:t>
                      </a:r>
                      <a:endParaRPr lang="en-US" sz="2200" dirty="0">
                        <a:solidFill>
                          <a:srgbClr val="333B41"/>
                        </a:solidFill>
                        <a:effectLst/>
                        <a:latin typeface="Libre Baskerville"/>
                      </a:endParaRPr>
                    </a:p>
                  </a:txBody>
                  <a:tcPr marL="66675" marR="66675"/>
                </a:tc>
                <a:tc>
                  <a:txBody>
                    <a:bodyPr/>
                    <a:lstStyle/>
                    <a:p>
                      <a:pPr rtl="0" fontAlgn="base">
                        <a:lnSpc>
                          <a:spcPct val="100000"/>
                        </a:lnSpc>
                      </a:pPr>
                      <a:endParaRPr lang="en-US" sz="2200" dirty="0">
                        <a:solidFill>
                          <a:srgbClr val="333B41"/>
                        </a:solidFill>
                        <a:effectLst/>
                        <a:latin typeface="Libre Baskerville"/>
                      </a:endParaRPr>
                    </a:p>
                    <a:p>
                      <a:pPr rtl="0" fontAlgn="base">
                        <a:lnSpc>
                          <a:spcPct val="100000"/>
                        </a:lnSpc>
                      </a:pPr>
                      <a:endParaRPr lang="en-US" sz="2200" dirty="0">
                        <a:solidFill>
                          <a:srgbClr val="333B41"/>
                        </a:solidFill>
                        <a:effectLst/>
                        <a:latin typeface="Libre Baskerville"/>
                      </a:endParaRPr>
                    </a:p>
                    <a:p>
                      <a:pPr rtl="0" fontAlgn="base">
                        <a:lnSpc>
                          <a:spcPct val="100000"/>
                        </a:lnSpc>
                      </a:pPr>
                      <a:endParaRPr lang="en-US" sz="2200" dirty="0">
                        <a:solidFill>
                          <a:srgbClr val="333B41"/>
                        </a:solidFill>
                        <a:effectLst/>
                        <a:latin typeface="Libre Baskerville"/>
                      </a:endParaRPr>
                    </a:p>
                    <a:p>
                      <a:pPr rtl="0" fontAlgn="base">
                        <a:lnSpc>
                          <a:spcPct val="100000"/>
                        </a:lnSpc>
                      </a:pPr>
                      <a:endParaRPr lang="en-US" sz="2200" dirty="0">
                        <a:solidFill>
                          <a:srgbClr val="333B41"/>
                        </a:solidFill>
                        <a:effectLst/>
                        <a:latin typeface="Libre Baskerville"/>
                      </a:endParaRPr>
                    </a:p>
                    <a:p>
                      <a:pPr rtl="0" fontAlgn="base">
                        <a:lnSpc>
                          <a:spcPct val="100000"/>
                        </a:lnSpc>
                      </a:pPr>
                      <a:endParaRPr lang="en-US" sz="2200" dirty="0">
                        <a:solidFill>
                          <a:srgbClr val="333B41"/>
                        </a:solidFill>
                        <a:effectLst/>
                        <a:latin typeface="Libre Baskerville"/>
                      </a:endParaRPr>
                    </a:p>
                    <a:p>
                      <a:pPr rtl="0" fontAlgn="base">
                        <a:lnSpc>
                          <a:spcPct val="100000"/>
                        </a:lnSpc>
                      </a:pPr>
                      <a:endParaRPr lang="en-US" sz="2200" dirty="0">
                        <a:solidFill>
                          <a:srgbClr val="333B41"/>
                        </a:solidFill>
                        <a:effectLst/>
                        <a:latin typeface="Libre Baskerville"/>
                      </a:endParaRPr>
                    </a:p>
                    <a:p>
                      <a:pPr rtl="0" fontAlgn="base">
                        <a:lnSpc>
                          <a:spcPct val="100000"/>
                        </a:lnSpc>
                      </a:pPr>
                      <a:endParaRPr lang="en-US" sz="2200" dirty="0">
                        <a:solidFill>
                          <a:srgbClr val="333B41"/>
                        </a:solidFill>
                        <a:effectLst/>
                        <a:latin typeface="Libre Baskerville"/>
                      </a:endParaRPr>
                    </a:p>
                    <a:p>
                      <a:pPr rtl="0" fontAlgn="base">
                        <a:lnSpc>
                          <a:spcPct val="100000"/>
                        </a:lnSpc>
                      </a:pPr>
                      <a:r>
                        <a:rPr lang="en-US" sz="2200" b="1" dirty="0">
                          <a:solidFill>
                            <a:srgbClr val="000000"/>
                          </a:solidFill>
                          <a:effectLst/>
                          <a:latin typeface="Libre Baskerville"/>
                        </a:rPr>
                        <a:t>absurdity</a:t>
                      </a:r>
                      <a:r>
                        <a:rPr lang="en-US" sz="2200" dirty="0">
                          <a:solidFill>
                            <a:srgbClr val="000000"/>
                          </a:solidFill>
                          <a:effectLst/>
                          <a:latin typeface="Libre Baskerville"/>
                        </a:rPr>
                        <a:t>- unreasonableness or ridiculousness  </a:t>
                      </a:r>
                      <a:endParaRPr lang="en-US" sz="2200" dirty="0">
                        <a:solidFill>
                          <a:srgbClr val="333B41"/>
                        </a:solidFill>
                        <a:effectLst/>
                        <a:latin typeface="Libre Baskerville"/>
                      </a:endParaRPr>
                    </a:p>
                    <a:p>
                      <a:pPr rtl="0" fontAlgn="base">
                        <a:lnSpc>
                          <a:spcPct val="100000"/>
                        </a:lnSpc>
                      </a:pPr>
                      <a:endParaRPr lang="en-US" sz="2200" dirty="0">
                        <a:solidFill>
                          <a:srgbClr val="333B41"/>
                        </a:solidFill>
                        <a:effectLst/>
                        <a:latin typeface="Libre Baskerville"/>
                      </a:endParaRPr>
                    </a:p>
                    <a:p>
                      <a:pPr rtl="0" fontAlgn="base">
                        <a:lnSpc>
                          <a:spcPct val="100000"/>
                        </a:lnSpc>
                      </a:pPr>
                      <a:r>
                        <a:rPr lang="en-US" sz="2200" b="1" dirty="0">
                          <a:solidFill>
                            <a:srgbClr val="333B41"/>
                          </a:solidFill>
                          <a:effectLst/>
                          <a:latin typeface="Libre Baskerville"/>
                        </a:rPr>
                        <a:t>palliate</a:t>
                      </a:r>
                      <a:r>
                        <a:rPr lang="en-US" sz="2200" dirty="0">
                          <a:solidFill>
                            <a:srgbClr val="333B41"/>
                          </a:solidFill>
                          <a:effectLst/>
                          <a:latin typeface="Libre Baskerville"/>
                        </a:rPr>
                        <a:t>- make less severe  </a:t>
                      </a:r>
                    </a:p>
                  </a:txBody>
                  <a:tcPr marL="66675" marR="66675"/>
                </a:tc>
                <a:extLst>
                  <a:ext uri="{0D108BD9-81ED-4DB2-BD59-A6C34878D82A}">
                    <a16:rowId xmlns:a16="http://schemas.microsoft.com/office/drawing/2014/main" val="2712148449"/>
                  </a:ext>
                </a:extLst>
              </a:tr>
            </a:tbl>
          </a:graphicData>
        </a:graphic>
      </p:graphicFrame>
    </p:spTree>
    <p:extLst>
      <p:ext uri="{BB962C8B-B14F-4D97-AF65-F5344CB8AC3E}">
        <p14:creationId xmlns:p14="http://schemas.microsoft.com/office/powerpoint/2010/main" val="39185140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EA1F47-59E3-65DB-EB04-A72B4C6EADD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A91B4E3-A9EB-795F-EF78-A08507FA7F44}"/>
              </a:ext>
            </a:extLst>
          </p:cNvPr>
          <p:cNvSpPr>
            <a:spLocks noGrp="1"/>
          </p:cNvSpPr>
          <p:nvPr>
            <p:ph type="title"/>
          </p:nvPr>
        </p:nvSpPr>
        <p:spPr/>
        <p:txBody>
          <a:bodyPr>
            <a:normAutofit/>
          </a:bodyPr>
          <a:lstStyle/>
          <a:p>
            <a:r>
              <a:rPr lang="en-US" sz="3200" dirty="0">
                <a:solidFill>
                  <a:schemeClr val="tx1"/>
                </a:solidFill>
                <a:effectLst/>
                <a:latin typeface="Libre Franklin"/>
              </a:rPr>
              <a:t>Document C: </a:t>
            </a:r>
            <a:r>
              <a:rPr lang="en-US" sz="3200" dirty="0">
                <a:solidFill>
                  <a:schemeClr val="tx1"/>
                </a:solidFill>
                <a:latin typeface="Libre Franklin"/>
              </a:rPr>
              <a:t>Common Sense – Thomas Paine </a:t>
            </a:r>
            <a:r>
              <a:rPr lang="en-US" sz="3200" dirty="0">
                <a:solidFill>
                  <a:schemeClr val="tx1"/>
                </a:solidFill>
                <a:effectLst/>
                <a:latin typeface="Libre Franklin"/>
              </a:rPr>
              <a:t>(</a:t>
            </a:r>
            <a:r>
              <a:rPr lang="en-US" sz="3200" dirty="0">
                <a:solidFill>
                  <a:schemeClr val="tx1"/>
                </a:solidFill>
                <a:latin typeface="Libre Franklin"/>
              </a:rPr>
              <a:t>1776</a:t>
            </a:r>
            <a:r>
              <a:rPr lang="en-US" sz="3200" dirty="0">
                <a:solidFill>
                  <a:schemeClr val="tx1"/>
                </a:solidFill>
                <a:effectLst/>
                <a:latin typeface="Libre Franklin"/>
              </a:rPr>
              <a:t>)</a:t>
            </a:r>
            <a:r>
              <a:rPr lang="en-US" sz="3200" dirty="0">
                <a:solidFill>
                  <a:schemeClr val="tx1"/>
                </a:solidFill>
                <a:latin typeface="Libre Franklin"/>
              </a:rPr>
              <a:t> </a:t>
            </a:r>
            <a:r>
              <a:rPr lang="en-US" sz="3200" b="1" dirty="0">
                <a:solidFill>
                  <a:schemeClr val="tx1"/>
                </a:solidFill>
                <a:effectLst/>
                <a:latin typeface="Libre Franklin Medium"/>
              </a:rPr>
              <a:t> </a:t>
            </a:r>
            <a:endParaRPr lang="en-US">
              <a:solidFill>
                <a:schemeClr val="tx1"/>
              </a:solidFill>
            </a:endParaRPr>
          </a:p>
        </p:txBody>
      </p:sp>
      <p:sp>
        <p:nvSpPr>
          <p:cNvPr id="4" name="Slide Number Placeholder 3">
            <a:extLst>
              <a:ext uri="{FF2B5EF4-FFF2-40B4-BE49-F238E27FC236}">
                <a16:creationId xmlns:a16="http://schemas.microsoft.com/office/drawing/2014/main" id="{79F41DEE-DAA7-BBA2-6786-99D5454DCC1D}"/>
              </a:ext>
            </a:extLst>
          </p:cNvPr>
          <p:cNvSpPr>
            <a:spLocks noGrp="1"/>
          </p:cNvSpPr>
          <p:nvPr>
            <p:ph type="sldNum" sz="quarter" idx="4"/>
          </p:nvPr>
        </p:nvSpPr>
        <p:spPr/>
        <p:txBody>
          <a:bodyPr/>
          <a:lstStyle/>
          <a:p>
            <a:fld id="{74743CB8-03B1-D240-A0C2-C770526C1FDB}" type="slidenum">
              <a:rPr lang="en-US" smtClean="0"/>
              <a:pPr/>
              <a:t>9</a:t>
            </a:fld>
            <a:endParaRPr lang="en-US"/>
          </a:p>
        </p:txBody>
      </p:sp>
      <p:graphicFrame>
        <p:nvGraphicFramePr>
          <p:cNvPr id="6" name="Table 5">
            <a:extLst>
              <a:ext uri="{FF2B5EF4-FFF2-40B4-BE49-F238E27FC236}">
                <a16:creationId xmlns:a16="http://schemas.microsoft.com/office/drawing/2014/main" id="{35A82BB6-E015-67CA-E482-4EF2C78D7362}"/>
              </a:ext>
            </a:extLst>
          </p:cNvPr>
          <p:cNvGraphicFramePr>
            <a:graphicFrameLocks noGrp="1"/>
          </p:cNvGraphicFramePr>
          <p:nvPr>
            <p:extLst>
              <p:ext uri="{D42A27DB-BD31-4B8C-83A1-F6EECF244321}">
                <p14:modId xmlns:p14="http://schemas.microsoft.com/office/powerpoint/2010/main" val="1733984732"/>
              </p:ext>
            </p:extLst>
          </p:nvPr>
        </p:nvGraphicFramePr>
        <p:xfrm>
          <a:off x="1679608" y="936858"/>
          <a:ext cx="10105121" cy="4119742"/>
        </p:xfrm>
        <a:graphic>
          <a:graphicData uri="http://schemas.openxmlformats.org/drawingml/2006/table">
            <a:tbl>
              <a:tblPr bandRow="1">
                <a:tableStyleId>{5C22544A-7EE6-4342-B048-85BDC9FD1C3A}</a:tableStyleId>
              </a:tblPr>
              <a:tblGrid>
                <a:gridCol w="6374499">
                  <a:extLst>
                    <a:ext uri="{9D8B030D-6E8A-4147-A177-3AD203B41FA5}">
                      <a16:colId xmlns:a16="http://schemas.microsoft.com/office/drawing/2014/main" val="2500343536"/>
                    </a:ext>
                  </a:extLst>
                </a:gridCol>
                <a:gridCol w="3730622">
                  <a:extLst>
                    <a:ext uri="{9D8B030D-6E8A-4147-A177-3AD203B41FA5}">
                      <a16:colId xmlns:a16="http://schemas.microsoft.com/office/drawing/2014/main" val="2565584934"/>
                    </a:ext>
                  </a:extLst>
                </a:gridCol>
              </a:tblGrid>
              <a:tr h="4119742">
                <a:tc>
                  <a:txBody>
                    <a:bodyPr/>
                    <a:lstStyle/>
                    <a:p>
                      <a:pPr lvl="0" rtl="0">
                        <a:lnSpc>
                          <a:spcPct val="100000"/>
                        </a:lnSpc>
                        <a:buNone/>
                      </a:pPr>
                      <a:r>
                        <a:rPr lang="en-US" sz="2200" b="0" i="0" u="none" strike="noStrike" noProof="0" dirty="0">
                          <a:solidFill>
                            <a:srgbClr val="333B41"/>
                          </a:solidFill>
                          <a:effectLst/>
                          <a:latin typeface="Libre Baskerville"/>
                        </a:rPr>
                        <a:t>"There is something very </a:t>
                      </a:r>
                      <a:r>
                        <a:rPr lang="en-US" sz="2200" b="1" i="0" u="none" strike="noStrike" noProof="0" dirty="0">
                          <a:solidFill>
                            <a:srgbClr val="333B41"/>
                          </a:solidFill>
                          <a:effectLst/>
                          <a:latin typeface="Libre Baskerville"/>
                        </a:rPr>
                        <a:t>absurd</a:t>
                      </a:r>
                      <a:r>
                        <a:rPr lang="en-US" sz="2200" b="0" i="0" u="none" strike="noStrike" noProof="0" dirty="0">
                          <a:solidFill>
                            <a:srgbClr val="333B41"/>
                          </a:solidFill>
                          <a:effectLst/>
                          <a:latin typeface="Libre Baskerville"/>
                        </a:rPr>
                        <a:t> in supposing a continent to be </a:t>
                      </a:r>
                      <a:r>
                        <a:rPr lang="en-US" sz="2200" b="1" i="0" u="none" strike="noStrike" noProof="0" dirty="0">
                          <a:solidFill>
                            <a:srgbClr val="333B41"/>
                          </a:solidFill>
                          <a:effectLst/>
                          <a:latin typeface="Libre Baskerville"/>
                        </a:rPr>
                        <a:t>perpetually</a:t>
                      </a:r>
                      <a:r>
                        <a:rPr lang="en-US" sz="2200" b="0" i="0" u="none" strike="noStrike" noProof="0" dirty="0">
                          <a:solidFill>
                            <a:srgbClr val="333B41"/>
                          </a:solidFill>
                          <a:effectLst/>
                          <a:latin typeface="Libre Baskerville"/>
                        </a:rPr>
                        <a:t> governed by an island. In no instance </a:t>
                      </a:r>
                      <a:r>
                        <a:rPr lang="en-US" sz="2200" b="1" i="0" u="none" strike="noStrike" noProof="0" dirty="0">
                          <a:solidFill>
                            <a:srgbClr val="333B41"/>
                          </a:solidFill>
                          <a:effectLst/>
                          <a:latin typeface="Libre Baskerville"/>
                        </a:rPr>
                        <a:t>hath</a:t>
                      </a:r>
                      <a:r>
                        <a:rPr lang="en-US" sz="2200" b="0" i="0" u="none" strike="noStrike" noProof="0" dirty="0">
                          <a:solidFill>
                            <a:srgbClr val="333B41"/>
                          </a:solidFill>
                          <a:effectLst/>
                          <a:latin typeface="Libre Baskerville"/>
                        </a:rPr>
                        <a:t> nature made the satellite larger than its primary planet... Everything that is right or natural pleads for separation. The blood of the slain, the weeping voice of nature cries, ’TIS TIME TO PART.” </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nSpc>
                          <a:spcPct val="100000"/>
                        </a:lnSpc>
                        <a:buNone/>
                      </a:pPr>
                      <a:r>
                        <a:rPr lang="en-US" sz="2200" b="1" i="0" u="none" strike="noStrike" noProof="0" dirty="0">
                          <a:solidFill>
                            <a:srgbClr val="333B41"/>
                          </a:solidFill>
                          <a:effectLst/>
                          <a:latin typeface="Libre Baskerville"/>
                        </a:rPr>
                        <a:t>absurd- </a:t>
                      </a:r>
                      <a:r>
                        <a:rPr lang="en-US" sz="2200" b="0" i="0" u="none" strike="noStrike" noProof="0" dirty="0">
                          <a:solidFill>
                            <a:srgbClr val="333B41"/>
                          </a:solidFill>
                          <a:effectLst/>
                          <a:latin typeface="Libre Baskerville"/>
                        </a:rPr>
                        <a:t>wildly unreasonable</a:t>
                      </a:r>
                    </a:p>
                    <a:p>
                      <a:pPr lvl="0">
                        <a:lnSpc>
                          <a:spcPct val="100000"/>
                        </a:lnSpc>
                        <a:buNone/>
                      </a:pPr>
                      <a:r>
                        <a:rPr lang="en-US" sz="2200" b="1" i="0" u="none" strike="noStrike" noProof="0" dirty="0">
                          <a:solidFill>
                            <a:srgbClr val="333B41"/>
                          </a:solidFill>
                          <a:effectLst/>
                          <a:latin typeface="Libre Baskerville"/>
                        </a:rPr>
                        <a:t>perpetually- </a:t>
                      </a:r>
                      <a:r>
                        <a:rPr lang="en-US" sz="2200" b="0" i="0" u="none" strike="noStrike" noProof="0" dirty="0">
                          <a:solidFill>
                            <a:srgbClr val="333B41"/>
                          </a:solidFill>
                          <a:effectLst/>
                          <a:latin typeface="Libre Baskerville"/>
                        </a:rPr>
                        <a:t>without end</a:t>
                      </a:r>
                    </a:p>
                    <a:p>
                      <a:pPr lvl="0">
                        <a:lnSpc>
                          <a:spcPct val="100000"/>
                        </a:lnSpc>
                        <a:buNone/>
                      </a:pPr>
                      <a:r>
                        <a:rPr lang="en-US" sz="2200" b="1" i="0" u="none" strike="noStrike" noProof="0" dirty="0">
                          <a:solidFill>
                            <a:srgbClr val="333B41"/>
                          </a:solidFill>
                          <a:effectLst/>
                          <a:latin typeface="Libre Baskerville"/>
                        </a:rPr>
                        <a:t>hath</a:t>
                      </a:r>
                      <a:r>
                        <a:rPr lang="en-US" sz="2200" b="0" i="0" u="none" strike="noStrike" noProof="0" dirty="0">
                          <a:solidFill>
                            <a:srgbClr val="333B41"/>
                          </a:solidFill>
                          <a:effectLst/>
                          <a:latin typeface="Libre Baskerville"/>
                        </a:rPr>
                        <a:t>- has</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10480811"/>
                  </a:ext>
                </a:extLst>
              </a:tr>
            </a:tbl>
          </a:graphicData>
        </a:graphic>
      </p:graphicFrame>
    </p:spTree>
    <p:extLst>
      <p:ext uri="{BB962C8B-B14F-4D97-AF65-F5344CB8AC3E}">
        <p14:creationId xmlns:p14="http://schemas.microsoft.com/office/powerpoint/2010/main" val="1341194887"/>
      </p:ext>
    </p:extLst>
  </p:cSld>
  <p:clrMapOvr>
    <a:masterClrMapping/>
  </p:clrMapOvr>
</p:sld>
</file>

<file path=ppt/theme/theme1.xml><?xml version="1.0" encoding="utf-8"?>
<a:theme xmlns:a="http://schemas.openxmlformats.org/drawingml/2006/main" name="BRI Theme - Natural">
  <a:themeElements>
    <a:clrScheme name="BRI Palette">
      <a:dk1>
        <a:srgbClr val="333B41"/>
      </a:dk1>
      <a:lt1>
        <a:srgbClr val="F7F4F1"/>
      </a:lt1>
      <a:dk2>
        <a:srgbClr val="1C335F"/>
      </a:dk2>
      <a:lt2>
        <a:srgbClr val="F7F4F1"/>
      </a:lt2>
      <a:accent1>
        <a:srgbClr val="1C335F"/>
      </a:accent1>
      <a:accent2>
        <a:srgbClr val="FF8300"/>
      </a:accent2>
      <a:accent3>
        <a:srgbClr val="00A6CE"/>
      </a:accent3>
      <a:accent4>
        <a:srgbClr val="3ABEAC"/>
      </a:accent4>
      <a:accent5>
        <a:srgbClr val="CCE9E9"/>
      </a:accent5>
      <a:accent6>
        <a:srgbClr val="2B4F96"/>
      </a:accent6>
      <a:hlink>
        <a:srgbClr val="FFCE9B"/>
      </a:hlink>
      <a:folHlink>
        <a:srgbClr val="75BEB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dirty="0" smtClean="0">
            <a:solidFill>
              <a:schemeClr val="tx1"/>
            </a:solidFill>
            <a:latin typeface="Libre Baskerville" panose="02000000000000000000" pitchFamily="2" charset="0"/>
          </a:defRPr>
        </a:defPPr>
      </a:lstStyle>
    </a:txDef>
  </a:objectDefaults>
  <a:extraClrSchemeLst/>
  <a:extLst>
    <a:ext uri="{05A4C25C-085E-4340-85A3-A5531E510DB2}">
      <thm15:themeFamily xmlns:thm15="http://schemas.microsoft.com/office/thememl/2012/main" name="BRI Slides v01_2024" id="{376DB66F-430E-FA42-B055-F2FDCC61026C}" vid="{D16A5726-0C1A-3D47-90F9-8F9EFF2C6DB1}"/>
    </a:ext>
  </a:extLst>
</a:theme>
</file>

<file path=ppt/theme/theme2.xml><?xml version="1.0" encoding="utf-8"?>
<a:theme xmlns:a="http://schemas.openxmlformats.org/drawingml/2006/main" name="Blank Backgrounds">
  <a:themeElements>
    <a:clrScheme name="BRI Palette">
      <a:dk1>
        <a:srgbClr val="333B41"/>
      </a:dk1>
      <a:lt1>
        <a:srgbClr val="F7F4F1"/>
      </a:lt1>
      <a:dk2>
        <a:srgbClr val="1C335F"/>
      </a:dk2>
      <a:lt2>
        <a:srgbClr val="F7F4F1"/>
      </a:lt2>
      <a:accent1>
        <a:srgbClr val="1C335F"/>
      </a:accent1>
      <a:accent2>
        <a:srgbClr val="FF8300"/>
      </a:accent2>
      <a:accent3>
        <a:srgbClr val="00A6CE"/>
      </a:accent3>
      <a:accent4>
        <a:srgbClr val="3ABEAC"/>
      </a:accent4>
      <a:accent5>
        <a:srgbClr val="CCE9E9"/>
      </a:accent5>
      <a:accent6>
        <a:srgbClr val="2B4F96"/>
      </a:accent6>
      <a:hlink>
        <a:srgbClr val="FFCE9B"/>
      </a:hlink>
      <a:folHlink>
        <a:srgbClr val="75BEB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lumMod val="20000"/>
            <a:lumOff val="80000"/>
          </a:schemeClr>
        </a:solidFill>
        <a:ln>
          <a:noFill/>
        </a:ln>
        <a:effectLst>
          <a:outerShdw blurRad="177800" dist="38100" dir="2700000" algn="tl" rotWithShape="0">
            <a:prstClr val="black">
              <a:alpha val="40000"/>
            </a:prstClr>
          </a:outerShdw>
        </a:effectLst>
      </a:spPr>
      <a:bodyPr rtlCol="0" anchor="ctr"/>
      <a:lstStyle>
        <a:defPPr algn="ctr">
          <a:defRPr dirty="0" smtClean="0">
            <a:solidFill>
              <a:schemeClr val="tx1"/>
            </a:solidFill>
            <a:latin typeface="Libre Baskerville" panose="02000000000000000000" pitchFamily="2" charset="0"/>
          </a:defRPr>
        </a:defPPr>
      </a:lstStyle>
      <a:style>
        <a:lnRef idx="2">
          <a:schemeClr val="accent1">
            <a:shade val="15000"/>
          </a:schemeClr>
        </a:lnRef>
        <a:fillRef idx="1">
          <a:schemeClr val="accent1"/>
        </a:fillRef>
        <a:effectRef idx="0">
          <a:schemeClr val="accent1"/>
        </a:effectRef>
        <a:fontRef idx="minor">
          <a:schemeClr val="lt1"/>
        </a:fontRef>
      </a:style>
    </a:spDef>
    <a:txDef>
      <a:spPr>
        <a:noFill/>
      </a:spPr>
      <a:bodyPr wrap="square" rtlCol="0">
        <a:spAutoFit/>
      </a:bodyPr>
      <a:lstStyle>
        <a:defPPr algn="l">
          <a:defRPr dirty="0" smtClean="0">
            <a:solidFill>
              <a:schemeClr val="tx1"/>
            </a:solidFill>
            <a:latin typeface="Libre Baskerville" panose="02000000000000000000" pitchFamily="2" charset="0"/>
          </a:defRPr>
        </a:defPPr>
      </a:lstStyle>
    </a:txDef>
  </a:objectDefaults>
  <a:extraClrSchemeLst/>
  <a:extLst>
    <a:ext uri="{05A4C25C-085E-4340-85A3-A5531E510DB2}">
      <thm15:themeFamily xmlns:thm15="http://schemas.microsoft.com/office/thememl/2012/main" name="BRI Slides v01_2024" id="{376DB66F-430E-FA42-B055-F2FDCC61026C}" vid="{6ABCF728-071A-264A-997B-4DC2D52A842D}"/>
    </a:ext>
  </a:extLst>
</a:theme>
</file>

<file path=ppt/theme/theme3.xml><?xml version="1.0" encoding="utf-8"?>
<a:theme xmlns:a="http://schemas.openxmlformats.org/drawingml/2006/main" name="Title &amp; Section Screens">
  <a:themeElements>
    <a:clrScheme name="BRI Palette">
      <a:dk1>
        <a:srgbClr val="333B41"/>
      </a:dk1>
      <a:lt1>
        <a:srgbClr val="F7F4F1"/>
      </a:lt1>
      <a:dk2>
        <a:srgbClr val="1C335F"/>
      </a:dk2>
      <a:lt2>
        <a:srgbClr val="F7F4F1"/>
      </a:lt2>
      <a:accent1>
        <a:srgbClr val="1C335F"/>
      </a:accent1>
      <a:accent2>
        <a:srgbClr val="FF8300"/>
      </a:accent2>
      <a:accent3>
        <a:srgbClr val="00A6CE"/>
      </a:accent3>
      <a:accent4>
        <a:srgbClr val="3ABEAC"/>
      </a:accent4>
      <a:accent5>
        <a:srgbClr val="CCE9E9"/>
      </a:accent5>
      <a:accent6>
        <a:srgbClr val="2B4F96"/>
      </a:accent6>
      <a:hlink>
        <a:srgbClr val="FFCE9B"/>
      </a:hlink>
      <a:folHlink>
        <a:srgbClr val="75BEB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dirty="0" smtClean="0">
            <a:solidFill>
              <a:schemeClr val="tx1"/>
            </a:solidFill>
            <a:latin typeface="Libre Baskerville" panose="02000000000000000000" pitchFamily="2" charset="0"/>
          </a:defRPr>
        </a:defPPr>
      </a:lstStyle>
    </a:txDef>
  </a:objectDefaults>
  <a:extraClrSchemeLst/>
  <a:extLst>
    <a:ext uri="{05A4C25C-085E-4340-85A3-A5531E510DB2}">
      <thm15:themeFamily xmlns:thm15="http://schemas.microsoft.com/office/thememl/2012/main" name="BRI Slides v01_2024" id="{376DB66F-430E-FA42-B055-F2FDCC61026C}" vid="{4A728D9F-3D7A-1D40-8D41-CD89D99756DE}"/>
    </a:ext>
  </a:extLst>
</a:theme>
</file>

<file path=ppt/theme/theme4.xml><?xml version="1.0" encoding="utf-8"?>
<a:theme xmlns:a="http://schemas.openxmlformats.org/drawingml/2006/main" name="Quick Standards">
  <a:themeElements>
    <a:clrScheme name="BRI Palette">
      <a:dk1>
        <a:srgbClr val="333B41"/>
      </a:dk1>
      <a:lt1>
        <a:srgbClr val="F7F4F1"/>
      </a:lt1>
      <a:dk2>
        <a:srgbClr val="1C335F"/>
      </a:dk2>
      <a:lt2>
        <a:srgbClr val="F7F4F1"/>
      </a:lt2>
      <a:accent1>
        <a:srgbClr val="1C335F"/>
      </a:accent1>
      <a:accent2>
        <a:srgbClr val="FF8300"/>
      </a:accent2>
      <a:accent3>
        <a:srgbClr val="3ABEAC"/>
      </a:accent3>
      <a:accent4>
        <a:srgbClr val="00A6CE"/>
      </a:accent4>
      <a:accent5>
        <a:srgbClr val="CCE9E9"/>
      </a:accent5>
      <a:accent6>
        <a:srgbClr val="2B4F96"/>
      </a:accent6>
      <a:hlink>
        <a:srgbClr val="FFCE9B"/>
      </a:hlink>
      <a:folHlink>
        <a:srgbClr val="75BEB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dirty="0" smtClean="0">
            <a:solidFill>
              <a:schemeClr val="tx1"/>
            </a:solidFill>
            <a:latin typeface="Libre Baskerville" panose="02000000000000000000" pitchFamily="2" charset="0"/>
          </a:defRPr>
        </a:defPPr>
      </a:lstStyle>
    </a:txDef>
  </a:objectDefaults>
  <a:extraClrSchemeLst/>
  <a:extLst>
    <a:ext uri="{05A4C25C-085E-4340-85A3-A5531E510DB2}">
      <thm15:themeFamily xmlns:thm15="http://schemas.microsoft.com/office/thememl/2012/main" name="BRI Slides v01_2024" id="{376DB66F-430E-FA42-B055-F2FDCC61026C}" vid="{A7E36960-550F-514F-98D2-AD1692C31E4B}"/>
    </a:ext>
  </a:extLst>
</a:theme>
</file>

<file path=ppt/theme/theme5.xml><?xml version="1.0" encoding="utf-8"?>
<a:theme xmlns:a="http://schemas.openxmlformats.org/drawingml/2006/main" name="BRI_Jr Main">
  <a:themeElements>
    <a:clrScheme name="BRI Palette">
      <a:dk1>
        <a:srgbClr val="333B41"/>
      </a:dk1>
      <a:lt1>
        <a:srgbClr val="F7F4F1"/>
      </a:lt1>
      <a:dk2>
        <a:srgbClr val="1C335F"/>
      </a:dk2>
      <a:lt2>
        <a:srgbClr val="F7F4F1"/>
      </a:lt2>
      <a:accent1>
        <a:srgbClr val="1C335F"/>
      </a:accent1>
      <a:accent2>
        <a:srgbClr val="FF8300"/>
      </a:accent2>
      <a:accent3>
        <a:srgbClr val="00A6CE"/>
      </a:accent3>
      <a:accent4>
        <a:srgbClr val="3ABEAC"/>
      </a:accent4>
      <a:accent5>
        <a:srgbClr val="CCE9E9"/>
      </a:accent5>
      <a:accent6>
        <a:srgbClr val="2B4F96"/>
      </a:accent6>
      <a:hlink>
        <a:srgbClr val="FFCE9B"/>
      </a:hlink>
      <a:folHlink>
        <a:srgbClr val="75BEB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lumMod val="20000"/>
            <a:lumOff val="80000"/>
          </a:schemeClr>
        </a:solidFill>
        <a:ln>
          <a:noFill/>
        </a:ln>
        <a:effectLst>
          <a:outerShdw blurRad="177800" dist="38100" dir="2700000" algn="tl" rotWithShape="0">
            <a:prstClr val="black">
              <a:alpha val="40000"/>
            </a:prstClr>
          </a:outerShdw>
        </a:effectLst>
      </a:spPr>
      <a:bodyPr rtlCol="0" anchor="ctr"/>
      <a:lstStyle>
        <a:defPPr algn="ctr">
          <a:defRPr dirty="0" smtClean="0">
            <a:solidFill>
              <a:schemeClr val="tx1"/>
            </a:solidFill>
            <a:latin typeface="Libre Baskerville" panose="02000000000000000000" pitchFamily="2" charset="0"/>
          </a:defRPr>
        </a:defPPr>
      </a:lstStyle>
      <a:style>
        <a:lnRef idx="2">
          <a:schemeClr val="accent1">
            <a:shade val="15000"/>
          </a:schemeClr>
        </a:lnRef>
        <a:fillRef idx="1">
          <a:schemeClr val="accent1"/>
        </a:fillRef>
        <a:effectRef idx="0">
          <a:schemeClr val="accent1"/>
        </a:effectRef>
        <a:fontRef idx="minor">
          <a:schemeClr val="lt1"/>
        </a:fontRef>
      </a:style>
    </a:spDef>
    <a:txDef>
      <a:spPr>
        <a:noFill/>
      </a:spPr>
      <a:bodyPr wrap="square" rtlCol="0">
        <a:spAutoFit/>
      </a:bodyPr>
      <a:lstStyle>
        <a:defPPr algn="l">
          <a:defRPr dirty="0" smtClean="0">
            <a:solidFill>
              <a:schemeClr val="tx1"/>
            </a:solidFill>
            <a:latin typeface="Libre Baskerville" panose="02000000000000000000" pitchFamily="2" charset="0"/>
          </a:defRPr>
        </a:defPPr>
      </a:lstStyle>
    </a:txDef>
  </a:objectDefaults>
  <a:extraClrSchemeLst/>
  <a:extLst>
    <a:ext uri="{05A4C25C-085E-4340-85A3-A5531E510DB2}">
      <thm15:themeFamily xmlns:thm15="http://schemas.microsoft.com/office/thememl/2012/main" name="BRI Slides v01_2024" id="{376DB66F-430E-FA42-B055-F2FDCC61026C}" vid="{53AD8B5F-FBB8-F042-A401-9FB5CC219A59}"/>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A90354301156344B9EDF14D65818FF5" ma:contentTypeVersion="24" ma:contentTypeDescription="Create a new document." ma:contentTypeScope="" ma:versionID="f770bbef01619948d928bfd546004e0a">
  <xsd:schema xmlns:xsd="http://www.w3.org/2001/XMLSchema" xmlns:xs="http://www.w3.org/2001/XMLSchema" xmlns:p="http://schemas.microsoft.com/office/2006/metadata/properties" xmlns:ns2="822e08e5-7231-4e64-b78f-a5a4802c7c1e" xmlns:ns3="d5d973b5-b314-4168-add3-dadb8ebcd3bd" targetNamespace="http://schemas.microsoft.com/office/2006/metadata/properties" ma:root="true" ma:fieldsID="8eb5b311b50fe10aa880c2a81cab9ef4" ns2:_="" ns3:_="">
    <xsd:import namespace="822e08e5-7231-4e64-b78f-a5a4802c7c1e"/>
    <xsd:import namespace="d5d973b5-b314-4168-add3-dadb8ebcd3b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LengthInSeconds" minOccurs="0"/>
                <xsd:element ref="ns2:MediaServiceGenerationTime" minOccurs="0"/>
                <xsd:element ref="ns2:MediaServiceEventHashCode" minOccurs="0"/>
                <xsd:element ref="ns2:MediaServiceAutoKeyPoints" minOccurs="0"/>
                <xsd:element ref="ns2:MediaServiceKeyPoints" minOccurs="0"/>
                <xsd:element ref="ns2:MediaServiceLocation" minOccurs="0"/>
                <xsd:element ref="ns2:MediaServiceOCR" minOccurs="0"/>
                <xsd:element ref="ns2:Image" minOccurs="0"/>
                <xsd:element ref="ns2:Lesson" minOccurs="0"/>
                <xsd:element ref="ns2:Favorite"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22e08e5-7231-4e64-b78f-a5a4802c7c1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Image" ma:index="21" nillable="true" ma:displayName="Image" ma:description="Image" ma:format="Thumbnail" ma:internalName="Image">
      <xsd:simpleType>
        <xsd:restriction base="dms:Unknown"/>
      </xsd:simpleType>
    </xsd:element>
    <xsd:element name="Lesson" ma:index="22" nillable="true" ma:displayName="Lesson" ma:format="Dropdown" ma:internalName="Lesson">
      <xsd:simpleType>
        <xsd:restriction base="dms:Text">
          <xsd:maxLength value="255"/>
        </xsd:restriction>
      </xsd:simpleType>
    </xsd:element>
    <xsd:element name="Favorite" ma:index="23" nillable="true" ma:displayName="Favorite" ma:default="0" ma:internalName="Favorite">
      <xsd:simpleType>
        <xsd:restriction base="dms:Boolean"/>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4d3734e1-e963-4e50-b692-19ac705f710a"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7"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8"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5d973b5-b314-4168-add3-dadb8ebcd3b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6" nillable="true" ma:displayName="Taxonomy Catch All Column" ma:hidden="true" ma:list="{9402678a-93c6-4e1e-b88f-c425f8d7ffa0}" ma:internalName="TaxCatchAll" ma:showField="CatchAllData" ma:web="d5d973b5-b314-4168-add3-dadb8ebcd3b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d5d973b5-b314-4168-add3-dadb8ebcd3bd">
      <UserInfo>
        <DisplayName>Rachel D. Humphries</DisplayName>
        <AccountId>13</AccountId>
        <AccountType/>
      </UserInfo>
      <UserInfo>
        <DisplayName>Michael Torres</DisplayName>
        <AccountId>6</AccountId>
        <AccountType/>
      </UserInfo>
    </SharedWithUsers>
    <Favorite xmlns="822e08e5-7231-4e64-b78f-a5a4802c7c1e">false</Favorite>
    <TaxCatchAll xmlns="d5d973b5-b314-4168-add3-dadb8ebcd3bd" xsi:nil="true"/>
    <Lesson xmlns="822e08e5-7231-4e64-b78f-a5a4802c7c1e" xsi:nil="true"/>
    <lcf76f155ced4ddcb4097134ff3c332f xmlns="822e08e5-7231-4e64-b78f-a5a4802c7c1e">
      <Terms xmlns="http://schemas.microsoft.com/office/infopath/2007/PartnerControls"/>
    </lcf76f155ced4ddcb4097134ff3c332f>
    <Image xmlns="822e08e5-7231-4e64-b78f-a5a4802c7c1e" xsi:nil="true"/>
  </documentManagement>
</p:properties>
</file>

<file path=customXml/itemProps1.xml><?xml version="1.0" encoding="utf-8"?>
<ds:datastoreItem xmlns:ds="http://schemas.openxmlformats.org/officeDocument/2006/customXml" ds:itemID="{49B0F2F0-2766-4ACB-8C8D-33D24BCEF038}">
  <ds:schemaRefs>
    <ds:schemaRef ds:uri="http://schemas.microsoft.com/sharepoint/v3/contenttype/forms"/>
  </ds:schemaRefs>
</ds:datastoreItem>
</file>

<file path=customXml/itemProps2.xml><?xml version="1.0" encoding="utf-8"?>
<ds:datastoreItem xmlns:ds="http://schemas.openxmlformats.org/officeDocument/2006/customXml" ds:itemID="{3F70048F-9EA7-424F-9435-FC06AF2D435B}">
  <ds:schemaRefs>
    <ds:schemaRef ds:uri="822e08e5-7231-4e64-b78f-a5a4802c7c1e"/>
    <ds:schemaRef ds:uri="d5d973b5-b314-4168-add3-dadb8ebcd3b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9A80CE9D-C4ED-4D81-8203-CF5EB584D2FC}">
  <ds:schemaRefs>
    <ds:schemaRef ds:uri="http://schemas.microsoft.com/office/2006/documentManagement/types"/>
    <ds:schemaRef ds:uri="http://www.w3.org/XML/1998/namespace"/>
    <ds:schemaRef ds:uri="http://purl.org/dc/terms/"/>
    <ds:schemaRef ds:uri="d5d973b5-b314-4168-add3-dadb8ebcd3bd"/>
    <ds:schemaRef ds:uri="http://purl.org/dc/dcmitype/"/>
    <ds:schemaRef ds:uri="http://schemas.microsoft.com/office/2006/metadata/properties"/>
    <ds:schemaRef ds:uri="http://purl.org/dc/elements/1.1/"/>
    <ds:schemaRef ds:uri="http://schemas.microsoft.com/office/infopath/2007/PartnerControls"/>
    <ds:schemaRef ds:uri="http://schemas.openxmlformats.org/package/2006/metadata/core-properties"/>
    <ds:schemaRef ds:uri="822e08e5-7231-4e64-b78f-a5a4802c7c1e"/>
  </ds:schemaRefs>
</ds:datastoreItem>
</file>

<file path=docProps/app.xml><?xml version="1.0" encoding="utf-8"?>
<Properties xmlns="http://schemas.openxmlformats.org/officeDocument/2006/extended-properties" xmlns:vt="http://schemas.openxmlformats.org/officeDocument/2006/docPropsVTypes">
  <Template>BRI Theme - Natural</Template>
  <TotalTime>0</TotalTime>
  <Words>1492</Words>
  <Application>Microsoft Office PowerPoint</Application>
  <PresentationFormat>Widescreen</PresentationFormat>
  <Paragraphs>148</Paragraphs>
  <Slides>20</Slides>
  <Notes>12</Notes>
  <HiddenSlides>3</HiddenSlides>
  <MMClips>0</MMClips>
  <ScaleCrop>false</ScaleCrop>
  <HeadingPairs>
    <vt:vector size="4" baseType="variant">
      <vt:variant>
        <vt:lpstr>Theme</vt:lpstr>
      </vt:variant>
      <vt:variant>
        <vt:i4>5</vt:i4>
      </vt:variant>
      <vt:variant>
        <vt:lpstr>Slide Titles</vt:lpstr>
      </vt:variant>
      <vt:variant>
        <vt:i4>20</vt:i4>
      </vt:variant>
    </vt:vector>
  </HeadingPairs>
  <TitlesOfParts>
    <vt:vector size="25" baseType="lpstr">
      <vt:lpstr>BRI Theme - Natural</vt:lpstr>
      <vt:lpstr>Blank Backgrounds</vt:lpstr>
      <vt:lpstr>Title &amp; Section Screens</vt:lpstr>
      <vt:lpstr>Quick Standards</vt:lpstr>
      <vt:lpstr>BRI_Jr Main</vt:lpstr>
      <vt:lpstr>PowerPoint Presentation</vt:lpstr>
      <vt:lpstr>Deconstructed DBQ Skills Mini-Lesson</vt:lpstr>
      <vt:lpstr>Student Materials Needed</vt:lpstr>
      <vt:lpstr>How did British and colonial perspectives on taxation, representation, and self-governance compare in the decades leading up to the American Revolution?</vt:lpstr>
      <vt:lpstr>Reading and Annotation</vt:lpstr>
      <vt:lpstr>Color-coding and Annotation</vt:lpstr>
      <vt:lpstr>Document A: Declaratory Act (1766) </vt:lpstr>
      <vt:lpstr>Document B: The Patriot- Samuel Johnson (1774)   </vt:lpstr>
      <vt:lpstr>Document C: Common Sense – Thomas Paine (1776)  </vt:lpstr>
      <vt:lpstr>Document D: Declaration of Independence (1776) </vt:lpstr>
      <vt:lpstr>Grouping</vt:lpstr>
      <vt:lpstr>Frame your thinking</vt:lpstr>
      <vt:lpstr>Frame your thoughts</vt:lpstr>
      <vt:lpstr>Thesis Writing</vt:lpstr>
      <vt:lpstr>A thesis is a defensible claim that establishes a line of reasoning.</vt:lpstr>
      <vt:lpstr>Graphic Organizer</vt:lpstr>
      <vt:lpstr>Graphic Organizer</vt:lpstr>
      <vt:lpstr>Examples</vt:lpstr>
      <vt:lpstr>Examples</vt:lpstr>
      <vt:lpstr>Peer Review</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Erin Graybeal</dc:creator>
  <cp:lastModifiedBy>Erin Graybeal</cp:lastModifiedBy>
  <cp:revision>744</cp:revision>
  <cp:lastPrinted>2019-05-09T15:13:16Z</cp:lastPrinted>
  <dcterms:created xsi:type="dcterms:W3CDTF">2025-01-27T16:11:32Z</dcterms:created>
  <dcterms:modified xsi:type="dcterms:W3CDTF">2025-07-24T20:32:50Z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0x0101000A90354301156344B9EDF14D65818FF5</vt:lpwstr>
  </property>
  <property fmtid="{D5CDD505-2E9C-101B-9397-08002B2CF9AE}" pid="3" name="MediaServiceImageTags">
    <vt:lpwstr/>
  </property>
</Properties>
</file>