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3"/>
  </p:notesMasterIdLst>
  <p:handoutMasterIdLst>
    <p:handoutMasterId r:id="rId44"/>
  </p:handoutMasterIdLst>
  <p:sldIdLst>
    <p:sldId id="1107" r:id="rId9"/>
    <p:sldId id="1062" r:id="rId10"/>
    <p:sldId id="1076" r:id="rId11"/>
    <p:sldId id="1063" r:id="rId12"/>
    <p:sldId id="1108" r:id="rId13"/>
    <p:sldId id="1065" r:id="rId14"/>
    <p:sldId id="1073" r:id="rId15"/>
    <p:sldId id="1074" r:id="rId16"/>
    <p:sldId id="1075" r:id="rId17"/>
    <p:sldId id="1085" r:id="rId18"/>
    <p:sldId id="1109" r:id="rId19"/>
    <p:sldId id="1087" r:id="rId20"/>
    <p:sldId id="1097" r:id="rId21"/>
    <p:sldId id="1088" r:id="rId22"/>
    <p:sldId id="1089" r:id="rId23"/>
    <p:sldId id="1101" r:id="rId24"/>
    <p:sldId id="1102" r:id="rId25"/>
    <p:sldId id="1103" r:id="rId26"/>
    <p:sldId id="1104" r:id="rId27"/>
    <p:sldId id="1094" r:id="rId28"/>
    <p:sldId id="1105" r:id="rId29"/>
    <p:sldId id="1096" r:id="rId30"/>
    <p:sldId id="1098" r:id="rId31"/>
    <p:sldId id="1110" r:id="rId32"/>
    <p:sldId id="1086" r:id="rId33"/>
    <p:sldId id="1079" r:id="rId34"/>
    <p:sldId id="1106" r:id="rId35"/>
    <p:sldId id="1100" r:id="rId36"/>
    <p:sldId id="1113" r:id="rId37"/>
    <p:sldId id="1111" r:id="rId38"/>
    <p:sldId id="1112" r:id="rId39"/>
    <p:sldId id="1068" r:id="rId40"/>
    <p:sldId id="1083" r:id="rId41"/>
    <p:sldId id="10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C42"/>
    <a:srgbClr val="364B9F"/>
    <a:srgbClr val="F058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9C3FB-3B78-38F9-B014-2BBF7BC2846E}" v="10" dt="2025-07-23T20:52:26.426"/>
    <p1510:client id="{7C01A18E-E3B3-1910-9AE9-8B81B24761FE}" v="5" dt="2025-07-22T01:12:44.569"/>
    <p1510:client id="{C51E5FFC-7947-45F7-2104-197B06946305}" v="235" dt="2025-07-22T02:03:42.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58"/>
  </p:normalViewPr>
  <p:slideViewPr>
    <p:cSldViewPr snapToGrid="0">
      <p:cViewPr varScale="1">
        <p:scale>
          <a:sx n="103" d="100"/>
          <a:sy n="103" d="100"/>
        </p:scale>
        <p:origin x="200" y="5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untemann" userId="S::chuntemann@mybri.org::0600e53d-7510-4f36-9e39-dd9c0d2a9350" providerId="AD" clId="Web-{D6C5099F-55EF-0422-6759-A3A346DDF8B3}"/>
    <pc:docChg chg="modSld">
      <pc:chgData name="Chris Huntemann" userId="S::chuntemann@mybri.org::0600e53d-7510-4f36-9e39-dd9c0d2a9350" providerId="AD" clId="Web-{D6C5099F-55EF-0422-6759-A3A346DDF8B3}" dt="2025-05-19T15:05:14.115" v="15" actId="20577"/>
      <pc:docMkLst>
        <pc:docMk/>
      </pc:docMkLst>
      <pc:sldChg chg="modSp">
        <pc:chgData name="Chris Huntemann" userId="S::chuntemann@mybri.org::0600e53d-7510-4f36-9e39-dd9c0d2a9350" providerId="AD" clId="Web-{D6C5099F-55EF-0422-6759-A3A346DDF8B3}" dt="2025-05-19T15:01:37.490" v="1"/>
        <pc:sldMkLst>
          <pc:docMk/>
          <pc:sldMk cId="2474806059" sldId="1075"/>
        </pc:sldMkLst>
      </pc:sldChg>
      <pc:sldChg chg="modSp">
        <pc:chgData name="Chris Huntemann" userId="S::chuntemann@mybri.org::0600e53d-7510-4f36-9e39-dd9c0d2a9350" providerId="AD" clId="Web-{D6C5099F-55EF-0422-6759-A3A346DDF8B3}" dt="2025-05-19T15:05:14.115" v="15" actId="20577"/>
        <pc:sldMkLst>
          <pc:docMk/>
          <pc:sldMk cId="3951163473" sldId="1086"/>
        </pc:sldMkLst>
      </pc:sldChg>
      <pc:sldChg chg="modSp">
        <pc:chgData name="Chris Huntemann" userId="S::chuntemann@mybri.org::0600e53d-7510-4f36-9e39-dd9c0d2a9350" providerId="AD" clId="Web-{D6C5099F-55EF-0422-6759-A3A346DDF8B3}" dt="2025-05-19T15:01:51.318" v="3"/>
        <pc:sldMkLst>
          <pc:docMk/>
          <pc:sldMk cId="3078892834" sldId="1087"/>
        </pc:sldMkLst>
      </pc:sldChg>
      <pc:sldChg chg="modSp">
        <pc:chgData name="Chris Huntemann" userId="S::chuntemann@mybri.org::0600e53d-7510-4f36-9e39-dd9c0d2a9350" providerId="AD" clId="Web-{D6C5099F-55EF-0422-6759-A3A346DDF8B3}" dt="2025-05-19T15:02:19.505" v="13" actId="20577"/>
        <pc:sldMkLst>
          <pc:docMk/>
          <pc:sldMk cId="2833847625" sldId="1097"/>
        </pc:sldMkLst>
      </pc:sldChg>
    </pc:docChg>
  </pc:docChgLst>
  <pc:docChgLst>
    <pc:chgData name="Erin Graybeal" userId="S::egraybeal@mybri.org::04195609-3053-4e4e-b9c6-884b3aa4dcb0" providerId="AD" clId="Web-{7C01A18E-E3B3-1910-9AE9-8B81B24761FE}"/>
    <pc:docChg chg="modSld">
      <pc:chgData name="Erin Graybeal" userId="S::egraybeal@mybri.org::04195609-3053-4e4e-b9c6-884b3aa4dcb0" providerId="AD" clId="Web-{7C01A18E-E3B3-1910-9AE9-8B81B24761FE}" dt="2025-07-22T01:12:44.569" v="11" actId="20577"/>
      <pc:docMkLst>
        <pc:docMk/>
      </pc:docMkLst>
      <pc:sldChg chg="modSp">
        <pc:chgData name="Erin Graybeal" userId="S::egraybeal@mybri.org::04195609-3053-4e4e-b9c6-884b3aa4dcb0" providerId="AD" clId="Web-{7C01A18E-E3B3-1910-9AE9-8B81B24761FE}" dt="2025-07-22T01:12:00.741" v="4" actId="20577"/>
        <pc:sldMkLst>
          <pc:docMk/>
          <pc:sldMk cId="1853369937" sldId="1068"/>
        </pc:sldMkLst>
        <pc:graphicFrameChg chg="modGraphic">
          <ac:chgData name="Erin Graybeal" userId="S::egraybeal@mybri.org::04195609-3053-4e4e-b9c6-884b3aa4dcb0" providerId="AD" clId="Web-{7C01A18E-E3B3-1910-9AE9-8B81B24761FE}" dt="2025-07-22T01:12:00.741" v="4" actId="20577"/>
          <ac:graphicFrameMkLst>
            <pc:docMk/>
            <pc:sldMk cId="1853369937" sldId="1068"/>
            <ac:graphicFrameMk id="10" creationId="{031BDDDC-1BB2-954F-80BC-FB673D60A0E9}"/>
          </ac:graphicFrameMkLst>
        </pc:graphicFrameChg>
      </pc:sldChg>
      <pc:sldChg chg="modSp modCm">
        <pc:chgData name="Erin Graybeal" userId="S::egraybeal@mybri.org::04195609-3053-4e4e-b9c6-884b3aa4dcb0" providerId="AD" clId="Web-{7C01A18E-E3B3-1910-9AE9-8B81B24761FE}" dt="2025-07-22T01:12:44.569" v="11" actId="20577"/>
        <pc:sldMkLst>
          <pc:docMk/>
          <pc:sldMk cId="2653247481" sldId="1077"/>
        </pc:sldMkLst>
        <pc:spChg chg="mod">
          <ac:chgData name="Erin Graybeal" userId="S::egraybeal@mybri.org::04195609-3053-4e4e-b9c6-884b3aa4dcb0" providerId="AD" clId="Web-{7C01A18E-E3B3-1910-9AE9-8B81B24761FE}" dt="2025-07-22T01:12:44.569" v="11" actId="20577"/>
          <ac:spMkLst>
            <pc:docMk/>
            <pc:sldMk cId="2653247481" sldId="1077"/>
            <ac:spMk id="3" creationId="{7EB633B6-E336-4D6D-9E3D-353A1426AACA}"/>
          </ac:spMkLst>
        </pc:sp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7C01A18E-E3B3-1910-9AE9-8B81B24761FE}" dt="2025-07-22T01:12:22.929" v="10" actId="20577"/>
              <pc2:cmMkLst xmlns:pc2="http://schemas.microsoft.com/office/powerpoint/2019/9/main/command">
                <pc:docMk/>
                <pc:sldMk cId="2653247481" sldId="1077"/>
                <pc2:cmMk id="{6C92A230-7E32-44AE-BCDE-5E62D19CB295}"/>
              </pc2:cmMkLst>
            </pc226:cmChg>
            <pc226:cmChg xmlns:pc226="http://schemas.microsoft.com/office/powerpoint/2022/06/main/command" chg="mod">
              <pc226:chgData name="Erin Graybeal" userId="S::egraybeal@mybri.org::04195609-3053-4e4e-b9c6-884b3aa4dcb0" providerId="AD" clId="Web-{7C01A18E-E3B3-1910-9AE9-8B81B24761FE}" dt="2025-07-22T01:12:22.929" v="10" actId="20577"/>
              <pc2:cmMkLst xmlns:pc2="http://schemas.microsoft.com/office/powerpoint/2019/9/main/command">
                <pc:docMk/>
                <pc:sldMk cId="2653247481" sldId="1077"/>
                <pc2:cmMk id="{8C5E3A3A-13B4-4227-BE9D-1793492DFBAA}"/>
              </pc2:cmMkLst>
            </pc226:cmChg>
          </p:ext>
        </pc:extLst>
      </pc:sldChg>
      <pc:sldChg chg="modSp modCm">
        <pc:chgData name="Erin Graybeal" userId="S::egraybeal@mybri.org::04195609-3053-4e4e-b9c6-884b3aa4dcb0" providerId="AD" clId="Web-{7C01A18E-E3B3-1910-9AE9-8B81B24761FE}" dt="2025-07-22T01:05:22.116" v="2" actId="20577"/>
        <pc:sldMkLst>
          <pc:docMk/>
          <pc:sldMk cId="3286704370" sldId="1112"/>
        </pc:sldMkLst>
        <pc:spChg chg="mod">
          <ac:chgData name="Erin Graybeal" userId="S::egraybeal@mybri.org::04195609-3053-4e4e-b9c6-884b3aa4dcb0" providerId="AD" clId="Web-{7C01A18E-E3B3-1910-9AE9-8B81B24761FE}" dt="2025-07-22T01:05:15.429" v="0" actId="20577"/>
          <ac:spMkLst>
            <pc:docMk/>
            <pc:sldMk cId="3286704370" sldId="1112"/>
            <ac:spMk id="2" creationId="{C53D6285-C8A1-1E04-9F28-D325C6D50A25}"/>
          </ac:spMkLst>
        </pc:spChg>
        <pc:graphicFrameChg chg="modGraphic">
          <ac:chgData name="Erin Graybeal" userId="S::egraybeal@mybri.org::04195609-3053-4e4e-b9c6-884b3aa4dcb0" providerId="AD" clId="Web-{7C01A18E-E3B3-1910-9AE9-8B81B24761FE}" dt="2025-07-22T01:05:22.116" v="2" actId="20577"/>
          <ac:graphicFrameMkLst>
            <pc:docMk/>
            <pc:sldMk cId="3286704370" sldId="1112"/>
            <ac:graphicFrameMk id="6" creationId="{DCCAD03A-13E4-66EC-71EE-0036372AE7C8}"/>
          </ac:graphicFrameMkLst>
        </pc:graphicFrame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7C01A18E-E3B3-1910-9AE9-8B81B24761FE}" dt="2025-07-22T01:05:15.429" v="0" actId="20577"/>
              <pc2:cmMkLst xmlns:pc2="http://schemas.microsoft.com/office/powerpoint/2019/9/main/command">
                <pc:docMk/>
                <pc:sldMk cId="3286704370" sldId="1112"/>
                <pc2:cmMk id="{7406F06D-6D7B-48B9-9E5F-CB24A77ABBCE}"/>
              </pc2:cmMkLst>
            </pc226:cmChg>
          </p:ext>
        </pc:extLst>
      </pc:sldChg>
    </pc:docChg>
  </pc:docChgLst>
  <pc:docChgLst>
    <pc:chgData name="Erin Graybeal" userId="S::egraybeal@mybri.org::04195609-3053-4e4e-b9c6-884b3aa4dcb0" providerId="AD" clId="Web-{C51E5FFC-7947-45F7-2104-197B06946305}"/>
    <pc:docChg chg="modSld">
      <pc:chgData name="Erin Graybeal" userId="S::egraybeal@mybri.org::04195609-3053-4e4e-b9c6-884b3aa4dcb0" providerId="AD" clId="Web-{C51E5FFC-7947-45F7-2104-197B06946305}" dt="2025-07-22T02:03:41.196" v="207"/>
      <pc:docMkLst>
        <pc:docMk/>
      </pc:docMkLst>
      <pc:sldChg chg="modSp">
        <pc:chgData name="Erin Graybeal" userId="S::egraybeal@mybri.org::04195609-3053-4e4e-b9c6-884b3aa4dcb0" providerId="AD" clId="Web-{C51E5FFC-7947-45F7-2104-197B06946305}" dt="2025-07-22T01:57:08.057" v="27"/>
        <pc:sldMkLst>
          <pc:docMk/>
          <pc:sldMk cId="1535460126" sldId="1065"/>
        </pc:sldMkLst>
        <pc:graphicFrameChg chg="mod modGraphic">
          <ac:chgData name="Erin Graybeal" userId="S::egraybeal@mybri.org::04195609-3053-4e4e-b9c6-884b3aa4dcb0" providerId="AD" clId="Web-{C51E5FFC-7947-45F7-2104-197B06946305}" dt="2025-07-22T01:57:08.057" v="27"/>
          <ac:graphicFrameMkLst>
            <pc:docMk/>
            <pc:sldMk cId="1535460126" sldId="1065"/>
            <ac:graphicFrameMk id="5" creationId="{6AD81213-0C33-9F29-724D-9972CCA1BD64}"/>
          </ac:graphicFrameMkLst>
        </pc:graphicFrameChg>
      </pc:sldChg>
      <pc:sldChg chg="modSp">
        <pc:chgData name="Erin Graybeal" userId="S::egraybeal@mybri.org::04195609-3053-4e4e-b9c6-884b3aa4dcb0" providerId="AD" clId="Web-{C51E5FFC-7947-45F7-2104-197B06946305}" dt="2025-07-22T01:58:32.135" v="73"/>
        <pc:sldMkLst>
          <pc:docMk/>
          <pc:sldMk cId="3918514085" sldId="1073"/>
        </pc:sldMkLst>
        <pc:graphicFrameChg chg="mod modGraphic">
          <ac:chgData name="Erin Graybeal" userId="S::egraybeal@mybri.org::04195609-3053-4e4e-b9c6-884b3aa4dcb0" providerId="AD" clId="Web-{C51E5FFC-7947-45F7-2104-197B06946305}" dt="2025-07-22T01:58:32.135" v="73"/>
          <ac:graphicFrameMkLst>
            <pc:docMk/>
            <pc:sldMk cId="3918514085" sldId="1073"/>
            <ac:graphicFrameMk id="5" creationId="{61334990-ACB7-6493-630F-6FD453F37B6E}"/>
          </ac:graphicFrameMkLst>
        </pc:graphicFrameChg>
      </pc:sldChg>
      <pc:sldChg chg="modSp">
        <pc:chgData name="Erin Graybeal" userId="S::egraybeal@mybri.org::04195609-3053-4e4e-b9c6-884b3aa4dcb0" providerId="AD" clId="Web-{C51E5FFC-7947-45F7-2104-197B06946305}" dt="2025-07-22T02:03:41.196" v="207"/>
        <pc:sldMkLst>
          <pc:docMk/>
          <pc:sldMk cId="1341194887" sldId="1074"/>
        </pc:sldMkLst>
        <pc:graphicFrameChg chg="mod modGraphic">
          <ac:chgData name="Erin Graybeal" userId="S::egraybeal@mybri.org::04195609-3053-4e4e-b9c6-884b3aa4dcb0" providerId="AD" clId="Web-{C51E5FFC-7947-45F7-2104-197B06946305}" dt="2025-07-22T02:03:41.196" v="207"/>
          <ac:graphicFrameMkLst>
            <pc:docMk/>
            <pc:sldMk cId="1341194887" sldId="1074"/>
            <ac:graphicFrameMk id="5" creationId="{32182E43-CF3A-2BAB-B4BB-BB5F25B9005B}"/>
          </ac:graphicFrameMkLst>
        </pc:graphicFrameChg>
      </pc:sldChg>
      <pc:sldChg chg="modSp">
        <pc:chgData name="Erin Graybeal" userId="S::egraybeal@mybri.org::04195609-3053-4e4e-b9c6-884b3aa4dcb0" providerId="AD" clId="Web-{C51E5FFC-7947-45F7-2104-197B06946305}" dt="2025-07-22T02:03:26.306" v="197"/>
        <pc:sldMkLst>
          <pc:docMk/>
          <pc:sldMk cId="2474806059" sldId="1075"/>
        </pc:sldMkLst>
        <pc:graphicFrameChg chg="mod modGraphic">
          <ac:chgData name="Erin Graybeal" userId="S::egraybeal@mybri.org::04195609-3053-4e4e-b9c6-884b3aa4dcb0" providerId="AD" clId="Web-{C51E5FFC-7947-45F7-2104-197B06946305}" dt="2025-07-22T02:03:26.306" v="197"/>
          <ac:graphicFrameMkLst>
            <pc:docMk/>
            <pc:sldMk cId="2474806059" sldId="1075"/>
            <ac:graphicFrameMk id="5" creationId="{59E13910-ED4A-2A4F-FFC5-8E145BB37263}"/>
          </ac:graphicFrameMkLst>
        </pc:graphicFrameChg>
      </pc:sldChg>
      <pc:sldChg chg="modSp">
        <pc:chgData name="Erin Graybeal" userId="S::egraybeal@mybri.org::04195609-3053-4e4e-b9c6-884b3aa4dcb0" providerId="AD" clId="Web-{C51E5FFC-7947-45F7-2104-197B06946305}" dt="2025-07-22T02:03:09.634" v="179"/>
        <pc:sldMkLst>
          <pc:docMk/>
          <pc:sldMk cId="1796201903" sldId="1085"/>
        </pc:sldMkLst>
        <pc:graphicFrameChg chg="mod modGraphic">
          <ac:chgData name="Erin Graybeal" userId="S::egraybeal@mybri.org::04195609-3053-4e4e-b9c6-884b3aa4dcb0" providerId="AD" clId="Web-{C51E5FFC-7947-45F7-2104-197B06946305}" dt="2025-07-22T02:03:09.634" v="179"/>
          <ac:graphicFrameMkLst>
            <pc:docMk/>
            <pc:sldMk cId="1796201903" sldId="1085"/>
            <ac:graphicFrameMk id="7" creationId="{E30F42BE-6416-F012-5C12-05DF99C83F40}"/>
          </ac:graphicFrameMkLst>
        </pc:graphicFrameChg>
      </pc:sldChg>
    </pc:docChg>
  </pc:docChgLst>
  <pc:docChgLst>
    <pc:chgData name="Erin Graybeal" userId="S::egraybeal@mybri.org::04195609-3053-4e4e-b9c6-884b3aa4dcb0" providerId="AD" clId="Web-{E6DA3C78-8778-2549-DA12-A220C1910828}"/>
    <pc:docChg chg="addSld delSld modSld">
      <pc:chgData name="Erin Graybeal" userId="S::egraybeal@mybri.org::04195609-3053-4e4e-b9c6-884b3aa4dcb0" providerId="AD" clId="Web-{E6DA3C78-8778-2549-DA12-A220C1910828}" dt="2025-07-14T15:28:40.527" v="123" actId="1076"/>
      <pc:docMkLst>
        <pc:docMk/>
      </pc:docMkLst>
      <pc:sldChg chg="modSp">
        <pc:chgData name="Erin Graybeal" userId="S::egraybeal@mybri.org::04195609-3053-4e4e-b9c6-884b3aa4dcb0" providerId="AD" clId="Web-{E6DA3C78-8778-2549-DA12-A220C1910828}" dt="2025-07-14T15:14:12.984" v="42" actId="20577"/>
        <pc:sldMkLst>
          <pc:docMk/>
          <pc:sldMk cId="1010752079" sldId="1062"/>
        </pc:sldMkLst>
        <pc:spChg chg="mod">
          <ac:chgData name="Erin Graybeal" userId="S::egraybeal@mybri.org::04195609-3053-4e4e-b9c6-884b3aa4dcb0" providerId="AD" clId="Web-{E6DA3C78-8778-2549-DA12-A220C1910828}" dt="2025-07-14T15:14:12.984" v="42" actId="20577"/>
          <ac:spMkLst>
            <pc:docMk/>
            <pc:sldMk cId="1010752079" sldId="1062"/>
            <ac:spMk id="3" creationId="{75AC2037-0681-0388-7046-83A702434E03}"/>
          </ac:spMkLst>
        </pc:spChg>
      </pc:sldChg>
      <pc:sldChg chg="del">
        <pc:chgData name="Erin Graybeal" userId="S::egraybeal@mybri.org::04195609-3053-4e4e-b9c6-884b3aa4dcb0" providerId="AD" clId="Web-{E6DA3C78-8778-2549-DA12-A220C1910828}" dt="2025-07-14T14:04:15.602" v="1"/>
        <pc:sldMkLst>
          <pc:docMk/>
          <pc:sldMk cId="2443679443" sldId="1067"/>
        </pc:sldMkLst>
      </pc:sldChg>
      <pc:sldChg chg="addSp modSp">
        <pc:chgData name="Erin Graybeal" userId="S::egraybeal@mybri.org::04195609-3053-4e4e-b9c6-884b3aa4dcb0" providerId="AD" clId="Web-{E6DA3C78-8778-2549-DA12-A220C1910828}" dt="2025-07-14T15:13:33.421" v="41" actId="14100"/>
        <pc:sldMkLst>
          <pc:docMk/>
          <pc:sldMk cId="1424294669" sldId="1076"/>
        </pc:sldMkLst>
        <pc:graphicFrameChg chg="mod modGraphic">
          <ac:chgData name="Erin Graybeal" userId="S::egraybeal@mybri.org::04195609-3053-4e4e-b9c6-884b3aa4dcb0" providerId="AD" clId="Web-{E6DA3C78-8778-2549-DA12-A220C1910828}" dt="2025-07-14T15:13:26.999" v="39" actId="14100"/>
          <ac:graphicFrameMkLst>
            <pc:docMk/>
            <pc:sldMk cId="1424294669" sldId="1076"/>
            <ac:graphicFrameMk id="5" creationId="{0682FCFC-273E-6A4A-A409-C5002F3E48C4}"/>
          </ac:graphicFrameMkLst>
        </pc:graphicFrameChg>
        <pc:picChg chg="add mod">
          <ac:chgData name="Erin Graybeal" userId="S::egraybeal@mybri.org::04195609-3053-4e4e-b9c6-884b3aa4dcb0" providerId="AD" clId="Web-{E6DA3C78-8778-2549-DA12-A220C1910828}" dt="2025-07-14T15:13:33.421" v="41" actId="14100"/>
          <ac:picMkLst>
            <pc:docMk/>
            <pc:sldMk cId="1424294669" sldId="1076"/>
            <ac:picMk id="34" creationId="{0DEFCCB7-67D6-D562-1B9A-F5551923AA50}"/>
          </ac:picMkLst>
        </pc:picChg>
        <pc:picChg chg="add mod ord">
          <ac:chgData name="Erin Graybeal" userId="S::egraybeal@mybri.org::04195609-3053-4e4e-b9c6-884b3aa4dcb0" providerId="AD" clId="Web-{E6DA3C78-8778-2549-DA12-A220C1910828}" dt="2025-07-14T15:13:29.108" v="40" actId="1076"/>
          <ac:picMkLst>
            <pc:docMk/>
            <pc:sldMk cId="1424294669" sldId="1076"/>
            <ac:picMk id="35" creationId="{29FC533B-2AD1-C561-FD06-86BD444C2B74}"/>
          </ac:picMkLst>
        </pc:picChg>
      </pc:sldChg>
      <pc:sldChg chg="addSp delSp modSp">
        <pc:chgData name="Erin Graybeal" userId="S::egraybeal@mybri.org::04195609-3053-4e4e-b9c6-884b3aa4dcb0" providerId="AD" clId="Web-{E6DA3C78-8778-2549-DA12-A220C1910828}" dt="2025-07-14T15:18:01.804" v="86" actId="20577"/>
        <pc:sldMkLst>
          <pc:docMk/>
          <pc:sldMk cId="1116330795" sldId="1106"/>
        </pc:sldMkLst>
        <pc:spChg chg="mod ord">
          <ac:chgData name="Erin Graybeal" userId="S::egraybeal@mybri.org::04195609-3053-4e4e-b9c6-884b3aa4dcb0" providerId="AD" clId="Web-{E6DA3C78-8778-2549-DA12-A220C1910828}" dt="2025-07-14T15:17:54.491" v="82" actId="20577"/>
          <ac:spMkLst>
            <pc:docMk/>
            <pc:sldMk cId="1116330795" sldId="1106"/>
            <ac:spMk id="6" creationId="{207B7577-0B60-F9FB-49B8-3381428F5F66}"/>
          </ac:spMkLst>
        </pc:spChg>
        <pc:spChg chg="mod ord">
          <ac:chgData name="Erin Graybeal" userId="S::egraybeal@mybri.org::04195609-3053-4e4e-b9c6-884b3aa4dcb0" providerId="AD" clId="Web-{E6DA3C78-8778-2549-DA12-A220C1910828}" dt="2025-07-14T15:17:58.585" v="84" actId="20577"/>
          <ac:spMkLst>
            <pc:docMk/>
            <pc:sldMk cId="1116330795" sldId="1106"/>
            <ac:spMk id="7" creationId="{629626A4-1D07-6F3E-1D71-457F1C8D0E9C}"/>
          </ac:spMkLst>
        </pc:spChg>
        <pc:spChg chg="mod ord">
          <ac:chgData name="Erin Graybeal" userId="S::egraybeal@mybri.org::04195609-3053-4e4e-b9c6-884b3aa4dcb0" providerId="AD" clId="Web-{E6DA3C78-8778-2549-DA12-A220C1910828}" dt="2025-07-14T15:18:01.804" v="86" actId="20577"/>
          <ac:spMkLst>
            <pc:docMk/>
            <pc:sldMk cId="1116330795" sldId="1106"/>
            <ac:spMk id="8" creationId="{C1B66763-58FC-5DE5-A44A-C8953DE0D680}"/>
          </ac:spMkLst>
        </pc:spChg>
        <pc:picChg chg="add mod">
          <ac:chgData name="Erin Graybeal" userId="S::egraybeal@mybri.org::04195609-3053-4e4e-b9c6-884b3aa4dcb0" providerId="AD" clId="Web-{E6DA3C78-8778-2549-DA12-A220C1910828}" dt="2025-07-14T15:15:26.674" v="55" actId="14100"/>
          <ac:picMkLst>
            <pc:docMk/>
            <pc:sldMk cId="1116330795" sldId="1106"/>
            <ac:picMk id="4" creationId="{2BCAEA62-8E95-22BB-A73E-65EC30975357}"/>
          </ac:picMkLst>
        </pc:picChg>
      </pc:sldChg>
      <pc:sldChg chg="add">
        <pc:chgData name="Erin Graybeal" userId="S::egraybeal@mybri.org::04195609-3053-4e4e-b9c6-884b3aa4dcb0" providerId="AD" clId="Web-{E6DA3C78-8778-2549-DA12-A220C1910828}" dt="2025-07-14T14:04:08.820" v="0"/>
        <pc:sldMkLst>
          <pc:docMk/>
          <pc:sldMk cId="3286704370" sldId="1112"/>
        </pc:sldMkLst>
      </pc:sldChg>
      <pc:sldChg chg="addSp delSp modSp new">
        <pc:chgData name="Erin Graybeal" userId="S::egraybeal@mybri.org::04195609-3053-4e4e-b9c6-884b3aa4dcb0" providerId="AD" clId="Web-{E6DA3C78-8778-2549-DA12-A220C1910828}" dt="2025-07-14T15:28:40.527" v="123" actId="1076"/>
        <pc:sldMkLst>
          <pc:docMk/>
          <pc:sldMk cId="983731988" sldId="1113"/>
        </pc:sldMkLst>
        <pc:spChg chg="mod">
          <ac:chgData name="Erin Graybeal" userId="S::egraybeal@mybri.org::04195609-3053-4e4e-b9c6-884b3aa4dcb0" providerId="AD" clId="Web-{E6DA3C78-8778-2549-DA12-A220C1910828}" dt="2025-07-14T15:26:20.757" v="99" actId="20577"/>
          <ac:spMkLst>
            <pc:docMk/>
            <pc:sldMk cId="983731988" sldId="1113"/>
            <ac:spMk id="2" creationId="{613CB54E-DD9E-0E97-07A8-C9AD62FE5DFD}"/>
          </ac:spMkLst>
        </pc:spChg>
        <pc:spChg chg="add mod">
          <ac:chgData name="Erin Graybeal" userId="S::egraybeal@mybri.org::04195609-3053-4e4e-b9c6-884b3aa4dcb0" providerId="AD" clId="Web-{E6DA3C78-8778-2549-DA12-A220C1910828}" dt="2025-07-14T15:27:16.400" v="114" actId="1076"/>
          <ac:spMkLst>
            <pc:docMk/>
            <pc:sldMk cId="983731988" sldId="1113"/>
            <ac:spMk id="6" creationId="{2AF6C0CB-7A99-E539-F6D5-24FC6D081858}"/>
          </ac:spMkLst>
        </pc:spChg>
        <pc:spChg chg="add mod">
          <ac:chgData name="Erin Graybeal" userId="S::egraybeal@mybri.org::04195609-3053-4e4e-b9c6-884b3aa4dcb0" providerId="AD" clId="Web-{E6DA3C78-8778-2549-DA12-A220C1910828}" dt="2025-07-14T15:28:40.527" v="123" actId="1076"/>
          <ac:spMkLst>
            <pc:docMk/>
            <pc:sldMk cId="983731988" sldId="1113"/>
            <ac:spMk id="7" creationId="{7D736AB9-2E0E-F149-3940-2B171800998C}"/>
          </ac:spMkLst>
        </pc:spChg>
        <pc:picChg chg="add mod">
          <ac:chgData name="Erin Graybeal" userId="S::egraybeal@mybri.org::04195609-3053-4e4e-b9c6-884b3aa4dcb0" providerId="AD" clId="Web-{E6DA3C78-8778-2549-DA12-A220C1910828}" dt="2025-07-14T15:26:57.774" v="106" actId="1076"/>
          <ac:picMkLst>
            <pc:docMk/>
            <pc:sldMk cId="983731988" sldId="1113"/>
            <ac:picMk id="5" creationId="{5E618ABD-A205-9019-33D3-5827FD8BFA29}"/>
          </ac:picMkLst>
        </pc:picChg>
      </pc:sldChg>
    </pc:docChg>
  </pc:docChgLst>
  <pc:docChgLst>
    <pc:chgData name="Erin Graybeal" userId="S::egraybeal@mybri.org::04195609-3053-4e4e-b9c6-884b3aa4dcb0" providerId="AD" clId="Web-{87D3D9DC-8CE8-0DF2-35A5-A00ED74D5711}"/>
    <pc:docChg chg="modSld">
      <pc:chgData name="Erin Graybeal" userId="S::egraybeal@mybri.org::04195609-3053-4e4e-b9c6-884b3aa4dcb0" providerId="AD" clId="Web-{87D3D9DC-8CE8-0DF2-35A5-A00ED74D5711}" dt="2025-05-21T01:21:16.540" v="22" actId="20577"/>
      <pc:docMkLst>
        <pc:docMk/>
      </pc:docMkLst>
      <pc:sldChg chg="modSp">
        <pc:chgData name="Erin Graybeal" userId="S::egraybeal@mybri.org::04195609-3053-4e4e-b9c6-884b3aa4dcb0" providerId="AD" clId="Web-{87D3D9DC-8CE8-0DF2-35A5-A00ED74D5711}" dt="2025-05-21T01:19:48.100" v="20" actId="20577"/>
        <pc:sldMkLst>
          <pc:docMk/>
          <pc:sldMk cId="1010752079" sldId="1062"/>
        </pc:sldMkLst>
      </pc:sldChg>
      <pc:sldChg chg="modSp">
        <pc:chgData name="Erin Graybeal" userId="S::egraybeal@mybri.org::04195609-3053-4e4e-b9c6-884b3aa4dcb0" providerId="AD" clId="Web-{87D3D9DC-8CE8-0DF2-35A5-A00ED74D5711}" dt="2025-05-21T01:21:16.540" v="22" actId="20577"/>
        <pc:sldMkLst>
          <pc:docMk/>
          <pc:sldMk cId="3410456989" sldId="1083"/>
        </pc:sldMkLst>
      </pc:sldChg>
    </pc:docChg>
  </pc:docChgLst>
  <pc:docChgLst>
    <pc:chgData name="Erin Graybeal" userId="S::egraybeal@mybri.org::04195609-3053-4e4e-b9c6-884b3aa4dcb0" providerId="AD" clId="Web-{6103E109-26BC-DD53-E63B-8578D8DDB635}"/>
    <pc:docChg chg="addSld delSld modSld sldOrd">
      <pc:chgData name="Erin Graybeal" userId="S::egraybeal@mybri.org::04195609-3053-4e4e-b9c6-884b3aa4dcb0" providerId="AD" clId="Web-{6103E109-26BC-DD53-E63B-8578D8DDB635}" dt="2025-07-11T18:47:34.224" v="53"/>
      <pc:docMkLst>
        <pc:docMk/>
      </pc:docMkLst>
      <pc:sldChg chg="modSp mod setBg">
        <pc:chgData name="Erin Graybeal" userId="S::egraybeal@mybri.org::04195609-3053-4e4e-b9c6-884b3aa4dcb0" providerId="AD" clId="Web-{6103E109-26BC-DD53-E63B-8578D8DDB635}" dt="2025-07-11T18:41:48.180" v="5" actId="20577"/>
        <pc:sldMkLst>
          <pc:docMk/>
          <pc:sldMk cId="1010752079" sldId="1062"/>
        </pc:sldMkLst>
        <pc:spChg chg="mod">
          <ac:chgData name="Erin Graybeal" userId="S::egraybeal@mybri.org::04195609-3053-4e4e-b9c6-884b3aa4dcb0" providerId="AD" clId="Web-{6103E109-26BC-DD53-E63B-8578D8DDB635}" dt="2025-07-11T18:41:48.180" v="5" actId="20577"/>
          <ac:spMkLst>
            <pc:docMk/>
            <pc:sldMk cId="1010752079" sldId="1062"/>
            <ac:spMk id="2" creationId="{3A87CB71-D41F-43CE-ABCC-75BA9EB21A62}"/>
          </ac:spMkLst>
        </pc:spChg>
        <pc:spChg chg="mod">
          <ac:chgData name="Erin Graybeal" userId="S::egraybeal@mybri.org::04195609-3053-4e4e-b9c6-884b3aa4dcb0" providerId="AD" clId="Web-{6103E109-26BC-DD53-E63B-8578D8DDB635}" dt="2025-07-11T18:41:43.461" v="3" actId="20577"/>
          <ac:spMkLst>
            <pc:docMk/>
            <pc:sldMk cId="1010752079" sldId="1062"/>
            <ac:spMk id="3" creationId="{75AC2037-0681-0388-7046-83A702434E03}"/>
          </ac:spMkLst>
        </pc:spChg>
      </pc:sldChg>
      <pc:sldChg chg="modSp mod setBg">
        <pc:chgData name="Erin Graybeal" userId="S::egraybeal@mybri.org::04195609-3053-4e4e-b9c6-884b3aa4dcb0" providerId="AD" clId="Web-{6103E109-26BC-DD53-E63B-8578D8DDB635}" dt="2025-07-11T18:42:33.057" v="12" actId="20577"/>
        <pc:sldMkLst>
          <pc:docMk/>
          <pc:sldMk cId="3145815673" sldId="1063"/>
        </pc:sldMkLst>
        <pc:spChg chg="mod">
          <ac:chgData name="Erin Graybeal" userId="S::egraybeal@mybri.org::04195609-3053-4e4e-b9c6-884b3aa4dcb0" providerId="AD" clId="Web-{6103E109-26BC-DD53-E63B-8578D8DDB635}" dt="2025-07-11T18:42:33.057" v="12" actId="20577"/>
          <ac:spMkLst>
            <pc:docMk/>
            <pc:sldMk cId="3145815673" sldId="1063"/>
            <ac:spMk id="2" creationId="{F722CBE1-1C7A-2EBE-6C62-C32600BA0740}"/>
          </ac:spMkLst>
        </pc:spChg>
      </pc:sldChg>
      <pc:sldChg chg="modSp">
        <pc:chgData name="Erin Graybeal" userId="S::egraybeal@mybri.org::04195609-3053-4e4e-b9c6-884b3aa4dcb0" providerId="AD" clId="Web-{6103E109-26BC-DD53-E63B-8578D8DDB635}" dt="2025-07-11T18:41:54.618" v="6"/>
        <pc:sldMkLst>
          <pc:docMk/>
          <pc:sldMk cId="1424294669" sldId="1076"/>
        </pc:sldMkLst>
        <pc:graphicFrameChg chg="modGraphic">
          <ac:chgData name="Erin Graybeal" userId="S::egraybeal@mybri.org::04195609-3053-4e4e-b9c6-884b3aa4dcb0" providerId="AD" clId="Web-{6103E109-26BC-DD53-E63B-8578D8DDB635}" dt="2025-07-11T18:41:54.618" v="6"/>
          <ac:graphicFrameMkLst>
            <pc:docMk/>
            <pc:sldMk cId="1424294669" sldId="1076"/>
            <ac:graphicFrameMk id="5" creationId="{0682FCFC-273E-6A4A-A409-C5002F3E48C4}"/>
          </ac:graphicFrameMkLst>
        </pc:graphicFrameChg>
      </pc:sldChg>
      <pc:sldChg chg="modSp mod setBg">
        <pc:chgData name="Erin Graybeal" userId="S::egraybeal@mybri.org::04195609-3053-4e4e-b9c6-884b3aa4dcb0" providerId="AD" clId="Web-{6103E109-26BC-DD53-E63B-8578D8DDB635}" dt="2025-07-11T18:47:34.224" v="53"/>
        <pc:sldMkLst>
          <pc:docMk/>
          <pc:sldMk cId="2653247481" sldId="1077"/>
        </pc:sldMkLst>
        <pc:spChg chg="mod">
          <ac:chgData name="Erin Graybeal" userId="S::egraybeal@mybri.org::04195609-3053-4e4e-b9c6-884b3aa4dcb0" providerId="AD" clId="Web-{6103E109-26BC-DD53-E63B-8578D8DDB635}" dt="2025-07-11T18:47:30.677" v="52" actId="20577"/>
          <ac:spMkLst>
            <pc:docMk/>
            <pc:sldMk cId="2653247481" sldId="1077"/>
            <ac:spMk id="3" creationId="{7EB633B6-E336-4D6D-9E3D-353A1426AACA}"/>
          </ac:spMkLst>
        </pc:spChg>
      </pc:sldChg>
      <pc:sldChg chg="del">
        <pc:chgData name="Erin Graybeal" userId="S::egraybeal@mybri.org::04195609-3053-4e4e-b9c6-884b3aa4dcb0" providerId="AD" clId="Web-{6103E109-26BC-DD53-E63B-8578D8DDB635}" dt="2025-07-11T18:47:23.739" v="50"/>
        <pc:sldMkLst>
          <pc:docMk/>
          <pc:sldMk cId="4128955508" sldId="1080"/>
        </pc:sldMkLst>
      </pc:sldChg>
      <pc:sldChg chg="modSp">
        <pc:chgData name="Erin Graybeal" userId="S::egraybeal@mybri.org::04195609-3053-4e4e-b9c6-884b3aa4dcb0" providerId="AD" clId="Web-{6103E109-26BC-DD53-E63B-8578D8DDB635}" dt="2025-07-11T18:43:33.121" v="20"/>
        <pc:sldMkLst>
          <pc:docMk/>
          <pc:sldMk cId="3078892834" sldId="1087"/>
        </pc:sldMkLst>
        <pc:graphicFrameChg chg="mod modGraphic">
          <ac:chgData name="Erin Graybeal" userId="S::egraybeal@mybri.org::04195609-3053-4e4e-b9c6-884b3aa4dcb0" providerId="AD" clId="Web-{6103E109-26BC-DD53-E63B-8578D8DDB635}" dt="2025-07-11T18:43:33.121" v="20"/>
          <ac:graphicFrameMkLst>
            <pc:docMk/>
            <pc:sldMk cId="3078892834" sldId="1087"/>
            <ac:graphicFrameMk id="6" creationId="{BDE57F14-845C-D485-61F5-189A14712137}"/>
          </ac:graphicFrameMkLst>
        </pc:graphicFrameChg>
      </pc:sldChg>
      <pc:sldChg chg="addSp modSp">
        <pc:chgData name="Erin Graybeal" userId="S::egraybeal@mybri.org::04195609-3053-4e4e-b9c6-884b3aa4dcb0" providerId="AD" clId="Web-{6103E109-26BC-DD53-E63B-8578D8DDB635}" dt="2025-07-11T18:46:01.846" v="39" actId="1076"/>
        <pc:sldMkLst>
          <pc:docMk/>
          <pc:sldMk cId="3963551197" sldId="1089"/>
        </pc:sldMkLst>
        <pc:picChg chg="add mod">
          <ac:chgData name="Erin Graybeal" userId="S::egraybeal@mybri.org::04195609-3053-4e4e-b9c6-884b3aa4dcb0" providerId="AD" clId="Web-{6103E109-26BC-DD53-E63B-8578D8DDB635}" dt="2025-07-11T18:46:01.846" v="39" actId="1076"/>
          <ac:picMkLst>
            <pc:docMk/>
            <pc:sldMk cId="3963551197" sldId="1089"/>
            <ac:picMk id="5" creationId="{2ADD2FC6-D271-CD89-6311-A6B38C2C2A34}"/>
          </ac:picMkLst>
        </pc:picChg>
      </pc:sldChg>
      <pc:sldChg chg="modSp">
        <pc:chgData name="Erin Graybeal" userId="S::egraybeal@mybri.org::04195609-3053-4e4e-b9c6-884b3aa4dcb0" providerId="AD" clId="Web-{6103E109-26BC-DD53-E63B-8578D8DDB635}" dt="2025-07-11T18:46:12.533" v="41" actId="1076"/>
        <pc:sldMkLst>
          <pc:docMk/>
          <pc:sldMk cId="1809721397" sldId="1096"/>
        </pc:sldMkLst>
        <pc:picChg chg="mod">
          <ac:chgData name="Erin Graybeal" userId="S::egraybeal@mybri.org::04195609-3053-4e4e-b9c6-884b3aa4dcb0" providerId="AD" clId="Web-{6103E109-26BC-DD53-E63B-8578D8DDB635}" dt="2025-07-11T18:46:12.533" v="41" actId="1076"/>
          <ac:picMkLst>
            <pc:docMk/>
            <pc:sldMk cId="1809721397" sldId="1096"/>
            <ac:picMk id="5" creationId="{B3A09D15-1106-739F-D730-5BC6E11F6250}"/>
          </ac:picMkLst>
        </pc:picChg>
      </pc:sldChg>
      <pc:sldChg chg="modSp addAnim delAnim">
        <pc:chgData name="Erin Graybeal" userId="S::egraybeal@mybri.org::04195609-3053-4e4e-b9c6-884b3aa4dcb0" providerId="AD" clId="Web-{6103E109-26BC-DD53-E63B-8578D8DDB635}" dt="2025-07-11T18:44:14.842" v="30"/>
        <pc:sldMkLst>
          <pc:docMk/>
          <pc:sldMk cId="2833847625" sldId="1097"/>
        </pc:sldMkLst>
        <pc:spChg chg="mod">
          <ac:chgData name="Erin Graybeal" userId="S::egraybeal@mybri.org::04195609-3053-4e4e-b9c6-884b3aa4dcb0" providerId="AD" clId="Web-{6103E109-26BC-DD53-E63B-8578D8DDB635}" dt="2025-07-11T18:44:02.435" v="28" actId="1076"/>
          <ac:spMkLst>
            <pc:docMk/>
            <pc:sldMk cId="2833847625" sldId="1097"/>
            <ac:spMk id="4" creationId="{BC0AE09E-53E6-E617-09D2-C81E5E08697C}"/>
          </ac:spMkLst>
        </pc:spChg>
      </pc:sldChg>
      <pc:sldChg chg="addSp delSp modSp mod setBg">
        <pc:chgData name="Erin Graybeal" userId="S::egraybeal@mybri.org::04195609-3053-4e4e-b9c6-884b3aa4dcb0" providerId="AD" clId="Web-{6103E109-26BC-DD53-E63B-8578D8DDB635}" dt="2025-07-11T18:46:39.894" v="46" actId="1076"/>
        <pc:sldMkLst>
          <pc:docMk/>
          <pc:sldMk cId="3916509488" sldId="1098"/>
        </pc:sldMkLst>
        <pc:spChg chg="mod">
          <ac:chgData name="Erin Graybeal" userId="S::egraybeal@mybri.org::04195609-3053-4e4e-b9c6-884b3aa4dcb0" providerId="AD" clId="Web-{6103E109-26BC-DD53-E63B-8578D8DDB635}" dt="2025-07-11T18:46:39.894" v="46" actId="1076"/>
          <ac:spMkLst>
            <pc:docMk/>
            <pc:sldMk cId="3916509488" sldId="1098"/>
            <ac:spMk id="2" creationId="{6C32D3EA-074D-B84C-E994-CB3F7FA42243}"/>
          </ac:spMkLst>
        </pc:spChg>
      </pc:sldChg>
      <pc:sldChg chg="del">
        <pc:chgData name="Erin Graybeal" userId="S::egraybeal@mybri.org::04195609-3053-4e4e-b9c6-884b3aa4dcb0" providerId="AD" clId="Web-{6103E109-26BC-DD53-E63B-8578D8DDB635}" dt="2025-07-11T18:43:11.621" v="17"/>
        <pc:sldMkLst>
          <pc:docMk/>
          <pc:sldMk cId="1920797868" sldId="1099"/>
        </pc:sldMkLst>
      </pc:sldChg>
      <pc:sldChg chg="addSp modSp">
        <pc:chgData name="Erin Graybeal" userId="S::egraybeal@mybri.org::04195609-3053-4e4e-b9c6-884b3aa4dcb0" providerId="AD" clId="Web-{6103E109-26BC-DD53-E63B-8578D8DDB635}" dt="2025-07-11T18:45:37.595" v="35" actId="1076"/>
        <pc:sldMkLst>
          <pc:docMk/>
          <pc:sldMk cId="456999394" sldId="1103"/>
        </pc:sldMkLst>
        <pc:picChg chg="add mod">
          <ac:chgData name="Erin Graybeal" userId="S::egraybeal@mybri.org::04195609-3053-4e4e-b9c6-884b3aa4dcb0" providerId="AD" clId="Web-{6103E109-26BC-DD53-E63B-8578D8DDB635}" dt="2025-07-11T18:45:37.595" v="35" actId="1076"/>
          <ac:picMkLst>
            <pc:docMk/>
            <pc:sldMk cId="456999394" sldId="1103"/>
            <ac:picMk id="5" creationId="{730F2A44-A32C-6439-C600-0B8E372AE269}"/>
          </ac:picMkLst>
        </pc:picChg>
      </pc:sldChg>
      <pc:sldChg chg="add ord">
        <pc:chgData name="Erin Graybeal" userId="S::egraybeal@mybri.org::04195609-3053-4e4e-b9c6-884b3aa4dcb0" providerId="AD" clId="Web-{6103E109-26BC-DD53-E63B-8578D8DDB635}" dt="2025-07-11T18:41:25.836" v="1"/>
        <pc:sldMkLst>
          <pc:docMk/>
          <pc:sldMk cId="1858678180" sldId="1107"/>
        </pc:sldMkLst>
      </pc:sldChg>
      <pc:sldChg chg="add">
        <pc:chgData name="Erin Graybeal" userId="S::egraybeal@mybri.org::04195609-3053-4e4e-b9c6-884b3aa4dcb0" providerId="AD" clId="Web-{6103E109-26BC-DD53-E63B-8578D8DDB635}" dt="2025-07-11T18:42:43.807" v="13"/>
        <pc:sldMkLst>
          <pc:docMk/>
          <pc:sldMk cId="1236625056" sldId="1108"/>
        </pc:sldMkLst>
      </pc:sldChg>
      <pc:sldChg chg="modSp add">
        <pc:chgData name="Erin Graybeal" userId="S::egraybeal@mybri.org::04195609-3053-4e4e-b9c6-884b3aa4dcb0" providerId="AD" clId="Web-{6103E109-26BC-DD53-E63B-8578D8DDB635}" dt="2025-07-11T18:43:09.558" v="16" actId="20577"/>
        <pc:sldMkLst>
          <pc:docMk/>
          <pc:sldMk cId="793333717" sldId="1109"/>
        </pc:sldMkLst>
        <pc:spChg chg="mod">
          <ac:chgData name="Erin Graybeal" userId="S::egraybeal@mybri.org::04195609-3053-4e4e-b9c6-884b3aa4dcb0" providerId="AD" clId="Web-{6103E109-26BC-DD53-E63B-8578D8DDB635}" dt="2025-07-11T18:43:09.558" v="16" actId="20577"/>
          <ac:spMkLst>
            <pc:docMk/>
            <pc:sldMk cId="793333717" sldId="1109"/>
            <ac:spMk id="2" creationId="{21615F57-0EBE-5167-BD30-8081BE3CCE00}"/>
          </ac:spMkLst>
        </pc:spChg>
      </pc:sldChg>
      <pc:sldChg chg="add">
        <pc:chgData name="Erin Graybeal" userId="S::egraybeal@mybri.org::04195609-3053-4e4e-b9c6-884b3aa4dcb0" providerId="AD" clId="Web-{6103E109-26BC-DD53-E63B-8578D8DDB635}" dt="2025-07-11T18:46:56.301" v="47"/>
        <pc:sldMkLst>
          <pc:docMk/>
          <pc:sldMk cId="1203528109" sldId="1110"/>
        </pc:sldMkLst>
      </pc:sldChg>
      <pc:sldChg chg="add ord">
        <pc:chgData name="Erin Graybeal" userId="S::egraybeal@mybri.org::04195609-3053-4e4e-b9c6-884b3aa4dcb0" providerId="AD" clId="Web-{6103E109-26BC-DD53-E63B-8578D8DDB635}" dt="2025-07-11T18:47:22.192" v="49"/>
        <pc:sldMkLst>
          <pc:docMk/>
          <pc:sldMk cId="649490505" sldId="1111"/>
        </pc:sldMkLst>
      </pc:sldChg>
      <pc:sldMasterChg chg="addSldLayout">
        <pc:chgData name="Erin Graybeal" userId="S::egraybeal@mybri.org::04195609-3053-4e4e-b9c6-884b3aa4dcb0" providerId="AD" clId="Web-{6103E109-26BC-DD53-E63B-8578D8DDB635}" dt="2025-07-11T18:41:21.648" v="0"/>
        <pc:sldMasterMkLst>
          <pc:docMk/>
          <pc:sldMasterMk cId="3542257644" sldId="2147483664"/>
        </pc:sldMasterMkLst>
        <pc:sldLayoutChg chg="add replId">
          <pc:chgData name="Erin Graybeal" userId="S::egraybeal@mybri.org::04195609-3053-4e4e-b9c6-884b3aa4dcb0" providerId="AD" clId="Web-{6103E109-26BC-DD53-E63B-8578D8DDB635}" dt="2025-07-11T18:41:21.648" v="0"/>
          <pc:sldLayoutMkLst>
            <pc:docMk/>
            <pc:sldMasterMk cId="3542257644" sldId="2147483664"/>
            <pc:sldLayoutMk cId="1053403209" sldId="2147483813"/>
          </pc:sldLayoutMkLst>
        </pc:sldLayoutChg>
      </pc:sldMasterChg>
    </pc:docChg>
  </pc:docChgLst>
  <pc:docChgLst>
    <pc:chgData name="Allison Ferriell" userId="S::aferriell@mybri.org::fa87335f-c467-41f5-a65e-043cbb5b478a" providerId="AD" clId="Web-{80976AB8-ED07-408D-8709-8358AB7B15AC}"/>
    <pc:docChg chg="addSld delSld">
      <pc:chgData name="Allison Ferriell" userId="S::aferriell@mybri.org::fa87335f-c467-41f5-a65e-043cbb5b478a" providerId="AD" clId="Web-{80976AB8-ED07-408D-8709-8358AB7B15AC}" dt="2025-07-15T14:56:07.684" v="1"/>
      <pc:docMkLst>
        <pc:docMk/>
      </pc:docMkLst>
      <pc:sldChg chg="new del">
        <pc:chgData name="Allison Ferriell" userId="S::aferriell@mybri.org::fa87335f-c467-41f5-a65e-043cbb5b478a" providerId="AD" clId="Web-{80976AB8-ED07-408D-8709-8358AB7B15AC}" dt="2025-07-15T14:56:07.684" v="1"/>
        <pc:sldMkLst>
          <pc:docMk/>
          <pc:sldMk cId="1292509051" sldId="11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8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b="1" dirty="0">
              <a:latin typeface="Libre Baskerville"/>
            </a:rPr>
            <a:t>Unit 3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b="1" dirty="0">
              <a:latin typeface="Libre Baskerville"/>
              <a:ea typeface="Calibri"/>
              <a:cs typeface="Calibri"/>
            </a:rPr>
            <a:t>Unit 3 "VIEW"ing Documents  Deconstructed DBQ Graphic </a:t>
          </a:r>
          <a:r>
            <a:rPr lang="en-US" b="1" dirty="0">
              <a:latin typeface="Libre Baskerville"/>
            </a:rPr>
            <a:t>Organizer</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77CECBE-3F1C-44D7-B9BA-D00EBBEF70A3}" type="presOf" srcId="{F30580BA-CEBD-4EAD-8505-FD2EBF98F139}" destId="{F8E86B38-F254-4444-B731-CCE8892AA11A}" srcOrd="0" destOrd="0" presId="urn:microsoft.com/office/officeart/2005/8/layout/default"/>
    <dgm:cxn modelId="{3D9BA9D4-C8D2-4A5C-85D0-B0BA8AC0CE69}" type="presOf" srcId="{A91B8981-6938-4CDC-B816-49101C2A70C5}" destId="{18FC3D61-8198-44CB-BD4A-9B591AAB4E1C}" srcOrd="0" destOrd="0" presId="urn:microsoft.com/office/officeart/2005/8/layout/default"/>
    <dgm:cxn modelId="{5F7E61BE-F76A-4960-A48E-765CAECF363C}" type="presParOf" srcId="{8FA7354D-6B47-4064-812F-2499DD1E8780}" destId="{18FC3D61-8198-44CB-BD4A-9B591AAB4E1C}" srcOrd="0" destOrd="0" presId="urn:microsoft.com/office/officeart/2005/8/layout/default"/>
    <dgm:cxn modelId="{CC8D1453-F827-4614-93FC-6AFBDB865CFB}" type="presParOf" srcId="{8FA7354D-6B47-4064-812F-2499DD1E8780}" destId="{05105D05-25BE-4D96-A649-6C47DFC537C6}" srcOrd="1" destOrd="0" presId="urn:microsoft.com/office/officeart/2005/8/layout/default"/>
    <dgm:cxn modelId="{26CB6A71-3AEE-4C33-85D6-277D549BF0BC}"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1A6F3-C604-4310-B594-D9EAD10F949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CA8AC143-3BEC-4C33-91CD-CDA626AFCF9B}">
      <dgm:prSet phldrT="[Text]" phldr="0"/>
      <dgm:spPr/>
      <dgm:t>
        <a:bodyPr/>
        <a:lstStyle/>
        <a:p>
          <a:r>
            <a:rPr lang="en-US" b="1" dirty="0">
              <a:latin typeface="Libre Franklin Black"/>
            </a:rPr>
            <a:t>V</a:t>
          </a:r>
          <a:r>
            <a:rPr lang="en-US" dirty="0">
              <a:latin typeface="Libre Franklin Black"/>
            </a:rPr>
            <a:t>oice</a:t>
          </a:r>
        </a:p>
      </dgm:t>
    </dgm:pt>
    <dgm:pt modelId="{E4CC27F9-6441-4939-8234-08F8987F00F3}" type="parTrans" cxnId="{425C59BF-3BCC-43EB-9796-79C899959E3F}">
      <dgm:prSet/>
      <dgm:spPr/>
      <dgm:t>
        <a:bodyPr/>
        <a:lstStyle/>
        <a:p>
          <a:endParaRPr lang="en-US"/>
        </a:p>
      </dgm:t>
    </dgm:pt>
    <dgm:pt modelId="{28060A6F-A010-47A3-B269-17F9EF3DC439}" type="sibTrans" cxnId="{425C59BF-3BCC-43EB-9796-79C899959E3F}">
      <dgm:prSet/>
      <dgm:spPr/>
      <dgm:t>
        <a:bodyPr/>
        <a:lstStyle/>
        <a:p>
          <a:endParaRPr lang="en-US"/>
        </a:p>
      </dgm:t>
    </dgm:pt>
    <dgm:pt modelId="{58847FAF-38F4-4910-A73A-A793AA6936D1}">
      <dgm:prSet phldrT="[Text]" phldr="0"/>
      <dgm:spPr/>
      <dgm:t>
        <a:bodyPr/>
        <a:lstStyle/>
        <a:p>
          <a:pPr rtl="0"/>
          <a:r>
            <a:rPr lang="en-US" dirty="0">
              <a:latin typeface="Libre Baskerville"/>
            </a:rPr>
            <a:t>This is also known as their perspective. </a:t>
          </a:r>
        </a:p>
      </dgm:t>
    </dgm:pt>
    <dgm:pt modelId="{0585781D-9882-4ABA-A489-DF8DCD80F715}" type="parTrans" cxnId="{D3108BB5-6359-4DF2-90D0-572F1AF72E7E}">
      <dgm:prSet/>
      <dgm:spPr/>
      <dgm:t>
        <a:bodyPr/>
        <a:lstStyle/>
        <a:p>
          <a:endParaRPr lang="en-US"/>
        </a:p>
      </dgm:t>
    </dgm:pt>
    <dgm:pt modelId="{0BD6E041-E8FA-4658-8643-AF4ADA8CE29C}" type="sibTrans" cxnId="{D3108BB5-6359-4DF2-90D0-572F1AF72E7E}">
      <dgm:prSet/>
      <dgm:spPr/>
      <dgm:t>
        <a:bodyPr/>
        <a:lstStyle/>
        <a:p>
          <a:endParaRPr lang="en-US"/>
        </a:p>
      </dgm:t>
    </dgm:pt>
    <dgm:pt modelId="{941F5132-0B65-4066-8627-A9C7D550C4AC}">
      <dgm:prSet phldrT="[Text]" phldr="0"/>
      <dgm:spPr/>
      <dgm:t>
        <a:bodyPr/>
        <a:lstStyle/>
        <a:p>
          <a:r>
            <a:rPr lang="en-US" b="1" dirty="0">
              <a:latin typeface="Libre Franklin Black"/>
            </a:rPr>
            <a:t>I</a:t>
          </a:r>
          <a:r>
            <a:rPr lang="en-US" dirty="0">
              <a:latin typeface="Libre Franklin Black"/>
            </a:rPr>
            <a:t>ntent</a:t>
          </a:r>
        </a:p>
      </dgm:t>
    </dgm:pt>
    <dgm:pt modelId="{88741592-324E-4E02-95FB-C402789F4160}" type="parTrans" cxnId="{BF2B5C52-DADD-46F3-BA4C-8322A5F4E879}">
      <dgm:prSet/>
      <dgm:spPr/>
      <dgm:t>
        <a:bodyPr/>
        <a:lstStyle/>
        <a:p>
          <a:endParaRPr lang="en-US"/>
        </a:p>
      </dgm:t>
    </dgm:pt>
    <dgm:pt modelId="{D1AD6D0A-B56A-4FAC-8D13-485F2034FB84}" type="sibTrans" cxnId="{BF2B5C52-DADD-46F3-BA4C-8322A5F4E879}">
      <dgm:prSet/>
      <dgm:spPr/>
      <dgm:t>
        <a:bodyPr/>
        <a:lstStyle/>
        <a:p>
          <a:endParaRPr lang="en-US"/>
        </a:p>
      </dgm:t>
    </dgm:pt>
    <dgm:pt modelId="{1997D59C-C7A6-4DC0-9260-CF535322B11D}">
      <dgm:prSet phldrT="[Text]" phldr="0"/>
      <dgm:spPr/>
      <dgm:t>
        <a:bodyPr/>
        <a:lstStyle/>
        <a:p>
          <a:pPr rtl="0"/>
          <a:r>
            <a:rPr lang="en-US" dirty="0">
              <a:latin typeface="Libre Baskerville"/>
            </a:rPr>
            <a:t>This is also called purpose. </a:t>
          </a:r>
        </a:p>
      </dgm:t>
    </dgm:pt>
    <dgm:pt modelId="{C51C7B29-0F15-4179-8BF1-416CC5CA99AE}" type="parTrans" cxnId="{62D21F5B-9904-4DB4-B649-421C39B06A39}">
      <dgm:prSet/>
      <dgm:spPr/>
      <dgm:t>
        <a:bodyPr/>
        <a:lstStyle/>
        <a:p>
          <a:endParaRPr lang="en-US"/>
        </a:p>
      </dgm:t>
    </dgm:pt>
    <dgm:pt modelId="{666E2AFD-2BFC-48F5-94A5-6010D8FE6E0B}" type="sibTrans" cxnId="{62D21F5B-9904-4DB4-B649-421C39B06A39}">
      <dgm:prSet/>
      <dgm:spPr/>
      <dgm:t>
        <a:bodyPr/>
        <a:lstStyle/>
        <a:p>
          <a:endParaRPr lang="en-US"/>
        </a:p>
      </dgm:t>
    </dgm:pt>
    <dgm:pt modelId="{78E1E7C6-3048-4046-AE68-237226DF6E8A}">
      <dgm:prSet phldrT="[Text]" phldr="0"/>
      <dgm:spPr/>
      <dgm:t>
        <a:bodyPr/>
        <a:lstStyle/>
        <a:p>
          <a:r>
            <a:rPr lang="en-US" b="1" dirty="0">
              <a:latin typeface="Libre Franklin Black"/>
            </a:rPr>
            <a:t>E</a:t>
          </a:r>
          <a:r>
            <a:rPr lang="en-US" dirty="0">
              <a:latin typeface="Libre Franklin Black"/>
            </a:rPr>
            <a:t>nvironment</a:t>
          </a:r>
        </a:p>
      </dgm:t>
    </dgm:pt>
    <dgm:pt modelId="{64ED84B8-10BF-4DFC-8D3E-EED9C358EDB0}" type="parTrans" cxnId="{A0CFC96A-2610-4798-801C-34870B4C2A28}">
      <dgm:prSet/>
      <dgm:spPr/>
      <dgm:t>
        <a:bodyPr/>
        <a:lstStyle/>
        <a:p>
          <a:endParaRPr lang="en-US"/>
        </a:p>
      </dgm:t>
    </dgm:pt>
    <dgm:pt modelId="{41EF88BD-C990-4F56-9AAE-B7130AB83CE8}" type="sibTrans" cxnId="{A0CFC96A-2610-4798-801C-34870B4C2A28}">
      <dgm:prSet/>
      <dgm:spPr/>
      <dgm:t>
        <a:bodyPr/>
        <a:lstStyle/>
        <a:p>
          <a:endParaRPr lang="en-US"/>
        </a:p>
      </dgm:t>
    </dgm:pt>
    <dgm:pt modelId="{DA0F7614-8FAD-4AB6-B9E5-5BB9C600EACF}">
      <dgm:prSet phldrT="[Text]" phldr="0"/>
      <dgm:spPr/>
      <dgm:t>
        <a:bodyPr/>
        <a:lstStyle/>
        <a:p>
          <a:pPr rtl="0"/>
          <a:r>
            <a:rPr lang="en-US" dirty="0">
              <a:latin typeface="Libre Baskerville"/>
            </a:rPr>
            <a:t>This is also called context.</a:t>
          </a:r>
        </a:p>
      </dgm:t>
    </dgm:pt>
    <dgm:pt modelId="{98B4DA57-EBDD-474B-9785-2C076C92B215}" type="parTrans" cxnId="{849CB4F9-65FA-48E6-B9E6-F692C47F6901}">
      <dgm:prSet/>
      <dgm:spPr/>
      <dgm:t>
        <a:bodyPr/>
        <a:lstStyle/>
        <a:p>
          <a:endParaRPr lang="en-US"/>
        </a:p>
      </dgm:t>
    </dgm:pt>
    <dgm:pt modelId="{3E136B7F-5D5F-48BF-A396-107C446569AC}" type="sibTrans" cxnId="{849CB4F9-65FA-48E6-B9E6-F692C47F6901}">
      <dgm:prSet/>
      <dgm:spPr/>
      <dgm:t>
        <a:bodyPr/>
        <a:lstStyle/>
        <a:p>
          <a:endParaRPr lang="en-US"/>
        </a:p>
      </dgm:t>
    </dgm:pt>
    <dgm:pt modelId="{C795420F-D20C-4AE9-B3D2-754B292E1C9A}">
      <dgm:prSet phldr="0"/>
      <dgm:spPr/>
      <dgm:t>
        <a:bodyPr/>
        <a:lstStyle/>
        <a:p>
          <a:r>
            <a:rPr lang="en-US" b="1">
              <a:latin typeface="Libre Franklin Black"/>
            </a:rPr>
            <a:t>W</a:t>
          </a:r>
          <a:r>
            <a:rPr lang="en-US">
              <a:latin typeface="Libre Franklin Black"/>
            </a:rPr>
            <a:t>ho</a:t>
          </a:r>
        </a:p>
      </dgm:t>
    </dgm:pt>
    <dgm:pt modelId="{5E33E4E1-00AC-4399-A109-9BB5991443D6}" type="parTrans" cxnId="{41F3927B-5DD4-4269-99B5-511F22E48BAA}">
      <dgm:prSet/>
      <dgm:spPr/>
    </dgm:pt>
    <dgm:pt modelId="{A55E9F25-930D-4F94-BBF2-0C006C0A4415}" type="sibTrans" cxnId="{41F3927B-5DD4-4269-99B5-511F22E48BAA}">
      <dgm:prSet/>
      <dgm:spPr/>
    </dgm:pt>
    <dgm:pt modelId="{23FFDCF4-AAF3-493F-A49E-CF15303ED0AE}">
      <dgm:prSet phldr="0"/>
      <dgm:spPr/>
      <dgm:t>
        <a:bodyPr/>
        <a:lstStyle/>
        <a:p>
          <a:pPr rtl="0"/>
          <a:r>
            <a:rPr lang="en-US" dirty="0">
              <a:latin typeface="Libre Baskerville"/>
            </a:rPr>
            <a:t>What is the author’s voice? </a:t>
          </a:r>
        </a:p>
      </dgm:t>
    </dgm:pt>
    <dgm:pt modelId="{595E7A9B-0F52-4833-8A79-741F0D01DDFA}" type="parTrans" cxnId="{EADEC346-DB88-4A3D-98DD-BB82AE5AA85A}">
      <dgm:prSet/>
      <dgm:spPr/>
    </dgm:pt>
    <dgm:pt modelId="{3E0132D4-F944-4BB5-B79C-17068CCC81C7}" type="sibTrans" cxnId="{EADEC346-DB88-4A3D-98DD-BB82AE5AA85A}">
      <dgm:prSet/>
      <dgm:spPr/>
    </dgm:pt>
    <dgm:pt modelId="{E55C2744-2275-4142-B2C7-D75FB1E51D3D}">
      <dgm:prSet phldr="0"/>
      <dgm:spPr/>
      <dgm:t>
        <a:bodyPr/>
        <a:lstStyle/>
        <a:p>
          <a:pPr rtl="0"/>
          <a:r>
            <a:rPr lang="en-US" dirty="0">
              <a:latin typeface="Libre Baskerville"/>
            </a:rPr>
            <a:t>How does the author’s job, social class, gender, race, age, experience, or other characteristics impact what they are saying? </a:t>
          </a:r>
        </a:p>
      </dgm:t>
    </dgm:pt>
    <dgm:pt modelId="{331C1A5D-D23A-43B3-B572-2F625D5FB845}" type="parTrans" cxnId="{69ED640A-C9F3-4896-BB2C-91D738524AB0}">
      <dgm:prSet/>
      <dgm:spPr/>
    </dgm:pt>
    <dgm:pt modelId="{773F7B52-2E62-486C-8818-E0ECAC419449}" type="sibTrans" cxnId="{69ED640A-C9F3-4896-BB2C-91D738524AB0}">
      <dgm:prSet/>
      <dgm:spPr/>
    </dgm:pt>
    <dgm:pt modelId="{B51BCC9A-7AE6-4168-AC3E-47F557EE3989}">
      <dgm:prSet phldr="0"/>
      <dgm:spPr/>
      <dgm:t>
        <a:bodyPr/>
        <a:lstStyle/>
        <a:p>
          <a:r>
            <a:rPr lang="en-US" dirty="0">
              <a:latin typeface="Libre Baskerville"/>
            </a:rPr>
            <a:t>What experiences has this person had?</a:t>
          </a:r>
        </a:p>
      </dgm:t>
    </dgm:pt>
    <dgm:pt modelId="{42BC1A98-89A3-40B1-AEDD-7411575D9CA1}" type="parTrans" cxnId="{95D35534-23B3-4EED-B183-2AA1A327EC1A}">
      <dgm:prSet/>
      <dgm:spPr/>
    </dgm:pt>
    <dgm:pt modelId="{63FE766C-81BE-40EA-9760-A33C83C24052}" type="sibTrans" cxnId="{95D35534-23B3-4EED-B183-2AA1A327EC1A}">
      <dgm:prSet/>
      <dgm:spPr/>
    </dgm:pt>
    <dgm:pt modelId="{91415B94-6C4C-44B3-981F-0D8A4B59699A}">
      <dgm:prSet phldr="0"/>
      <dgm:spPr/>
      <dgm:t>
        <a:bodyPr/>
        <a:lstStyle/>
        <a:p>
          <a:pPr rtl="0"/>
          <a:r>
            <a:rPr lang="en-US" dirty="0">
              <a:latin typeface="Libre Baskerville"/>
            </a:rPr>
            <a:t>Is the document intended to inform, persuade, remind, change? </a:t>
          </a:r>
        </a:p>
      </dgm:t>
    </dgm:pt>
    <dgm:pt modelId="{6DC1CE98-8F15-452A-8EDB-DDDF50ADE2A0}" type="parTrans" cxnId="{83D72A6B-BF9A-45A4-8E5D-E88032BB2758}">
      <dgm:prSet/>
      <dgm:spPr/>
    </dgm:pt>
    <dgm:pt modelId="{36C1DD7C-DCB1-4D99-8B6B-80808F993285}" type="sibTrans" cxnId="{83D72A6B-BF9A-45A4-8E5D-E88032BB2758}">
      <dgm:prSet/>
      <dgm:spPr/>
    </dgm:pt>
    <dgm:pt modelId="{3712050F-7980-4E6B-BD96-A98A9315242E}">
      <dgm:prSet phldr="0"/>
      <dgm:spPr/>
      <dgm:t>
        <a:bodyPr/>
        <a:lstStyle/>
        <a:p>
          <a:r>
            <a:rPr lang="en-US" dirty="0">
              <a:latin typeface="Libre Baskerville"/>
            </a:rPr>
            <a:t>How does that intention affect the question you are trying to answer?</a:t>
          </a:r>
        </a:p>
      </dgm:t>
    </dgm:pt>
    <dgm:pt modelId="{5FD44C2C-107D-4E98-82E4-1B288FEC6A26}" type="parTrans" cxnId="{E5E2B405-79F4-4A72-9C17-DD63BE4CD6C6}">
      <dgm:prSet/>
      <dgm:spPr/>
    </dgm:pt>
    <dgm:pt modelId="{A6F3C809-73AA-4BD7-9F34-FCDB0C30DD1C}" type="sibTrans" cxnId="{E5E2B405-79F4-4A72-9C17-DD63BE4CD6C6}">
      <dgm:prSet/>
      <dgm:spPr/>
    </dgm:pt>
    <dgm:pt modelId="{A1DE5052-01F0-4650-9FEB-A3536BDE78A6}">
      <dgm:prSet phldr="0"/>
      <dgm:spPr/>
      <dgm:t>
        <a:bodyPr/>
        <a:lstStyle/>
        <a:p>
          <a:pPr rtl="0"/>
          <a:r>
            <a:rPr lang="en-US" dirty="0">
              <a:latin typeface="Libre Baskerville"/>
            </a:rPr>
            <a:t> What is the environment like surrounding the creation of the document?</a:t>
          </a:r>
        </a:p>
      </dgm:t>
    </dgm:pt>
    <dgm:pt modelId="{EFD806DA-C50E-45D3-BC41-D7146ECDDF45}" type="parTrans" cxnId="{3F5DFBA0-D6D6-4EA0-8EC1-66F77BED5846}">
      <dgm:prSet/>
      <dgm:spPr/>
    </dgm:pt>
    <dgm:pt modelId="{58BFD55B-C514-4788-8D56-F740FC201782}" type="sibTrans" cxnId="{3F5DFBA0-D6D6-4EA0-8EC1-66F77BED5846}">
      <dgm:prSet/>
      <dgm:spPr/>
    </dgm:pt>
    <dgm:pt modelId="{64B60026-CCA5-4894-9C05-53E3C4C5C4D9}">
      <dgm:prSet phldr="0"/>
      <dgm:spPr/>
      <dgm:t>
        <a:bodyPr/>
        <a:lstStyle/>
        <a:p>
          <a:pPr rtl="0"/>
          <a:r>
            <a:rPr lang="en-US" dirty="0">
              <a:latin typeface="Libre Baskerville"/>
            </a:rPr>
            <a:t> What happened before the document was created? </a:t>
          </a:r>
        </a:p>
      </dgm:t>
    </dgm:pt>
    <dgm:pt modelId="{3B9DFEB2-89EB-4BC4-A224-FBC5F3240854}" type="parTrans" cxnId="{75582957-47C4-440A-82E4-D34C3429446B}">
      <dgm:prSet/>
      <dgm:spPr/>
    </dgm:pt>
    <dgm:pt modelId="{103333A5-C369-43B6-930B-B7F039167281}" type="sibTrans" cxnId="{75582957-47C4-440A-82E4-D34C3429446B}">
      <dgm:prSet/>
      <dgm:spPr/>
    </dgm:pt>
    <dgm:pt modelId="{8D01E364-0E7E-4BF5-ABF8-64C780999E26}">
      <dgm:prSet phldr="0"/>
      <dgm:spPr/>
      <dgm:t>
        <a:bodyPr/>
        <a:lstStyle/>
        <a:p>
          <a:r>
            <a:rPr lang="en-US" dirty="0">
              <a:latin typeface="Libre Baskerville"/>
            </a:rPr>
            <a:t>How much time passed between the event and creating of the document? </a:t>
          </a:r>
        </a:p>
      </dgm:t>
    </dgm:pt>
    <dgm:pt modelId="{13E688A2-9162-4EE6-ABFF-901475620839}" type="parTrans" cxnId="{0FF19BFF-AA24-4192-A661-3B3AFDAEB7CB}">
      <dgm:prSet/>
      <dgm:spPr/>
    </dgm:pt>
    <dgm:pt modelId="{0A5ABD04-DA29-4680-9261-16F4AB475296}" type="sibTrans" cxnId="{0FF19BFF-AA24-4192-A661-3B3AFDAEB7CB}">
      <dgm:prSet/>
      <dgm:spPr/>
    </dgm:pt>
    <dgm:pt modelId="{D5D5CAD3-6026-47F4-858D-25006F6DA108}">
      <dgm:prSet phldr="0"/>
      <dgm:spPr/>
      <dgm:t>
        <a:bodyPr/>
        <a:lstStyle/>
        <a:p>
          <a:pPr rtl="0"/>
          <a:r>
            <a:rPr lang="en-US" dirty="0">
              <a:latin typeface="Libre Baskerville"/>
            </a:rPr>
            <a:t>This is also called audience. </a:t>
          </a:r>
        </a:p>
      </dgm:t>
    </dgm:pt>
    <dgm:pt modelId="{FAF0AADC-653F-475D-B5B5-BC987ED59B6D}" type="parTrans" cxnId="{B8F93E06-A608-4B70-A7A8-56CAA9719C95}">
      <dgm:prSet/>
      <dgm:spPr/>
    </dgm:pt>
    <dgm:pt modelId="{831A6607-5D7A-4D0F-92A0-9FA3AD803EB8}" type="sibTrans" cxnId="{B8F93E06-A608-4B70-A7A8-56CAA9719C95}">
      <dgm:prSet/>
      <dgm:spPr/>
    </dgm:pt>
    <dgm:pt modelId="{7BE6DB65-B63F-42C0-A179-058BDAFBAE05}">
      <dgm:prSet phldr="0"/>
      <dgm:spPr/>
      <dgm:t>
        <a:bodyPr/>
        <a:lstStyle/>
        <a:p>
          <a:pPr rtl="0"/>
          <a:r>
            <a:rPr lang="en-US" dirty="0">
              <a:latin typeface="Libre Baskerville"/>
            </a:rPr>
            <a:t>Who was the document created for? </a:t>
          </a:r>
        </a:p>
      </dgm:t>
    </dgm:pt>
    <dgm:pt modelId="{55790436-2963-4497-B70B-489F0BACF77C}" type="parTrans" cxnId="{03806B77-8131-4B5E-BA03-CBF5F72EF57E}">
      <dgm:prSet/>
      <dgm:spPr/>
    </dgm:pt>
    <dgm:pt modelId="{6E38650F-7BC9-4D12-A63B-2675275DE510}" type="sibTrans" cxnId="{03806B77-8131-4B5E-BA03-CBF5F72EF57E}">
      <dgm:prSet/>
      <dgm:spPr/>
    </dgm:pt>
    <dgm:pt modelId="{41F86265-296F-48D5-A700-229465EDF7E9}">
      <dgm:prSet phldr="0"/>
      <dgm:spPr/>
      <dgm:t>
        <a:bodyPr/>
        <a:lstStyle/>
        <a:p>
          <a:pPr rtl="0"/>
          <a:r>
            <a:rPr lang="en-US" dirty="0">
              <a:latin typeface="Libre Baskerville"/>
            </a:rPr>
            <a:t>Is it a diary entry that was probably just for individual memory keeping? </a:t>
          </a:r>
        </a:p>
      </dgm:t>
    </dgm:pt>
    <dgm:pt modelId="{0FE559D3-B3C7-449D-B863-D7F6BB067B24}" type="parTrans" cxnId="{26CD7008-4376-470F-9140-FCE5E275EDAC}">
      <dgm:prSet/>
      <dgm:spPr/>
    </dgm:pt>
    <dgm:pt modelId="{ED590D6D-5BAC-4616-831A-AAFFF2003301}" type="sibTrans" cxnId="{26CD7008-4376-470F-9140-FCE5E275EDAC}">
      <dgm:prSet/>
      <dgm:spPr/>
    </dgm:pt>
    <dgm:pt modelId="{C448008B-9936-4D2B-B203-61D5B55004DF}">
      <dgm:prSet phldr="0"/>
      <dgm:spPr/>
      <dgm:t>
        <a:bodyPr/>
        <a:lstStyle/>
        <a:p>
          <a:r>
            <a:rPr lang="en-US" dirty="0">
              <a:latin typeface="Libre Baskerville"/>
            </a:rPr>
            <a:t>Was it a newspaper article meant to be read by as many people as possible? </a:t>
          </a:r>
        </a:p>
      </dgm:t>
    </dgm:pt>
    <dgm:pt modelId="{FDE0B17A-1826-466D-8518-B7BCCE2E12D9}" type="parTrans" cxnId="{02EC6AD3-EB46-457C-AFA1-9AC678990020}">
      <dgm:prSet/>
      <dgm:spPr/>
    </dgm:pt>
    <dgm:pt modelId="{7F5FFA43-CE5E-43A4-99D3-A16FE261E055}" type="sibTrans" cxnId="{02EC6AD3-EB46-457C-AFA1-9AC678990020}">
      <dgm:prSet/>
      <dgm:spPr/>
    </dgm:pt>
    <dgm:pt modelId="{15247607-1D35-45B7-9DD8-06452DB38D62}" type="pres">
      <dgm:prSet presAssocID="{E4A1A6F3-C604-4310-B594-D9EAD10F949C}" presName="theList" presStyleCnt="0">
        <dgm:presLayoutVars>
          <dgm:dir/>
          <dgm:animLvl val="lvl"/>
          <dgm:resizeHandles val="exact"/>
        </dgm:presLayoutVars>
      </dgm:prSet>
      <dgm:spPr/>
    </dgm:pt>
    <dgm:pt modelId="{21EC11E9-AD8E-4EB1-B97B-5183049DE4E3}" type="pres">
      <dgm:prSet presAssocID="{CA8AC143-3BEC-4C33-91CD-CDA626AFCF9B}" presName="compNode" presStyleCnt="0"/>
      <dgm:spPr/>
    </dgm:pt>
    <dgm:pt modelId="{0985EE0E-05F3-4F2B-B00C-84FB40BE9490}" type="pres">
      <dgm:prSet presAssocID="{CA8AC143-3BEC-4C33-91CD-CDA626AFCF9B}" presName="aNode" presStyleLbl="bgShp" presStyleIdx="0" presStyleCnt="4"/>
      <dgm:spPr/>
    </dgm:pt>
    <dgm:pt modelId="{47EC1FCE-219E-42F2-87D6-B53BFD0201C6}" type="pres">
      <dgm:prSet presAssocID="{CA8AC143-3BEC-4C33-91CD-CDA626AFCF9B}" presName="textNode" presStyleLbl="bgShp" presStyleIdx="0" presStyleCnt="4"/>
      <dgm:spPr/>
    </dgm:pt>
    <dgm:pt modelId="{36937DA2-AD67-49CE-B927-2AE7DEE48315}" type="pres">
      <dgm:prSet presAssocID="{CA8AC143-3BEC-4C33-91CD-CDA626AFCF9B}" presName="compChildNode" presStyleCnt="0"/>
      <dgm:spPr/>
    </dgm:pt>
    <dgm:pt modelId="{007B899C-8168-4060-9D8D-0B641B53D915}" type="pres">
      <dgm:prSet presAssocID="{CA8AC143-3BEC-4C33-91CD-CDA626AFCF9B}" presName="theInnerList" presStyleCnt="0"/>
      <dgm:spPr/>
    </dgm:pt>
    <dgm:pt modelId="{3377E3F2-0699-4A1D-ACAB-B4758224FFE1}" type="pres">
      <dgm:prSet presAssocID="{58847FAF-38F4-4910-A73A-A793AA6936D1}" presName="childNode" presStyleLbl="node1" presStyleIdx="0" presStyleCnt="15">
        <dgm:presLayoutVars>
          <dgm:bulletEnabled val="1"/>
        </dgm:presLayoutVars>
      </dgm:prSet>
      <dgm:spPr/>
    </dgm:pt>
    <dgm:pt modelId="{43D4BCF3-D0F6-44E5-A29A-EC26FEF1EA5D}" type="pres">
      <dgm:prSet presAssocID="{58847FAF-38F4-4910-A73A-A793AA6936D1}" presName="aSpace2" presStyleCnt="0"/>
      <dgm:spPr/>
    </dgm:pt>
    <dgm:pt modelId="{C714AA88-6799-4887-9D5D-A6288D4E5E1D}" type="pres">
      <dgm:prSet presAssocID="{23FFDCF4-AAF3-493F-A49E-CF15303ED0AE}" presName="childNode" presStyleLbl="node1" presStyleIdx="1" presStyleCnt="15">
        <dgm:presLayoutVars>
          <dgm:bulletEnabled val="1"/>
        </dgm:presLayoutVars>
      </dgm:prSet>
      <dgm:spPr/>
    </dgm:pt>
    <dgm:pt modelId="{3E8574D1-3D34-4030-A8C0-F0BAC1762C31}" type="pres">
      <dgm:prSet presAssocID="{23FFDCF4-AAF3-493F-A49E-CF15303ED0AE}" presName="aSpace2" presStyleCnt="0"/>
      <dgm:spPr/>
    </dgm:pt>
    <dgm:pt modelId="{26F8D04D-FD27-4281-8998-84B16FB8FFE6}" type="pres">
      <dgm:prSet presAssocID="{E55C2744-2275-4142-B2C7-D75FB1E51D3D}" presName="childNode" presStyleLbl="node1" presStyleIdx="2" presStyleCnt="15">
        <dgm:presLayoutVars>
          <dgm:bulletEnabled val="1"/>
        </dgm:presLayoutVars>
      </dgm:prSet>
      <dgm:spPr/>
    </dgm:pt>
    <dgm:pt modelId="{883A0106-88D1-4E83-B676-8223A5735203}" type="pres">
      <dgm:prSet presAssocID="{E55C2744-2275-4142-B2C7-D75FB1E51D3D}" presName="aSpace2" presStyleCnt="0"/>
      <dgm:spPr/>
    </dgm:pt>
    <dgm:pt modelId="{53D4AFB2-957F-46C6-A6ED-391DE627A365}" type="pres">
      <dgm:prSet presAssocID="{B51BCC9A-7AE6-4168-AC3E-47F557EE3989}" presName="childNode" presStyleLbl="node1" presStyleIdx="3" presStyleCnt="15">
        <dgm:presLayoutVars>
          <dgm:bulletEnabled val="1"/>
        </dgm:presLayoutVars>
      </dgm:prSet>
      <dgm:spPr/>
    </dgm:pt>
    <dgm:pt modelId="{EA68B26F-ED9B-4C6C-BC03-19F8EC3C4EB6}" type="pres">
      <dgm:prSet presAssocID="{CA8AC143-3BEC-4C33-91CD-CDA626AFCF9B}" presName="aSpace" presStyleCnt="0"/>
      <dgm:spPr/>
    </dgm:pt>
    <dgm:pt modelId="{44D1637B-0D69-4BF0-BCC4-C2EDB21CABDB}" type="pres">
      <dgm:prSet presAssocID="{941F5132-0B65-4066-8627-A9C7D550C4AC}" presName="compNode" presStyleCnt="0"/>
      <dgm:spPr/>
    </dgm:pt>
    <dgm:pt modelId="{302BC36A-8B78-49B4-973E-83A7348D66E6}" type="pres">
      <dgm:prSet presAssocID="{941F5132-0B65-4066-8627-A9C7D550C4AC}" presName="aNode" presStyleLbl="bgShp" presStyleIdx="1" presStyleCnt="4"/>
      <dgm:spPr/>
    </dgm:pt>
    <dgm:pt modelId="{162A6AA4-312A-4533-B430-D00F5B530D9F}" type="pres">
      <dgm:prSet presAssocID="{941F5132-0B65-4066-8627-A9C7D550C4AC}" presName="textNode" presStyleLbl="bgShp" presStyleIdx="1" presStyleCnt="4"/>
      <dgm:spPr/>
    </dgm:pt>
    <dgm:pt modelId="{9E593FD8-FDA3-41DC-96A4-F29D46142DD4}" type="pres">
      <dgm:prSet presAssocID="{941F5132-0B65-4066-8627-A9C7D550C4AC}" presName="compChildNode" presStyleCnt="0"/>
      <dgm:spPr/>
    </dgm:pt>
    <dgm:pt modelId="{C2646AA4-5F4B-4697-BDC4-8213ED5A506C}" type="pres">
      <dgm:prSet presAssocID="{941F5132-0B65-4066-8627-A9C7D550C4AC}" presName="theInnerList" presStyleCnt="0"/>
      <dgm:spPr/>
    </dgm:pt>
    <dgm:pt modelId="{8E0932B0-B0CA-4062-8204-4A58C16DC04A}" type="pres">
      <dgm:prSet presAssocID="{1997D59C-C7A6-4DC0-9260-CF535322B11D}" presName="childNode" presStyleLbl="node1" presStyleIdx="4" presStyleCnt="15">
        <dgm:presLayoutVars>
          <dgm:bulletEnabled val="1"/>
        </dgm:presLayoutVars>
      </dgm:prSet>
      <dgm:spPr/>
    </dgm:pt>
    <dgm:pt modelId="{E076FB95-8E81-4357-BD90-BABCA4251A91}" type="pres">
      <dgm:prSet presAssocID="{1997D59C-C7A6-4DC0-9260-CF535322B11D}" presName="aSpace2" presStyleCnt="0"/>
      <dgm:spPr/>
    </dgm:pt>
    <dgm:pt modelId="{BD7B259B-29B1-4153-BFA1-28CD7EAC705F}" type="pres">
      <dgm:prSet presAssocID="{91415B94-6C4C-44B3-981F-0D8A4B59699A}" presName="childNode" presStyleLbl="node1" presStyleIdx="5" presStyleCnt="15">
        <dgm:presLayoutVars>
          <dgm:bulletEnabled val="1"/>
        </dgm:presLayoutVars>
      </dgm:prSet>
      <dgm:spPr/>
    </dgm:pt>
    <dgm:pt modelId="{69EDF234-E559-49B5-9A00-D194804CC9FD}" type="pres">
      <dgm:prSet presAssocID="{91415B94-6C4C-44B3-981F-0D8A4B59699A}" presName="aSpace2" presStyleCnt="0"/>
      <dgm:spPr/>
    </dgm:pt>
    <dgm:pt modelId="{0686DD2B-0D97-4333-B491-A730F74EEECA}" type="pres">
      <dgm:prSet presAssocID="{3712050F-7980-4E6B-BD96-A98A9315242E}" presName="childNode" presStyleLbl="node1" presStyleIdx="6" presStyleCnt="15">
        <dgm:presLayoutVars>
          <dgm:bulletEnabled val="1"/>
        </dgm:presLayoutVars>
      </dgm:prSet>
      <dgm:spPr/>
    </dgm:pt>
    <dgm:pt modelId="{6989BBB8-0A15-4B9C-97D5-C6EEDE44A060}" type="pres">
      <dgm:prSet presAssocID="{941F5132-0B65-4066-8627-A9C7D550C4AC}" presName="aSpace" presStyleCnt="0"/>
      <dgm:spPr/>
    </dgm:pt>
    <dgm:pt modelId="{8266B0E2-118E-4427-B23C-715E09C931D8}" type="pres">
      <dgm:prSet presAssocID="{78E1E7C6-3048-4046-AE68-237226DF6E8A}" presName="compNode" presStyleCnt="0"/>
      <dgm:spPr/>
    </dgm:pt>
    <dgm:pt modelId="{1A6ED53F-4151-4939-B35A-E7447062956A}" type="pres">
      <dgm:prSet presAssocID="{78E1E7C6-3048-4046-AE68-237226DF6E8A}" presName="aNode" presStyleLbl="bgShp" presStyleIdx="2" presStyleCnt="4"/>
      <dgm:spPr/>
    </dgm:pt>
    <dgm:pt modelId="{623B4762-6597-45DF-9E13-33E60FE85F0D}" type="pres">
      <dgm:prSet presAssocID="{78E1E7C6-3048-4046-AE68-237226DF6E8A}" presName="textNode" presStyleLbl="bgShp" presStyleIdx="2" presStyleCnt="4"/>
      <dgm:spPr/>
    </dgm:pt>
    <dgm:pt modelId="{1473FD11-0C4F-4B92-89D0-9910BE0E790B}" type="pres">
      <dgm:prSet presAssocID="{78E1E7C6-3048-4046-AE68-237226DF6E8A}" presName="compChildNode" presStyleCnt="0"/>
      <dgm:spPr/>
    </dgm:pt>
    <dgm:pt modelId="{0912DBA6-E047-43DE-AC04-E909CA15C8DC}" type="pres">
      <dgm:prSet presAssocID="{78E1E7C6-3048-4046-AE68-237226DF6E8A}" presName="theInnerList" presStyleCnt="0"/>
      <dgm:spPr/>
    </dgm:pt>
    <dgm:pt modelId="{ACE0E8F9-D685-428A-A3AE-AE3C7DEA80CA}" type="pres">
      <dgm:prSet presAssocID="{DA0F7614-8FAD-4AB6-B9E5-5BB9C600EACF}" presName="childNode" presStyleLbl="node1" presStyleIdx="7" presStyleCnt="15">
        <dgm:presLayoutVars>
          <dgm:bulletEnabled val="1"/>
        </dgm:presLayoutVars>
      </dgm:prSet>
      <dgm:spPr/>
    </dgm:pt>
    <dgm:pt modelId="{32D1BC65-7AF3-46E4-AA8B-5EC79C2C783F}" type="pres">
      <dgm:prSet presAssocID="{DA0F7614-8FAD-4AB6-B9E5-5BB9C600EACF}" presName="aSpace2" presStyleCnt="0"/>
      <dgm:spPr/>
    </dgm:pt>
    <dgm:pt modelId="{16B6F89A-1BF8-4DB4-8D70-A75D1BFB541C}" type="pres">
      <dgm:prSet presAssocID="{A1DE5052-01F0-4650-9FEB-A3536BDE78A6}" presName="childNode" presStyleLbl="node1" presStyleIdx="8" presStyleCnt="15">
        <dgm:presLayoutVars>
          <dgm:bulletEnabled val="1"/>
        </dgm:presLayoutVars>
      </dgm:prSet>
      <dgm:spPr/>
    </dgm:pt>
    <dgm:pt modelId="{A14147DD-935C-49B3-A7DE-1D7DDD4DD460}" type="pres">
      <dgm:prSet presAssocID="{A1DE5052-01F0-4650-9FEB-A3536BDE78A6}" presName="aSpace2" presStyleCnt="0"/>
      <dgm:spPr/>
    </dgm:pt>
    <dgm:pt modelId="{7DD236D1-E071-4F1B-96DF-B61C2465E1A3}" type="pres">
      <dgm:prSet presAssocID="{64B60026-CCA5-4894-9C05-53E3C4C5C4D9}" presName="childNode" presStyleLbl="node1" presStyleIdx="9" presStyleCnt="15">
        <dgm:presLayoutVars>
          <dgm:bulletEnabled val="1"/>
        </dgm:presLayoutVars>
      </dgm:prSet>
      <dgm:spPr/>
    </dgm:pt>
    <dgm:pt modelId="{C173C2C1-F204-4FF5-B7E9-CBFF8D555502}" type="pres">
      <dgm:prSet presAssocID="{64B60026-CCA5-4894-9C05-53E3C4C5C4D9}" presName="aSpace2" presStyleCnt="0"/>
      <dgm:spPr/>
    </dgm:pt>
    <dgm:pt modelId="{017F7C47-B567-4568-B6F1-F5DB99A05B6E}" type="pres">
      <dgm:prSet presAssocID="{8D01E364-0E7E-4BF5-ABF8-64C780999E26}" presName="childNode" presStyleLbl="node1" presStyleIdx="10" presStyleCnt="15">
        <dgm:presLayoutVars>
          <dgm:bulletEnabled val="1"/>
        </dgm:presLayoutVars>
      </dgm:prSet>
      <dgm:spPr/>
    </dgm:pt>
    <dgm:pt modelId="{7F4CF7CD-B1FB-4C94-BC28-73A30713BC23}" type="pres">
      <dgm:prSet presAssocID="{78E1E7C6-3048-4046-AE68-237226DF6E8A}" presName="aSpace" presStyleCnt="0"/>
      <dgm:spPr/>
    </dgm:pt>
    <dgm:pt modelId="{342C2A1B-66B4-4594-92C4-ED01582578AB}" type="pres">
      <dgm:prSet presAssocID="{C795420F-D20C-4AE9-B3D2-754B292E1C9A}" presName="compNode" presStyleCnt="0"/>
      <dgm:spPr/>
    </dgm:pt>
    <dgm:pt modelId="{74C18760-04EF-435D-9ACC-D6DD5113D7CC}" type="pres">
      <dgm:prSet presAssocID="{C795420F-D20C-4AE9-B3D2-754B292E1C9A}" presName="aNode" presStyleLbl="bgShp" presStyleIdx="3" presStyleCnt="4"/>
      <dgm:spPr/>
    </dgm:pt>
    <dgm:pt modelId="{C7FDB626-B133-4B65-9B3E-35041B57FC9B}" type="pres">
      <dgm:prSet presAssocID="{C795420F-D20C-4AE9-B3D2-754B292E1C9A}" presName="textNode" presStyleLbl="bgShp" presStyleIdx="3" presStyleCnt="4"/>
      <dgm:spPr/>
    </dgm:pt>
    <dgm:pt modelId="{4B8708EA-A894-468D-A463-BFDCEC2C6E72}" type="pres">
      <dgm:prSet presAssocID="{C795420F-D20C-4AE9-B3D2-754B292E1C9A}" presName="compChildNode" presStyleCnt="0"/>
      <dgm:spPr/>
    </dgm:pt>
    <dgm:pt modelId="{DA3EFCF3-E638-46A7-B19E-79418548E865}" type="pres">
      <dgm:prSet presAssocID="{C795420F-D20C-4AE9-B3D2-754B292E1C9A}" presName="theInnerList" presStyleCnt="0"/>
      <dgm:spPr/>
    </dgm:pt>
    <dgm:pt modelId="{D1C066AE-6EBE-4C60-B9B3-D4901B6865D3}" type="pres">
      <dgm:prSet presAssocID="{D5D5CAD3-6026-47F4-858D-25006F6DA108}" presName="childNode" presStyleLbl="node1" presStyleIdx="11" presStyleCnt="15">
        <dgm:presLayoutVars>
          <dgm:bulletEnabled val="1"/>
        </dgm:presLayoutVars>
      </dgm:prSet>
      <dgm:spPr/>
    </dgm:pt>
    <dgm:pt modelId="{2F609076-21F4-4438-90BE-ACF2524E19D4}" type="pres">
      <dgm:prSet presAssocID="{D5D5CAD3-6026-47F4-858D-25006F6DA108}" presName="aSpace2" presStyleCnt="0"/>
      <dgm:spPr/>
    </dgm:pt>
    <dgm:pt modelId="{4F3B5D79-59E6-44DA-BD9C-6758B47770C1}" type="pres">
      <dgm:prSet presAssocID="{7BE6DB65-B63F-42C0-A179-058BDAFBAE05}" presName="childNode" presStyleLbl="node1" presStyleIdx="12" presStyleCnt="15">
        <dgm:presLayoutVars>
          <dgm:bulletEnabled val="1"/>
        </dgm:presLayoutVars>
      </dgm:prSet>
      <dgm:spPr/>
    </dgm:pt>
    <dgm:pt modelId="{EBD1FE89-77B8-4558-9B35-97AD13A20F97}" type="pres">
      <dgm:prSet presAssocID="{7BE6DB65-B63F-42C0-A179-058BDAFBAE05}" presName="aSpace2" presStyleCnt="0"/>
      <dgm:spPr/>
    </dgm:pt>
    <dgm:pt modelId="{CEE0C7BA-C259-42D6-AF5D-8AC8BDFD068C}" type="pres">
      <dgm:prSet presAssocID="{41F86265-296F-48D5-A700-229465EDF7E9}" presName="childNode" presStyleLbl="node1" presStyleIdx="13" presStyleCnt="15">
        <dgm:presLayoutVars>
          <dgm:bulletEnabled val="1"/>
        </dgm:presLayoutVars>
      </dgm:prSet>
      <dgm:spPr/>
    </dgm:pt>
    <dgm:pt modelId="{A069DD84-8DAB-4815-A3EF-0597F2876DCD}" type="pres">
      <dgm:prSet presAssocID="{41F86265-296F-48D5-A700-229465EDF7E9}" presName="aSpace2" presStyleCnt="0"/>
      <dgm:spPr/>
    </dgm:pt>
    <dgm:pt modelId="{DABB9144-1B5A-49FF-8AFC-E747EE21B4FE}" type="pres">
      <dgm:prSet presAssocID="{C448008B-9936-4D2B-B203-61D5B55004DF}" presName="childNode" presStyleLbl="node1" presStyleIdx="14" presStyleCnt="15">
        <dgm:presLayoutVars>
          <dgm:bulletEnabled val="1"/>
        </dgm:presLayoutVars>
      </dgm:prSet>
      <dgm:spPr/>
    </dgm:pt>
  </dgm:ptLst>
  <dgm:cxnLst>
    <dgm:cxn modelId="{9B379C05-FCB5-452B-95C1-52B01BE39482}" type="presOf" srcId="{A1DE5052-01F0-4650-9FEB-A3536BDE78A6}" destId="{16B6F89A-1BF8-4DB4-8D70-A75D1BFB541C}" srcOrd="0" destOrd="0" presId="urn:microsoft.com/office/officeart/2005/8/layout/lProcess2"/>
    <dgm:cxn modelId="{E5E2B405-79F4-4A72-9C17-DD63BE4CD6C6}" srcId="{941F5132-0B65-4066-8627-A9C7D550C4AC}" destId="{3712050F-7980-4E6B-BD96-A98A9315242E}" srcOrd="2" destOrd="0" parTransId="{5FD44C2C-107D-4E98-82E4-1B288FEC6A26}" sibTransId="{A6F3C809-73AA-4BD7-9F34-FCDB0C30DD1C}"/>
    <dgm:cxn modelId="{B8F93E06-A608-4B70-A7A8-56CAA9719C95}" srcId="{C795420F-D20C-4AE9-B3D2-754B292E1C9A}" destId="{D5D5CAD3-6026-47F4-858D-25006F6DA108}" srcOrd="0" destOrd="0" parTransId="{FAF0AADC-653F-475D-B5B5-BC987ED59B6D}" sibTransId="{831A6607-5D7A-4D0F-92A0-9FA3AD803EB8}"/>
    <dgm:cxn modelId="{26CD7008-4376-470F-9140-FCE5E275EDAC}" srcId="{C795420F-D20C-4AE9-B3D2-754B292E1C9A}" destId="{41F86265-296F-48D5-A700-229465EDF7E9}" srcOrd="2" destOrd="0" parTransId="{0FE559D3-B3C7-449D-B863-D7F6BB067B24}" sibTransId="{ED590D6D-5BAC-4616-831A-AAFFF2003301}"/>
    <dgm:cxn modelId="{69ED640A-C9F3-4896-BB2C-91D738524AB0}" srcId="{CA8AC143-3BEC-4C33-91CD-CDA626AFCF9B}" destId="{E55C2744-2275-4142-B2C7-D75FB1E51D3D}" srcOrd="2" destOrd="0" parTransId="{331C1A5D-D23A-43B3-B572-2F625D5FB845}" sibTransId="{773F7B52-2E62-486C-8818-E0ECAC419449}"/>
    <dgm:cxn modelId="{6397180D-C05C-45A6-96BD-F4474A3503E5}" type="presOf" srcId="{7BE6DB65-B63F-42C0-A179-058BDAFBAE05}" destId="{4F3B5D79-59E6-44DA-BD9C-6758B47770C1}" srcOrd="0" destOrd="0" presId="urn:microsoft.com/office/officeart/2005/8/layout/lProcess2"/>
    <dgm:cxn modelId="{E3F26112-409D-41F3-8357-2964EA6C9D98}" type="presOf" srcId="{C448008B-9936-4D2B-B203-61D5B55004DF}" destId="{DABB9144-1B5A-49FF-8AFC-E747EE21B4FE}" srcOrd="0" destOrd="0" presId="urn:microsoft.com/office/officeart/2005/8/layout/lProcess2"/>
    <dgm:cxn modelId="{EB672119-5250-4219-BF81-E1415331B072}" type="presOf" srcId="{58847FAF-38F4-4910-A73A-A793AA6936D1}" destId="{3377E3F2-0699-4A1D-ACAB-B4758224FFE1}" srcOrd="0" destOrd="0" presId="urn:microsoft.com/office/officeart/2005/8/layout/lProcess2"/>
    <dgm:cxn modelId="{94A8D719-24DE-476E-B8BE-8A396147771A}" type="presOf" srcId="{91415B94-6C4C-44B3-981F-0D8A4B59699A}" destId="{BD7B259B-29B1-4153-BFA1-28CD7EAC705F}" srcOrd="0" destOrd="0" presId="urn:microsoft.com/office/officeart/2005/8/layout/lProcess2"/>
    <dgm:cxn modelId="{7FEFC51F-40B6-41DE-AF7E-7E76AA47A29F}" type="presOf" srcId="{E4A1A6F3-C604-4310-B594-D9EAD10F949C}" destId="{15247607-1D35-45B7-9DD8-06452DB38D62}" srcOrd="0" destOrd="0" presId="urn:microsoft.com/office/officeart/2005/8/layout/lProcess2"/>
    <dgm:cxn modelId="{95D35534-23B3-4EED-B183-2AA1A327EC1A}" srcId="{CA8AC143-3BEC-4C33-91CD-CDA626AFCF9B}" destId="{B51BCC9A-7AE6-4168-AC3E-47F557EE3989}" srcOrd="3" destOrd="0" parTransId="{42BC1A98-89A3-40B1-AEDD-7411575D9CA1}" sibTransId="{63FE766C-81BE-40EA-9760-A33C83C24052}"/>
    <dgm:cxn modelId="{CD31A235-2131-494F-AA85-0BE929E77F24}" type="presOf" srcId="{41F86265-296F-48D5-A700-229465EDF7E9}" destId="{CEE0C7BA-C259-42D6-AF5D-8AC8BDFD068C}" srcOrd="0" destOrd="0" presId="urn:microsoft.com/office/officeart/2005/8/layout/lProcess2"/>
    <dgm:cxn modelId="{62D21F5B-9904-4DB4-B649-421C39B06A39}" srcId="{941F5132-0B65-4066-8627-A9C7D550C4AC}" destId="{1997D59C-C7A6-4DC0-9260-CF535322B11D}" srcOrd="0" destOrd="0" parTransId="{C51C7B29-0F15-4179-8BF1-416CC5CA99AE}" sibTransId="{666E2AFD-2BFC-48F5-94A5-6010D8FE6E0B}"/>
    <dgm:cxn modelId="{9F23AA64-527C-4A7C-80E3-1EFC9F30F0B6}" type="presOf" srcId="{CA8AC143-3BEC-4C33-91CD-CDA626AFCF9B}" destId="{0985EE0E-05F3-4F2B-B00C-84FB40BE9490}" srcOrd="0" destOrd="0" presId="urn:microsoft.com/office/officeart/2005/8/layout/lProcess2"/>
    <dgm:cxn modelId="{B1305065-6DD2-4C1C-8E24-56833ACD424B}" type="presOf" srcId="{78E1E7C6-3048-4046-AE68-237226DF6E8A}" destId="{623B4762-6597-45DF-9E13-33E60FE85F0D}" srcOrd="1" destOrd="0" presId="urn:microsoft.com/office/officeart/2005/8/layout/lProcess2"/>
    <dgm:cxn modelId="{EADEC346-DB88-4A3D-98DD-BB82AE5AA85A}" srcId="{CA8AC143-3BEC-4C33-91CD-CDA626AFCF9B}" destId="{23FFDCF4-AAF3-493F-A49E-CF15303ED0AE}" srcOrd="1" destOrd="0" parTransId="{595E7A9B-0F52-4833-8A79-741F0D01DDFA}" sibTransId="{3E0132D4-F944-4BB5-B79C-17068CCC81C7}"/>
    <dgm:cxn modelId="{A0CFC96A-2610-4798-801C-34870B4C2A28}" srcId="{E4A1A6F3-C604-4310-B594-D9EAD10F949C}" destId="{78E1E7C6-3048-4046-AE68-237226DF6E8A}" srcOrd="2" destOrd="0" parTransId="{64ED84B8-10BF-4DFC-8D3E-EED9C358EDB0}" sibTransId="{41EF88BD-C990-4F56-9AAE-B7130AB83CE8}"/>
    <dgm:cxn modelId="{83D72A6B-BF9A-45A4-8E5D-E88032BB2758}" srcId="{941F5132-0B65-4066-8627-A9C7D550C4AC}" destId="{91415B94-6C4C-44B3-981F-0D8A4B59699A}" srcOrd="1" destOrd="0" parTransId="{6DC1CE98-8F15-452A-8EDB-DDDF50ADE2A0}" sibTransId="{36C1DD7C-DCB1-4D99-8B6B-80808F993285}"/>
    <dgm:cxn modelId="{43AA5B6C-AFAD-4860-8D34-57EDA193C149}" type="presOf" srcId="{B51BCC9A-7AE6-4168-AC3E-47F557EE3989}" destId="{53D4AFB2-957F-46C6-A6ED-391DE627A365}" srcOrd="0" destOrd="0" presId="urn:microsoft.com/office/officeart/2005/8/layout/lProcess2"/>
    <dgm:cxn modelId="{814E414D-5E4C-464E-A3A9-E40DD1373A5F}" type="presOf" srcId="{CA8AC143-3BEC-4C33-91CD-CDA626AFCF9B}" destId="{47EC1FCE-219E-42F2-87D6-B53BFD0201C6}" srcOrd="1" destOrd="0" presId="urn:microsoft.com/office/officeart/2005/8/layout/lProcess2"/>
    <dgm:cxn modelId="{BF2B5C52-DADD-46F3-BA4C-8322A5F4E879}" srcId="{E4A1A6F3-C604-4310-B594-D9EAD10F949C}" destId="{941F5132-0B65-4066-8627-A9C7D550C4AC}" srcOrd="1" destOrd="0" parTransId="{88741592-324E-4E02-95FB-C402789F4160}" sibTransId="{D1AD6D0A-B56A-4FAC-8D13-485F2034FB84}"/>
    <dgm:cxn modelId="{A4CC1474-E9E8-46C5-98E3-50F6F1EF7A3F}" type="presOf" srcId="{C795420F-D20C-4AE9-B3D2-754B292E1C9A}" destId="{74C18760-04EF-435D-9ACC-D6DD5113D7CC}" srcOrd="0" destOrd="0" presId="urn:microsoft.com/office/officeart/2005/8/layout/lProcess2"/>
    <dgm:cxn modelId="{648FC574-E112-403B-85E0-ACE92C4DFABE}" type="presOf" srcId="{941F5132-0B65-4066-8627-A9C7D550C4AC}" destId="{162A6AA4-312A-4533-B430-D00F5B530D9F}" srcOrd="1" destOrd="0" presId="urn:microsoft.com/office/officeart/2005/8/layout/lProcess2"/>
    <dgm:cxn modelId="{70A4FE54-862B-4C63-8A23-D484932FE349}" type="presOf" srcId="{23FFDCF4-AAF3-493F-A49E-CF15303ED0AE}" destId="{C714AA88-6799-4887-9D5D-A6288D4E5E1D}" srcOrd="0" destOrd="0" presId="urn:microsoft.com/office/officeart/2005/8/layout/lProcess2"/>
    <dgm:cxn modelId="{75582957-47C4-440A-82E4-D34C3429446B}" srcId="{78E1E7C6-3048-4046-AE68-237226DF6E8A}" destId="{64B60026-CCA5-4894-9C05-53E3C4C5C4D9}" srcOrd="2" destOrd="0" parTransId="{3B9DFEB2-89EB-4BC4-A224-FBC5F3240854}" sibTransId="{103333A5-C369-43B6-930B-B7F039167281}"/>
    <dgm:cxn modelId="{03806B77-8131-4B5E-BA03-CBF5F72EF57E}" srcId="{C795420F-D20C-4AE9-B3D2-754B292E1C9A}" destId="{7BE6DB65-B63F-42C0-A179-058BDAFBAE05}" srcOrd="1" destOrd="0" parTransId="{55790436-2963-4497-B70B-489F0BACF77C}" sibTransId="{6E38650F-7BC9-4D12-A63B-2675275DE510}"/>
    <dgm:cxn modelId="{41F3927B-5DD4-4269-99B5-511F22E48BAA}" srcId="{E4A1A6F3-C604-4310-B594-D9EAD10F949C}" destId="{C795420F-D20C-4AE9-B3D2-754B292E1C9A}" srcOrd="3" destOrd="0" parTransId="{5E33E4E1-00AC-4399-A109-9BB5991443D6}" sibTransId="{A55E9F25-930D-4F94-BBF2-0C006C0A4415}"/>
    <dgm:cxn modelId="{7F670F94-3ACF-4CC7-AE0B-A8C41164512A}" type="presOf" srcId="{8D01E364-0E7E-4BF5-ABF8-64C780999E26}" destId="{017F7C47-B567-4568-B6F1-F5DB99A05B6E}" srcOrd="0" destOrd="0" presId="urn:microsoft.com/office/officeart/2005/8/layout/lProcess2"/>
    <dgm:cxn modelId="{3F5DFBA0-D6D6-4EA0-8EC1-66F77BED5846}" srcId="{78E1E7C6-3048-4046-AE68-237226DF6E8A}" destId="{A1DE5052-01F0-4650-9FEB-A3536BDE78A6}" srcOrd="1" destOrd="0" parTransId="{EFD806DA-C50E-45D3-BC41-D7146ECDDF45}" sibTransId="{58BFD55B-C514-4788-8D56-F740FC201782}"/>
    <dgm:cxn modelId="{D3108BB5-6359-4DF2-90D0-572F1AF72E7E}" srcId="{CA8AC143-3BEC-4C33-91CD-CDA626AFCF9B}" destId="{58847FAF-38F4-4910-A73A-A793AA6936D1}" srcOrd="0" destOrd="0" parTransId="{0585781D-9882-4ABA-A489-DF8DCD80F715}" sibTransId="{0BD6E041-E8FA-4658-8643-AF4ADA8CE29C}"/>
    <dgm:cxn modelId="{B37921B7-46D6-4DD0-B7E4-ED21E97EB519}" type="presOf" srcId="{D5D5CAD3-6026-47F4-858D-25006F6DA108}" destId="{D1C066AE-6EBE-4C60-B9B3-D4901B6865D3}" srcOrd="0" destOrd="0" presId="urn:microsoft.com/office/officeart/2005/8/layout/lProcess2"/>
    <dgm:cxn modelId="{E1B7AABE-EA2C-4FFA-BA92-AB00A34105D8}" type="presOf" srcId="{DA0F7614-8FAD-4AB6-B9E5-5BB9C600EACF}" destId="{ACE0E8F9-D685-428A-A3AE-AE3C7DEA80CA}" srcOrd="0" destOrd="0" presId="urn:microsoft.com/office/officeart/2005/8/layout/lProcess2"/>
    <dgm:cxn modelId="{425C59BF-3BCC-43EB-9796-79C899959E3F}" srcId="{E4A1A6F3-C604-4310-B594-D9EAD10F949C}" destId="{CA8AC143-3BEC-4C33-91CD-CDA626AFCF9B}" srcOrd="0" destOrd="0" parTransId="{E4CC27F9-6441-4939-8234-08F8987F00F3}" sibTransId="{28060A6F-A010-47A3-B269-17F9EF3DC439}"/>
    <dgm:cxn modelId="{88BCCAC5-3017-4C80-81EF-7DA0007BBF2B}" type="presOf" srcId="{E55C2744-2275-4142-B2C7-D75FB1E51D3D}" destId="{26F8D04D-FD27-4281-8998-84B16FB8FFE6}" srcOrd="0" destOrd="0" presId="urn:microsoft.com/office/officeart/2005/8/layout/lProcess2"/>
    <dgm:cxn modelId="{02EC6AD3-EB46-457C-AFA1-9AC678990020}" srcId="{C795420F-D20C-4AE9-B3D2-754B292E1C9A}" destId="{C448008B-9936-4D2B-B203-61D5B55004DF}" srcOrd="3" destOrd="0" parTransId="{FDE0B17A-1826-466D-8518-B7BCCE2E12D9}" sibTransId="{7F5FFA43-CE5E-43A4-99D3-A16FE261E055}"/>
    <dgm:cxn modelId="{F96C40D5-3C20-4EBD-BDB9-1FE1A0CF442F}" type="presOf" srcId="{1997D59C-C7A6-4DC0-9260-CF535322B11D}" destId="{8E0932B0-B0CA-4062-8204-4A58C16DC04A}" srcOrd="0" destOrd="0" presId="urn:microsoft.com/office/officeart/2005/8/layout/lProcess2"/>
    <dgm:cxn modelId="{B6EA5DD5-54D4-4E03-A661-4177BDA996CF}" type="presOf" srcId="{C795420F-D20C-4AE9-B3D2-754B292E1C9A}" destId="{C7FDB626-B133-4B65-9B3E-35041B57FC9B}" srcOrd="1" destOrd="0" presId="urn:microsoft.com/office/officeart/2005/8/layout/lProcess2"/>
    <dgm:cxn modelId="{0052C8D8-091F-4766-ADDF-741C392D2B0E}" type="presOf" srcId="{941F5132-0B65-4066-8627-A9C7D550C4AC}" destId="{302BC36A-8B78-49B4-973E-83A7348D66E6}" srcOrd="0" destOrd="0" presId="urn:microsoft.com/office/officeart/2005/8/layout/lProcess2"/>
    <dgm:cxn modelId="{F57771DB-288A-4F60-8CA7-CF9C93B1FFB2}" type="presOf" srcId="{64B60026-CCA5-4894-9C05-53E3C4C5C4D9}" destId="{7DD236D1-E071-4F1B-96DF-B61C2465E1A3}" srcOrd="0" destOrd="0" presId="urn:microsoft.com/office/officeart/2005/8/layout/lProcess2"/>
    <dgm:cxn modelId="{11D819EA-3851-4354-BFFC-A2C2B5C5D4AE}" type="presOf" srcId="{3712050F-7980-4E6B-BD96-A98A9315242E}" destId="{0686DD2B-0D97-4333-B491-A730F74EEECA}" srcOrd="0" destOrd="0" presId="urn:microsoft.com/office/officeart/2005/8/layout/lProcess2"/>
    <dgm:cxn modelId="{8161F2F2-8E8C-4BE4-8BD2-13DB9E4E2495}" type="presOf" srcId="{78E1E7C6-3048-4046-AE68-237226DF6E8A}" destId="{1A6ED53F-4151-4939-B35A-E7447062956A}" srcOrd="0" destOrd="0" presId="urn:microsoft.com/office/officeart/2005/8/layout/lProcess2"/>
    <dgm:cxn modelId="{849CB4F9-65FA-48E6-B9E6-F692C47F6901}" srcId="{78E1E7C6-3048-4046-AE68-237226DF6E8A}" destId="{DA0F7614-8FAD-4AB6-B9E5-5BB9C600EACF}" srcOrd="0" destOrd="0" parTransId="{98B4DA57-EBDD-474B-9785-2C076C92B215}" sibTransId="{3E136B7F-5D5F-48BF-A396-107C446569AC}"/>
    <dgm:cxn modelId="{0FF19BFF-AA24-4192-A661-3B3AFDAEB7CB}" srcId="{78E1E7C6-3048-4046-AE68-237226DF6E8A}" destId="{8D01E364-0E7E-4BF5-ABF8-64C780999E26}" srcOrd="3" destOrd="0" parTransId="{13E688A2-9162-4EE6-ABFF-901475620839}" sibTransId="{0A5ABD04-DA29-4680-9261-16F4AB475296}"/>
    <dgm:cxn modelId="{EE40F54C-8149-46FB-89CB-E9010CAA0C6C}" type="presParOf" srcId="{15247607-1D35-45B7-9DD8-06452DB38D62}" destId="{21EC11E9-AD8E-4EB1-B97B-5183049DE4E3}" srcOrd="0" destOrd="0" presId="urn:microsoft.com/office/officeart/2005/8/layout/lProcess2"/>
    <dgm:cxn modelId="{F5092F16-0742-47C8-AB95-22B81F5FBCC4}" type="presParOf" srcId="{21EC11E9-AD8E-4EB1-B97B-5183049DE4E3}" destId="{0985EE0E-05F3-4F2B-B00C-84FB40BE9490}" srcOrd="0" destOrd="0" presId="urn:microsoft.com/office/officeart/2005/8/layout/lProcess2"/>
    <dgm:cxn modelId="{4D036BDE-DC20-4EFB-A61E-CF60395B2A6F}" type="presParOf" srcId="{21EC11E9-AD8E-4EB1-B97B-5183049DE4E3}" destId="{47EC1FCE-219E-42F2-87D6-B53BFD0201C6}" srcOrd="1" destOrd="0" presId="urn:microsoft.com/office/officeart/2005/8/layout/lProcess2"/>
    <dgm:cxn modelId="{BFA6A696-7D17-40E5-B506-309B4BEAF307}" type="presParOf" srcId="{21EC11E9-AD8E-4EB1-B97B-5183049DE4E3}" destId="{36937DA2-AD67-49CE-B927-2AE7DEE48315}" srcOrd="2" destOrd="0" presId="urn:microsoft.com/office/officeart/2005/8/layout/lProcess2"/>
    <dgm:cxn modelId="{4F6A84C5-C1CF-4CC8-A0F9-29D468933A48}" type="presParOf" srcId="{36937DA2-AD67-49CE-B927-2AE7DEE48315}" destId="{007B899C-8168-4060-9D8D-0B641B53D915}" srcOrd="0" destOrd="0" presId="urn:microsoft.com/office/officeart/2005/8/layout/lProcess2"/>
    <dgm:cxn modelId="{23EC0F5B-0681-45AA-A6B7-6A38EAC5CF19}" type="presParOf" srcId="{007B899C-8168-4060-9D8D-0B641B53D915}" destId="{3377E3F2-0699-4A1D-ACAB-B4758224FFE1}" srcOrd="0" destOrd="0" presId="urn:microsoft.com/office/officeart/2005/8/layout/lProcess2"/>
    <dgm:cxn modelId="{C64942EE-EC8C-4139-9CBA-AF41F23FC737}" type="presParOf" srcId="{007B899C-8168-4060-9D8D-0B641B53D915}" destId="{43D4BCF3-D0F6-44E5-A29A-EC26FEF1EA5D}" srcOrd="1" destOrd="0" presId="urn:microsoft.com/office/officeart/2005/8/layout/lProcess2"/>
    <dgm:cxn modelId="{E5A4B270-8496-4FF7-86C6-C3083CAE6FC1}" type="presParOf" srcId="{007B899C-8168-4060-9D8D-0B641B53D915}" destId="{C714AA88-6799-4887-9D5D-A6288D4E5E1D}" srcOrd="2" destOrd="0" presId="urn:microsoft.com/office/officeart/2005/8/layout/lProcess2"/>
    <dgm:cxn modelId="{C287D883-1F3F-42FA-B3A3-AE1B46F0C0BC}" type="presParOf" srcId="{007B899C-8168-4060-9D8D-0B641B53D915}" destId="{3E8574D1-3D34-4030-A8C0-F0BAC1762C31}" srcOrd="3" destOrd="0" presId="urn:microsoft.com/office/officeart/2005/8/layout/lProcess2"/>
    <dgm:cxn modelId="{BE02D730-418C-4D5A-B27C-FC13E55284D6}" type="presParOf" srcId="{007B899C-8168-4060-9D8D-0B641B53D915}" destId="{26F8D04D-FD27-4281-8998-84B16FB8FFE6}" srcOrd="4" destOrd="0" presId="urn:microsoft.com/office/officeart/2005/8/layout/lProcess2"/>
    <dgm:cxn modelId="{C33DBD42-4FE4-4D17-A24C-2719E050FA01}" type="presParOf" srcId="{007B899C-8168-4060-9D8D-0B641B53D915}" destId="{883A0106-88D1-4E83-B676-8223A5735203}" srcOrd="5" destOrd="0" presId="urn:microsoft.com/office/officeart/2005/8/layout/lProcess2"/>
    <dgm:cxn modelId="{37ACDF25-91CA-4D7F-963B-FBD6ECAEDAD1}" type="presParOf" srcId="{007B899C-8168-4060-9D8D-0B641B53D915}" destId="{53D4AFB2-957F-46C6-A6ED-391DE627A365}" srcOrd="6" destOrd="0" presId="urn:microsoft.com/office/officeart/2005/8/layout/lProcess2"/>
    <dgm:cxn modelId="{BB97391E-D26B-4191-A7EB-902514D375FB}" type="presParOf" srcId="{15247607-1D35-45B7-9DD8-06452DB38D62}" destId="{EA68B26F-ED9B-4C6C-BC03-19F8EC3C4EB6}" srcOrd="1" destOrd="0" presId="urn:microsoft.com/office/officeart/2005/8/layout/lProcess2"/>
    <dgm:cxn modelId="{5249CFB1-ABD5-4C5F-83CD-6F372719FDAD}" type="presParOf" srcId="{15247607-1D35-45B7-9DD8-06452DB38D62}" destId="{44D1637B-0D69-4BF0-BCC4-C2EDB21CABDB}" srcOrd="2" destOrd="0" presId="urn:microsoft.com/office/officeart/2005/8/layout/lProcess2"/>
    <dgm:cxn modelId="{BE6ACEA5-9936-492F-8EBE-FF1D3EA6B190}" type="presParOf" srcId="{44D1637B-0D69-4BF0-BCC4-C2EDB21CABDB}" destId="{302BC36A-8B78-49B4-973E-83A7348D66E6}" srcOrd="0" destOrd="0" presId="urn:microsoft.com/office/officeart/2005/8/layout/lProcess2"/>
    <dgm:cxn modelId="{A582D7AA-C01B-43C7-802C-EA7A09F6F6F2}" type="presParOf" srcId="{44D1637B-0D69-4BF0-BCC4-C2EDB21CABDB}" destId="{162A6AA4-312A-4533-B430-D00F5B530D9F}" srcOrd="1" destOrd="0" presId="urn:microsoft.com/office/officeart/2005/8/layout/lProcess2"/>
    <dgm:cxn modelId="{E518FA5C-DFF3-49FF-8A4E-7420D2B7CF6C}" type="presParOf" srcId="{44D1637B-0D69-4BF0-BCC4-C2EDB21CABDB}" destId="{9E593FD8-FDA3-41DC-96A4-F29D46142DD4}" srcOrd="2" destOrd="0" presId="urn:microsoft.com/office/officeart/2005/8/layout/lProcess2"/>
    <dgm:cxn modelId="{3163440A-4A81-4E41-9CA0-523833568A45}" type="presParOf" srcId="{9E593FD8-FDA3-41DC-96A4-F29D46142DD4}" destId="{C2646AA4-5F4B-4697-BDC4-8213ED5A506C}" srcOrd="0" destOrd="0" presId="urn:microsoft.com/office/officeart/2005/8/layout/lProcess2"/>
    <dgm:cxn modelId="{87339963-D09A-4AFE-9E0F-1CA89BEDF8B6}" type="presParOf" srcId="{C2646AA4-5F4B-4697-BDC4-8213ED5A506C}" destId="{8E0932B0-B0CA-4062-8204-4A58C16DC04A}" srcOrd="0" destOrd="0" presId="urn:microsoft.com/office/officeart/2005/8/layout/lProcess2"/>
    <dgm:cxn modelId="{1699D6AC-0BCC-4473-BD56-73EE736F50EF}" type="presParOf" srcId="{C2646AA4-5F4B-4697-BDC4-8213ED5A506C}" destId="{E076FB95-8E81-4357-BD90-BABCA4251A91}" srcOrd="1" destOrd="0" presId="urn:microsoft.com/office/officeart/2005/8/layout/lProcess2"/>
    <dgm:cxn modelId="{B0B74002-77C8-44CB-84E3-00657582DB6B}" type="presParOf" srcId="{C2646AA4-5F4B-4697-BDC4-8213ED5A506C}" destId="{BD7B259B-29B1-4153-BFA1-28CD7EAC705F}" srcOrd="2" destOrd="0" presId="urn:microsoft.com/office/officeart/2005/8/layout/lProcess2"/>
    <dgm:cxn modelId="{7A26D6B3-AE60-4713-B850-ECF63FABE207}" type="presParOf" srcId="{C2646AA4-5F4B-4697-BDC4-8213ED5A506C}" destId="{69EDF234-E559-49B5-9A00-D194804CC9FD}" srcOrd="3" destOrd="0" presId="urn:microsoft.com/office/officeart/2005/8/layout/lProcess2"/>
    <dgm:cxn modelId="{FA027180-1D7A-473B-8E85-FE4A53F6DC26}" type="presParOf" srcId="{C2646AA4-5F4B-4697-BDC4-8213ED5A506C}" destId="{0686DD2B-0D97-4333-B491-A730F74EEECA}" srcOrd="4" destOrd="0" presId="urn:microsoft.com/office/officeart/2005/8/layout/lProcess2"/>
    <dgm:cxn modelId="{89FED402-AD10-445A-9C20-B5B929F2A833}" type="presParOf" srcId="{15247607-1D35-45B7-9DD8-06452DB38D62}" destId="{6989BBB8-0A15-4B9C-97D5-C6EEDE44A060}" srcOrd="3" destOrd="0" presId="urn:microsoft.com/office/officeart/2005/8/layout/lProcess2"/>
    <dgm:cxn modelId="{09940DDE-5F1C-4933-81A6-B53A6EDCBDA9}" type="presParOf" srcId="{15247607-1D35-45B7-9DD8-06452DB38D62}" destId="{8266B0E2-118E-4427-B23C-715E09C931D8}" srcOrd="4" destOrd="0" presId="urn:microsoft.com/office/officeart/2005/8/layout/lProcess2"/>
    <dgm:cxn modelId="{CF11E834-669B-4EA1-A7FD-10042646D780}" type="presParOf" srcId="{8266B0E2-118E-4427-B23C-715E09C931D8}" destId="{1A6ED53F-4151-4939-B35A-E7447062956A}" srcOrd="0" destOrd="0" presId="urn:microsoft.com/office/officeart/2005/8/layout/lProcess2"/>
    <dgm:cxn modelId="{326E43FA-89DC-4E87-B435-28D178CF5685}" type="presParOf" srcId="{8266B0E2-118E-4427-B23C-715E09C931D8}" destId="{623B4762-6597-45DF-9E13-33E60FE85F0D}" srcOrd="1" destOrd="0" presId="urn:microsoft.com/office/officeart/2005/8/layout/lProcess2"/>
    <dgm:cxn modelId="{CB7CBBDC-67C9-402B-9C58-E8D254C35E7F}" type="presParOf" srcId="{8266B0E2-118E-4427-B23C-715E09C931D8}" destId="{1473FD11-0C4F-4B92-89D0-9910BE0E790B}" srcOrd="2" destOrd="0" presId="urn:microsoft.com/office/officeart/2005/8/layout/lProcess2"/>
    <dgm:cxn modelId="{79AE5642-E623-4C41-A0E7-A439D8CB26DC}" type="presParOf" srcId="{1473FD11-0C4F-4B92-89D0-9910BE0E790B}" destId="{0912DBA6-E047-43DE-AC04-E909CA15C8DC}" srcOrd="0" destOrd="0" presId="urn:microsoft.com/office/officeart/2005/8/layout/lProcess2"/>
    <dgm:cxn modelId="{2E1F85ED-57DB-42A1-97B8-40C0DCEB5485}" type="presParOf" srcId="{0912DBA6-E047-43DE-AC04-E909CA15C8DC}" destId="{ACE0E8F9-D685-428A-A3AE-AE3C7DEA80CA}" srcOrd="0" destOrd="0" presId="urn:microsoft.com/office/officeart/2005/8/layout/lProcess2"/>
    <dgm:cxn modelId="{4C971B21-A16E-4ACC-B283-2ADA4E07710D}" type="presParOf" srcId="{0912DBA6-E047-43DE-AC04-E909CA15C8DC}" destId="{32D1BC65-7AF3-46E4-AA8B-5EC79C2C783F}" srcOrd="1" destOrd="0" presId="urn:microsoft.com/office/officeart/2005/8/layout/lProcess2"/>
    <dgm:cxn modelId="{87532EFA-E87F-4267-A308-8A0DB95531F3}" type="presParOf" srcId="{0912DBA6-E047-43DE-AC04-E909CA15C8DC}" destId="{16B6F89A-1BF8-4DB4-8D70-A75D1BFB541C}" srcOrd="2" destOrd="0" presId="urn:microsoft.com/office/officeart/2005/8/layout/lProcess2"/>
    <dgm:cxn modelId="{701B371A-9589-4196-A1B1-54935FDE4F5B}" type="presParOf" srcId="{0912DBA6-E047-43DE-AC04-E909CA15C8DC}" destId="{A14147DD-935C-49B3-A7DE-1D7DDD4DD460}" srcOrd="3" destOrd="0" presId="urn:microsoft.com/office/officeart/2005/8/layout/lProcess2"/>
    <dgm:cxn modelId="{AC7D3AD9-E9BB-4D29-A940-4BC8BC6E6620}" type="presParOf" srcId="{0912DBA6-E047-43DE-AC04-E909CA15C8DC}" destId="{7DD236D1-E071-4F1B-96DF-B61C2465E1A3}" srcOrd="4" destOrd="0" presId="urn:microsoft.com/office/officeart/2005/8/layout/lProcess2"/>
    <dgm:cxn modelId="{B1E0E229-6844-430E-8DB7-712AE516E7A7}" type="presParOf" srcId="{0912DBA6-E047-43DE-AC04-E909CA15C8DC}" destId="{C173C2C1-F204-4FF5-B7E9-CBFF8D555502}" srcOrd="5" destOrd="0" presId="urn:microsoft.com/office/officeart/2005/8/layout/lProcess2"/>
    <dgm:cxn modelId="{DAA2D41B-B69F-4CA1-B9EF-226FB5060810}" type="presParOf" srcId="{0912DBA6-E047-43DE-AC04-E909CA15C8DC}" destId="{017F7C47-B567-4568-B6F1-F5DB99A05B6E}" srcOrd="6" destOrd="0" presId="urn:microsoft.com/office/officeart/2005/8/layout/lProcess2"/>
    <dgm:cxn modelId="{A7F32C23-9C70-454E-A52A-B9FFF2CE63F3}" type="presParOf" srcId="{15247607-1D35-45B7-9DD8-06452DB38D62}" destId="{7F4CF7CD-B1FB-4C94-BC28-73A30713BC23}" srcOrd="5" destOrd="0" presId="urn:microsoft.com/office/officeart/2005/8/layout/lProcess2"/>
    <dgm:cxn modelId="{28658070-C5C6-4BAA-B23D-DC47C6CAF573}" type="presParOf" srcId="{15247607-1D35-45B7-9DD8-06452DB38D62}" destId="{342C2A1B-66B4-4594-92C4-ED01582578AB}" srcOrd="6" destOrd="0" presId="urn:microsoft.com/office/officeart/2005/8/layout/lProcess2"/>
    <dgm:cxn modelId="{55DF21C1-7092-42BB-8339-D7C4E6FBE97C}" type="presParOf" srcId="{342C2A1B-66B4-4594-92C4-ED01582578AB}" destId="{74C18760-04EF-435D-9ACC-D6DD5113D7CC}" srcOrd="0" destOrd="0" presId="urn:microsoft.com/office/officeart/2005/8/layout/lProcess2"/>
    <dgm:cxn modelId="{0FD8B7EF-293F-45BC-AB62-58F489595AAC}" type="presParOf" srcId="{342C2A1B-66B4-4594-92C4-ED01582578AB}" destId="{C7FDB626-B133-4B65-9B3E-35041B57FC9B}" srcOrd="1" destOrd="0" presId="urn:microsoft.com/office/officeart/2005/8/layout/lProcess2"/>
    <dgm:cxn modelId="{2F3D35E9-F046-497F-AE83-48533C742881}" type="presParOf" srcId="{342C2A1B-66B4-4594-92C4-ED01582578AB}" destId="{4B8708EA-A894-468D-A463-BFDCEC2C6E72}" srcOrd="2" destOrd="0" presId="urn:microsoft.com/office/officeart/2005/8/layout/lProcess2"/>
    <dgm:cxn modelId="{9513522E-BC65-4C50-BCB3-FA6FACCA51D7}" type="presParOf" srcId="{4B8708EA-A894-468D-A463-BFDCEC2C6E72}" destId="{DA3EFCF3-E638-46A7-B19E-79418548E865}" srcOrd="0" destOrd="0" presId="urn:microsoft.com/office/officeart/2005/8/layout/lProcess2"/>
    <dgm:cxn modelId="{F415A0EE-5FA6-46E3-B1F4-D7B90057C530}" type="presParOf" srcId="{DA3EFCF3-E638-46A7-B19E-79418548E865}" destId="{D1C066AE-6EBE-4C60-B9B3-D4901B6865D3}" srcOrd="0" destOrd="0" presId="urn:microsoft.com/office/officeart/2005/8/layout/lProcess2"/>
    <dgm:cxn modelId="{008CFDDF-B102-413E-A73D-3F92A81ADA2C}" type="presParOf" srcId="{DA3EFCF3-E638-46A7-B19E-79418548E865}" destId="{2F609076-21F4-4438-90BE-ACF2524E19D4}" srcOrd="1" destOrd="0" presId="urn:microsoft.com/office/officeart/2005/8/layout/lProcess2"/>
    <dgm:cxn modelId="{27D93073-C8D0-43C8-AFE9-0D0CB0C960CE}" type="presParOf" srcId="{DA3EFCF3-E638-46A7-B19E-79418548E865}" destId="{4F3B5D79-59E6-44DA-BD9C-6758B47770C1}" srcOrd="2" destOrd="0" presId="urn:microsoft.com/office/officeart/2005/8/layout/lProcess2"/>
    <dgm:cxn modelId="{50E0DEE0-FD06-4E26-B70F-200D8C026BBF}" type="presParOf" srcId="{DA3EFCF3-E638-46A7-B19E-79418548E865}" destId="{EBD1FE89-77B8-4558-9B35-97AD13A20F97}" srcOrd="3" destOrd="0" presId="urn:microsoft.com/office/officeart/2005/8/layout/lProcess2"/>
    <dgm:cxn modelId="{2ABCF8B6-BA22-4746-BF68-41A8EC4B0298}" type="presParOf" srcId="{DA3EFCF3-E638-46A7-B19E-79418548E865}" destId="{CEE0C7BA-C259-42D6-AF5D-8AC8BDFD068C}" srcOrd="4" destOrd="0" presId="urn:microsoft.com/office/officeart/2005/8/layout/lProcess2"/>
    <dgm:cxn modelId="{C966680B-2324-46B3-B92D-F227EC6925D5}" type="presParOf" srcId="{DA3EFCF3-E638-46A7-B19E-79418548E865}" destId="{A069DD84-8DAB-4815-A3EF-0597F2876DCD}" srcOrd="5" destOrd="0" presId="urn:microsoft.com/office/officeart/2005/8/layout/lProcess2"/>
    <dgm:cxn modelId="{6DAB6287-6D63-49B0-BCCA-73AB82B944F2}" type="presParOf" srcId="{DA3EFCF3-E638-46A7-B19E-79418548E865}" destId="{DABB9144-1B5A-49FF-8AFC-E747EE21B4F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15CDB-69DC-470D-80D4-6C2BAD6ED4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92D3130-1FA0-4A33-A5B9-693953BD57EF}">
      <dgm:prSet phldrT="[Text]" phldr="0"/>
      <dgm:spPr/>
      <dgm:t>
        <a:bodyPr/>
        <a:lstStyle/>
        <a:p>
          <a:pPr algn="l" rtl="0">
            <a:lnSpc>
              <a:spcPct val="90000"/>
            </a:lnSpc>
          </a:pPr>
          <a:r>
            <a:rPr lang="en-US">
              <a:solidFill>
                <a:srgbClr val="333C42"/>
              </a:solidFill>
              <a:latin typeface="Libre Baskerville"/>
            </a:rPr>
            <a:t>Federalist #51 was written to the people of New York as they were deciding to ratify the Constitution. </a:t>
          </a:r>
          <a:endParaRPr lang="en-US"/>
        </a:p>
      </dgm:t>
    </dgm:pt>
    <dgm:pt modelId="{2062C76C-C172-42CA-AB72-89A7D8FD959F}" type="parTrans" cxnId="{3D1A1B9F-BF61-46D7-958E-07D8BC344E07}">
      <dgm:prSet/>
      <dgm:spPr/>
      <dgm:t>
        <a:bodyPr/>
        <a:lstStyle/>
        <a:p>
          <a:endParaRPr lang="en-US"/>
        </a:p>
      </dgm:t>
    </dgm:pt>
    <dgm:pt modelId="{64028425-FCB8-48C1-88A0-CB9295261D50}" type="sibTrans" cxnId="{3D1A1B9F-BF61-46D7-958E-07D8BC344E07}">
      <dgm:prSet/>
      <dgm:spPr/>
      <dgm:t>
        <a:bodyPr/>
        <a:lstStyle/>
        <a:p>
          <a:endParaRPr lang="en-US"/>
        </a:p>
      </dgm:t>
    </dgm:pt>
    <dgm:pt modelId="{C266F3A3-4D53-4D94-8B54-57E6B2893706}">
      <dgm:prSet phldr="0"/>
      <dgm:spPr/>
      <dgm:t>
        <a:bodyPr/>
        <a:lstStyle/>
        <a:p>
          <a:pPr algn="l">
            <a:lnSpc>
              <a:spcPct val="90000"/>
            </a:lnSpc>
          </a:pPr>
          <a:r>
            <a:rPr lang="en-US">
              <a:solidFill>
                <a:srgbClr val="333C42"/>
              </a:solidFill>
              <a:latin typeface="Libre Baskerville"/>
            </a:rPr>
            <a:t>James Madison was a writer of the Federalist papers and a representative at the Second Continental Congress and had other political experience. </a:t>
          </a:r>
          <a:endParaRPr lang="en-US"/>
        </a:p>
      </dgm:t>
    </dgm:pt>
    <dgm:pt modelId="{8DC09FF4-81E2-4E11-8F0F-9F1E05625691}" type="parTrans" cxnId="{C44D7162-8C25-41BE-8D50-E593F921900D}">
      <dgm:prSet/>
      <dgm:spPr/>
    </dgm:pt>
    <dgm:pt modelId="{548595BF-858D-4D2A-AC72-351B6BA1806A}" type="sibTrans" cxnId="{C44D7162-8C25-41BE-8D50-E593F921900D}">
      <dgm:prSet/>
      <dgm:spPr/>
    </dgm:pt>
    <dgm:pt modelId="{38E204CF-355D-41C4-A460-A0B74CDA299C}">
      <dgm:prSet phldr="0"/>
      <dgm:spPr/>
      <dgm:t>
        <a:bodyPr/>
        <a:lstStyle/>
        <a:p>
          <a:pPr algn="l">
            <a:lnSpc>
              <a:spcPct val="90000"/>
            </a:lnSpc>
          </a:pPr>
          <a:r>
            <a:rPr lang="en-US">
              <a:solidFill>
                <a:srgbClr val="333C42"/>
              </a:solidFill>
              <a:latin typeface="Libre Baskerville"/>
            </a:rPr>
            <a:t>The Preamble's intent is to outline the goals of government under the Constitution.  </a:t>
          </a:r>
          <a:endParaRPr lang="en-US"/>
        </a:p>
      </dgm:t>
    </dgm:pt>
    <dgm:pt modelId="{29A60BFB-E7FE-414D-88F1-A525CF7387A9}" type="parTrans" cxnId="{B8D4C194-4252-42F8-8569-8E0FF6EF2293}">
      <dgm:prSet/>
      <dgm:spPr/>
    </dgm:pt>
    <dgm:pt modelId="{F1D0B72E-52BB-47F0-BDD9-8EFBE92AD550}" type="sibTrans" cxnId="{B8D4C194-4252-42F8-8569-8E0FF6EF2293}">
      <dgm:prSet/>
      <dgm:spPr/>
    </dgm:pt>
    <dgm:pt modelId="{2F2023B7-60E7-448D-AA88-DDAB94C38A70}">
      <dgm:prSet phldr="0"/>
      <dgm:spPr/>
      <dgm:t>
        <a:bodyPr/>
        <a:lstStyle/>
        <a:p>
          <a:pPr algn="l" rtl="0">
            <a:lnSpc>
              <a:spcPct val="90000"/>
            </a:lnSpc>
          </a:pPr>
          <a:r>
            <a:rPr lang="en-US">
              <a:solidFill>
                <a:srgbClr val="333C42"/>
              </a:solidFill>
              <a:latin typeface="Libre Baskerville"/>
            </a:rPr>
            <a:t>The author of Brutus 1 is writing in response to essays written by Federalists or people in support of the Constitution. </a:t>
          </a:r>
          <a:endParaRPr lang="en-US"/>
        </a:p>
      </dgm:t>
    </dgm:pt>
    <dgm:pt modelId="{3B1E9A4C-FAEC-4918-92C7-1B3E043C1D31}" type="parTrans" cxnId="{4BF7E23F-FCAE-4959-A2FF-7815D88AF043}">
      <dgm:prSet/>
      <dgm:spPr/>
    </dgm:pt>
    <dgm:pt modelId="{64B411F5-2551-4EDD-A016-53B5F2296FD3}" type="sibTrans" cxnId="{4BF7E23F-FCAE-4959-A2FF-7815D88AF043}">
      <dgm:prSet/>
      <dgm:spPr/>
    </dgm:pt>
    <dgm:pt modelId="{1A990DA5-2B22-4AB7-9E32-E8B4C007957E}">
      <dgm:prSet phldr="0"/>
      <dgm:spPr/>
      <dgm:t>
        <a:bodyPr/>
        <a:lstStyle/>
        <a:p>
          <a:pPr algn="l" rtl="0">
            <a:lnSpc>
              <a:spcPct val="90000"/>
            </a:lnSpc>
          </a:pPr>
          <a:r>
            <a:rPr lang="en-US">
              <a:latin typeface="Libre Baskerville"/>
            </a:rPr>
            <a:t>   V</a:t>
          </a:r>
        </a:p>
      </dgm:t>
    </dgm:pt>
    <dgm:pt modelId="{AA552C2F-E33B-4175-8C43-1BA705E8750E}" type="parTrans" cxnId="{8465DF85-6BCE-43EF-B091-DD5333E29206}">
      <dgm:prSet/>
      <dgm:spPr/>
    </dgm:pt>
    <dgm:pt modelId="{F97D66CF-C101-4D76-8A3A-ACB5B427BF7C}" type="sibTrans" cxnId="{8465DF85-6BCE-43EF-B091-DD5333E29206}">
      <dgm:prSet/>
      <dgm:spPr/>
    </dgm:pt>
    <dgm:pt modelId="{2A49B3C4-743C-42AA-9ECA-C69B4A167598}">
      <dgm:prSet phldr="0"/>
      <dgm:spPr/>
      <dgm:t>
        <a:bodyPr/>
        <a:lstStyle/>
        <a:p>
          <a:pPr algn="l" rtl="0">
            <a:lnSpc>
              <a:spcPct val="90000"/>
            </a:lnSpc>
          </a:pPr>
          <a:r>
            <a:rPr lang="en-US">
              <a:latin typeface="Libre Baskerville"/>
            </a:rPr>
            <a:t>    I</a:t>
          </a:r>
        </a:p>
      </dgm:t>
    </dgm:pt>
    <dgm:pt modelId="{B80E94A4-64B2-4619-9BBE-04FD27852F9E}" type="parTrans" cxnId="{B2B4C609-DF9F-43F5-86A4-E87A48C1DCCD}">
      <dgm:prSet/>
      <dgm:spPr/>
    </dgm:pt>
    <dgm:pt modelId="{18F224E9-0FAD-48CE-BB2A-DB977A1AF42A}" type="sibTrans" cxnId="{B2B4C609-DF9F-43F5-86A4-E87A48C1DCCD}">
      <dgm:prSet/>
      <dgm:spPr/>
    </dgm:pt>
    <dgm:pt modelId="{0E420864-376D-46A3-9C32-E93BA335C659}">
      <dgm:prSet phldr="0"/>
      <dgm:spPr/>
      <dgm:t>
        <a:bodyPr/>
        <a:lstStyle/>
        <a:p>
          <a:pPr algn="l" rtl="0">
            <a:lnSpc>
              <a:spcPct val="90000"/>
            </a:lnSpc>
          </a:pPr>
          <a:r>
            <a:rPr lang="en-US">
              <a:latin typeface="Libre Baskerville"/>
            </a:rPr>
            <a:t>   E</a:t>
          </a:r>
        </a:p>
      </dgm:t>
    </dgm:pt>
    <dgm:pt modelId="{1B70ECF6-B2FD-4EB5-88E4-C839F60CBD87}" type="parTrans" cxnId="{05B9B2C8-5E1C-4EF2-8DCE-5723E7203710}">
      <dgm:prSet/>
      <dgm:spPr/>
    </dgm:pt>
    <dgm:pt modelId="{F4CA3567-998D-4FB2-90AC-3D25564CCEB4}" type="sibTrans" cxnId="{05B9B2C8-5E1C-4EF2-8DCE-5723E7203710}">
      <dgm:prSet/>
      <dgm:spPr/>
    </dgm:pt>
    <dgm:pt modelId="{351EE696-AEB1-4C30-B8FC-CA657E9FCFD4}">
      <dgm:prSet phldr="0"/>
      <dgm:spPr/>
      <dgm:t>
        <a:bodyPr/>
        <a:lstStyle/>
        <a:p>
          <a:pPr algn="l" rtl="0">
            <a:lnSpc>
              <a:spcPct val="90000"/>
            </a:lnSpc>
          </a:pPr>
          <a:r>
            <a:rPr lang="en-US">
              <a:latin typeface="Libre Baskerville"/>
            </a:rPr>
            <a:t>   W</a:t>
          </a:r>
          <a:endParaRPr lang="en-US">
            <a:latin typeface="Calibri Light" panose="020F0302020204030204"/>
            <a:ea typeface="Calibri Light" panose="020F0302020204030204"/>
            <a:cs typeface="Calibri Light" panose="020F0302020204030204"/>
          </a:endParaRPr>
        </a:p>
      </dgm:t>
    </dgm:pt>
    <dgm:pt modelId="{C5ABA422-F6E9-4F53-BB62-303AEEA753FA}" type="parTrans" cxnId="{D15A1CC8-0AE4-43BC-8609-7B8A54C9E1A9}">
      <dgm:prSet/>
      <dgm:spPr/>
    </dgm:pt>
    <dgm:pt modelId="{E5F7BF9F-FEC8-4143-975D-596630FCD3F0}" type="sibTrans" cxnId="{D15A1CC8-0AE4-43BC-8609-7B8A54C9E1A9}">
      <dgm:prSet/>
      <dgm:spPr/>
    </dgm:pt>
    <dgm:pt modelId="{02F471FD-E64F-46A5-AA08-76C3E041F031}">
      <dgm:prSet phldr="0"/>
      <dgm:spPr/>
      <dgm:t>
        <a:bodyPr/>
        <a:lstStyle/>
        <a:p>
          <a:pPr algn="l" rtl="0">
            <a:lnSpc>
              <a:spcPct val="90000"/>
            </a:lnSpc>
          </a:pPr>
          <a:r>
            <a:rPr lang="en-US">
              <a:latin typeface="Libre Baskerville"/>
            </a:rPr>
            <a:t>W and E</a:t>
          </a:r>
        </a:p>
      </dgm:t>
    </dgm:pt>
    <dgm:pt modelId="{79912A7E-E7E8-4D50-9E95-502D90F58F06}" type="parTrans" cxnId="{C7A93382-D6F2-43FF-A581-F08D51FC21C3}">
      <dgm:prSet/>
      <dgm:spPr/>
    </dgm:pt>
    <dgm:pt modelId="{768FBA05-274B-4D18-9E79-D902878E69B7}" type="sibTrans" cxnId="{C7A93382-D6F2-43FF-A581-F08D51FC21C3}">
      <dgm:prSet/>
      <dgm:spPr/>
    </dgm:pt>
    <dgm:pt modelId="{080AB538-82CA-4829-9ACD-56D60DDDD349}">
      <dgm:prSet phldr="0"/>
      <dgm:spPr/>
      <dgm:t>
        <a:bodyPr/>
        <a:lstStyle/>
        <a:p>
          <a:pPr algn="l" rtl="0">
            <a:lnSpc>
              <a:spcPct val="90000"/>
            </a:lnSpc>
          </a:pPr>
          <a:r>
            <a:rPr lang="en-US">
              <a:latin typeface="Libre Baskerville"/>
            </a:rPr>
            <a:t> Thomas Jefferson is writing to James Madison, a Federalist, and responding to writings of another Federalist called James Wilson.</a:t>
          </a:r>
        </a:p>
      </dgm:t>
    </dgm:pt>
    <dgm:pt modelId="{3D099673-1D3E-4C83-BD80-DE9A7F1E0ACC}" type="parTrans" cxnId="{E20A1595-D4BE-4F41-BB22-6D40BA673FB2}">
      <dgm:prSet/>
      <dgm:spPr/>
    </dgm:pt>
    <dgm:pt modelId="{08B0E01A-7DEF-42A5-8504-09425519ED1E}" type="sibTrans" cxnId="{E20A1595-D4BE-4F41-BB22-6D40BA673FB2}">
      <dgm:prSet/>
      <dgm:spPr/>
    </dgm:pt>
    <dgm:pt modelId="{72F9ABF3-AB67-4F37-B008-6DFC7A0821A0}" type="pres">
      <dgm:prSet presAssocID="{E8215CDB-69DC-470D-80D4-6C2BAD6ED44D}" presName="linear" presStyleCnt="0">
        <dgm:presLayoutVars>
          <dgm:dir/>
          <dgm:animLvl val="lvl"/>
          <dgm:resizeHandles val="exact"/>
        </dgm:presLayoutVars>
      </dgm:prSet>
      <dgm:spPr/>
    </dgm:pt>
    <dgm:pt modelId="{CA0B7C6F-423F-4237-8149-8B5177D8A8AC}" type="pres">
      <dgm:prSet presAssocID="{1A990DA5-2B22-4AB7-9E32-E8B4C007957E}" presName="parentLin" presStyleCnt="0"/>
      <dgm:spPr/>
    </dgm:pt>
    <dgm:pt modelId="{E0575952-75D0-4F62-A457-877E87C715C0}" type="pres">
      <dgm:prSet presAssocID="{1A990DA5-2B22-4AB7-9E32-E8B4C007957E}" presName="parentLeftMargin" presStyleLbl="node1" presStyleIdx="0" presStyleCnt="5"/>
      <dgm:spPr/>
    </dgm:pt>
    <dgm:pt modelId="{13175F88-C0A8-48E6-8D64-D8510679E92B}" type="pres">
      <dgm:prSet presAssocID="{1A990DA5-2B22-4AB7-9E32-E8B4C007957E}" presName="parentText" presStyleLbl="node1" presStyleIdx="0" presStyleCnt="5">
        <dgm:presLayoutVars>
          <dgm:chMax val="0"/>
          <dgm:bulletEnabled val="1"/>
        </dgm:presLayoutVars>
      </dgm:prSet>
      <dgm:spPr/>
    </dgm:pt>
    <dgm:pt modelId="{7320EB11-F029-420A-853F-4F536CB45B6A}" type="pres">
      <dgm:prSet presAssocID="{1A990DA5-2B22-4AB7-9E32-E8B4C007957E}" presName="negativeSpace" presStyleCnt="0"/>
      <dgm:spPr/>
    </dgm:pt>
    <dgm:pt modelId="{A80083FE-2355-49E0-83F3-478665755ABC}" type="pres">
      <dgm:prSet presAssocID="{1A990DA5-2B22-4AB7-9E32-E8B4C007957E}" presName="childText" presStyleLbl="conFgAcc1" presStyleIdx="0" presStyleCnt="5">
        <dgm:presLayoutVars>
          <dgm:bulletEnabled val="1"/>
        </dgm:presLayoutVars>
      </dgm:prSet>
      <dgm:spPr/>
    </dgm:pt>
    <dgm:pt modelId="{C1AB5B44-C88B-4164-A374-BC38B3E8D136}" type="pres">
      <dgm:prSet presAssocID="{F97D66CF-C101-4D76-8A3A-ACB5B427BF7C}" presName="spaceBetweenRectangles" presStyleCnt="0"/>
      <dgm:spPr/>
    </dgm:pt>
    <dgm:pt modelId="{C026F14B-63C1-4D32-89DD-AF08284FD6B1}" type="pres">
      <dgm:prSet presAssocID="{2A49B3C4-743C-42AA-9ECA-C69B4A167598}" presName="parentLin" presStyleCnt="0"/>
      <dgm:spPr/>
    </dgm:pt>
    <dgm:pt modelId="{226D9172-C629-47EA-B702-8EB16A2B3149}" type="pres">
      <dgm:prSet presAssocID="{2A49B3C4-743C-42AA-9ECA-C69B4A167598}" presName="parentLeftMargin" presStyleLbl="node1" presStyleIdx="0" presStyleCnt="5"/>
      <dgm:spPr/>
    </dgm:pt>
    <dgm:pt modelId="{AC6A9519-04E9-4804-987E-60AD183B5BEB}" type="pres">
      <dgm:prSet presAssocID="{2A49B3C4-743C-42AA-9ECA-C69B4A167598}" presName="parentText" presStyleLbl="node1" presStyleIdx="1" presStyleCnt="5">
        <dgm:presLayoutVars>
          <dgm:chMax val="0"/>
          <dgm:bulletEnabled val="1"/>
        </dgm:presLayoutVars>
      </dgm:prSet>
      <dgm:spPr/>
    </dgm:pt>
    <dgm:pt modelId="{8CDDD783-97B1-436A-9C23-4B8818E32C9D}" type="pres">
      <dgm:prSet presAssocID="{2A49B3C4-743C-42AA-9ECA-C69B4A167598}" presName="negativeSpace" presStyleCnt="0"/>
      <dgm:spPr/>
    </dgm:pt>
    <dgm:pt modelId="{3C48C3DF-AE63-4B87-94D1-92AB115A4809}" type="pres">
      <dgm:prSet presAssocID="{2A49B3C4-743C-42AA-9ECA-C69B4A167598}" presName="childText" presStyleLbl="conFgAcc1" presStyleIdx="1" presStyleCnt="5">
        <dgm:presLayoutVars>
          <dgm:bulletEnabled val="1"/>
        </dgm:presLayoutVars>
      </dgm:prSet>
      <dgm:spPr/>
    </dgm:pt>
    <dgm:pt modelId="{567B74E7-E1A1-455B-9CC4-619A9BA3BF26}" type="pres">
      <dgm:prSet presAssocID="{18F224E9-0FAD-48CE-BB2A-DB977A1AF42A}" presName="spaceBetweenRectangles" presStyleCnt="0"/>
      <dgm:spPr/>
    </dgm:pt>
    <dgm:pt modelId="{A49642D6-E2BB-4F1D-8115-EF7DB1173F82}" type="pres">
      <dgm:prSet presAssocID="{0E420864-376D-46A3-9C32-E93BA335C659}" presName="parentLin" presStyleCnt="0"/>
      <dgm:spPr/>
    </dgm:pt>
    <dgm:pt modelId="{3B874A44-87AD-4619-839C-C0EBDE8E0F64}" type="pres">
      <dgm:prSet presAssocID="{0E420864-376D-46A3-9C32-E93BA335C659}" presName="parentLeftMargin" presStyleLbl="node1" presStyleIdx="1" presStyleCnt="5"/>
      <dgm:spPr/>
    </dgm:pt>
    <dgm:pt modelId="{55EA7531-A98B-432E-BBAE-63680AC9FF17}" type="pres">
      <dgm:prSet presAssocID="{0E420864-376D-46A3-9C32-E93BA335C659}" presName="parentText" presStyleLbl="node1" presStyleIdx="2" presStyleCnt="5">
        <dgm:presLayoutVars>
          <dgm:chMax val="0"/>
          <dgm:bulletEnabled val="1"/>
        </dgm:presLayoutVars>
      </dgm:prSet>
      <dgm:spPr/>
    </dgm:pt>
    <dgm:pt modelId="{5C3BC919-A06C-4428-9B10-911AF3F21297}" type="pres">
      <dgm:prSet presAssocID="{0E420864-376D-46A3-9C32-E93BA335C659}" presName="negativeSpace" presStyleCnt="0"/>
      <dgm:spPr/>
    </dgm:pt>
    <dgm:pt modelId="{25D3A936-D31B-4076-A6EB-C3B848DF688E}" type="pres">
      <dgm:prSet presAssocID="{0E420864-376D-46A3-9C32-E93BA335C659}" presName="childText" presStyleLbl="conFgAcc1" presStyleIdx="2" presStyleCnt="5">
        <dgm:presLayoutVars>
          <dgm:bulletEnabled val="1"/>
        </dgm:presLayoutVars>
      </dgm:prSet>
      <dgm:spPr/>
    </dgm:pt>
    <dgm:pt modelId="{D912CFE9-0950-411F-BA7C-CFC49543560A}" type="pres">
      <dgm:prSet presAssocID="{F4CA3567-998D-4FB2-90AC-3D25564CCEB4}" presName="spaceBetweenRectangles" presStyleCnt="0"/>
      <dgm:spPr/>
    </dgm:pt>
    <dgm:pt modelId="{E7B5CF98-4FFE-41BA-AA3B-CF603243EA7E}" type="pres">
      <dgm:prSet presAssocID="{351EE696-AEB1-4C30-B8FC-CA657E9FCFD4}" presName="parentLin" presStyleCnt="0"/>
      <dgm:spPr/>
    </dgm:pt>
    <dgm:pt modelId="{8658DD0D-20E1-4FFA-AE4F-D39F5320FA2E}" type="pres">
      <dgm:prSet presAssocID="{351EE696-AEB1-4C30-B8FC-CA657E9FCFD4}" presName="parentLeftMargin" presStyleLbl="node1" presStyleIdx="2" presStyleCnt="5"/>
      <dgm:spPr/>
    </dgm:pt>
    <dgm:pt modelId="{2A9F9469-0661-4767-99D1-B266282BC293}" type="pres">
      <dgm:prSet presAssocID="{351EE696-AEB1-4C30-B8FC-CA657E9FCFD4}" presName="parentText" presStyleLbl="node1" presStyleIdx="3" presStyleCnt="5">
        <dgm:presLayoutVars>
          <dgm:chMax val="0"/>
          <dgm:bulletEnabled val="1"/>
        </dgm:presLayoutVars>
      </dgm:prSet>
      <dgm:spPr/>
    </dgm:pt>
    <dgm:pt modelId="{E4F5EA35-E5DA-4EBE-8A15-D23C6852CFDD}" type="pres">
      <dgm:prSet presAssocID="{351EE696-AEB1-4C30-B8FC-CA657E9FCFD4}" presName="negativeSpace" presStyleCnt="0"/>
      <dgm:spPr/>
    </dgm:pt>
    <dgm:pt modelId="{376D6CDC-C1C9-4063-ACE1-C86AECEC85DA}" type="pres">
      <dgm:prSet presAssocID="{351EE696-AEB1-4C30-B8FC-CA657E9FCFD4}" presName="childText" presStyleLbl="conFgAcc1" presStyleIdx="3" presStyleCnt="5">
        <dgm:presLayoutVars>
          <dgm:bulletEnabled val="1"/>
        </dgm:presLayoutVars>
      </dgm:prSet>
      <dgm:spPr/>
    </dgm:pt>
    <dgm:pt modelId="{201AA9F5-B86E-4147-9C3F-73EC95D9CF9F}" type="pres">
      <dgm:prSet presAssocID="{E5F7BF9F-FEC8-4143-975D-596630FCD3F0}" presName="spaceBetweenRectangles" presStyleCnt="0"/>
      <dgm:spPr/>
    </dgm:pt>
    <dgm:pt modelId="{2496ACA3-9336-4539-90D8-F47052369429}" type="pres">
      <dgm:prSet presAssocID="{02F471FD-E64F-46A5-AA08-76C3E041F031}" presName="parentLin" presStyleCnt="0"/>
      <dgm:spPr/>
    </dgm:pt>
    <dgm:pt modelId="{83828D0E-7ADC-480C-937C-E507CCF8D208}" type="pres">
      <dgm:prSet presAssocID="{02F471FD-E64F-46A5-AA08-76C3E041F031}" presName="parentLeftMargin" presStyleLbl="node1" presStyleIdx="3" presStyleCnt="5"/>
      <dgm:spPr/>
    </dgm:pt>
    <dgm:pt modelId="{0119436D-9580-4C1A-B858-365B445BAFF0}" type="pres">
      <dgm:prSet presAssocID="{02F471FD-E64F-46A5-AA08-76C3E041F031}" presName="parentText" presStyleLbl="node1" presStyleIdx="4" presStyleCnt="5">
        <dgm:presLayoutVars>
          <dgm:chMax val="0"/>
          <dgm:bulletEnabled val="1"/>
        </dgm:presLayoutVars>
      </dgm:prSet>
      <dgm:spPr/>
    </dgm:pt>
    <dgm:pt modelId="{680C7DCD-ED40-456D-93D7-2BA2C0730A7C}" type="pres">
      <dgm:prSet presAssocID="{02F471FD-E64F-46A5-AA08-76C3E041F031}" presName="negativeSpace" presStyleCnt="0"/>
      <dgm:spPr/>
    </dgm:pt>
    <dgm:pt modelId="{7101F457-1836-4791-AEBB-92645D3945EF}" type="pres">
      <dgm:prSet presAssocID="{02F471FD-E64F-46A5-AA08-76C3E041F031}" presName="childText" presStyleLbl="conFgAcc1" presStyleIdx="4" presStyleCnt="5">
        <dgm:presLayoutVars>
          <dgm:bulletEnabled val="1"/>
        </dgm:presLayoutVars>
      </dgm:prSet>
      <dgm:spPr/>
    </dgm:pt>
  </dgm:ptLst>
  <dgm:cxnLst>
    <dgm:cxn modelId="{B2B4C609-DF9F-43F5-86A4-E87A48C1DCCD}" srcId="{E8215CDB-69DC-470D-80D4-6C2BAD6ED44D}" destId="{2A49B3C4-743C-42AA-9ECA-C69B4A167598}" srcOrd="1" destOrd="0" parTransId="{B80E94A4-64B2-4619-9BBE-04FD27852F9E}" sibTransId="{18F224E9-0FAD-48CE-BB2A-DB977A1AF42A}"/>
    <dgm:cxn modelId="{AD198C10-7FE4-467F-9868-661027A2227A}" type="presOf" srcId="{2A49B3C4-743C-42AA-9ECA-C69B4A167598}" destId="{AC6A9519-04E9-4804-987E-60AD183B5BEB}" srcOrd="1" destOrd="0" presId="urn:microsoft.com/office/officeart/2005/8/layout/list1"/>
    <dgm:cxn modelId="{5E3DFE18-8EA2-4DF8-8469-99FE60D77644}" type="presOf" srcId="{B92D3130-1FA0-4A33-A5B9-693953BD57EF}" destId="{376D6CDC-C1C9-4063-ACE1-C86AECEC85DA}" srcOrd="0" destOrd="0" presId="urn:microsoft.com/office/officeart/2005/8/layout/list1"/>
    <dgm:cxn modelId="{5FB8FE1B-4A88-484F-966A-7257743ABA26}" type="presOf" srcId="{2A49B3C4-743C-42AA-9ECA-C69B4A167598}" destId="{226D9172-C629-47EA-B702-8EB16A2B3149}" srcOrd="0" destOrd="0" presId="urn:microsoft.com/office/officeart/2005/8/layout/list1"/>
    <dgm:cxn modelId="{2F434A1E-F30B-4B6D-AB63-8537C1476166}" type="presOf" srcId="{0E420864-376D-46A3-9C32-E93BA335C659}" destId="{3B874A44-87AD-4619-839C-C0EBDE8E0F64}" srcOrd="0" destOrd="0" presId="urn:microsoft.com/office/officeart/2005/8/layout/list1"/>
    <dgm:cxn modelId="{90A84922-B098-401E-8B39-99D21276B771}" type="presOf" srcId="{E8215CDB-69DC-470D-80D4-6C2BAD6ED44D}" destId="{72F9ABF3-AB67-4F37-B008-6DFC7A0821A0}" srcOrd="0" destOrd="0" presId="urn:microsoft.com/office/officeart/2005/8/layout/list1"/>
    <dgm:cxn modelId="{C138B02B-378F-45F4-8E11-086DDAE864B1}" type="presOf" srcId="{2F2023B7-60E7-448D-AA88-DDAB94C38A70}" destId="{25D3A936-D31B-4076-A6EB-C3B848DF688E}" srcOrd="0" destOrd="0" presId="urn:microsoft.com/office/officeart/2005/8/layout/list1"/>
    <dgm:cxn modelId="{4BF7E23F-FCAE-4959-A2FF-7815D88AF043}" srcId="{0E420864-376D-46A3-9C32-E93BA335C659}" destId="{2F2023B7-60E7-448D-AA88-DDAB94C38A70}" srcOrd="0" destOrd="0" parTransId="{3B1E9A4C-FAEC-4918-92C7-1B3E043C1D31}" sibTransId="{64B411F5-2551-4EDD-A016-53B5F2296FD3}"/>
    <dgm:cxn modelId="{7BFC2F62-93D9-47D8-84BB-5313FF9C738C}" type="presOf" srcId="{0E420864-376D-46A3-9C32-E93BA335C659}" destId="{55EA7531-A98B-432E-BBAE-63680AC9FF17}" srcOrd="1" destOrd="0" presId="urn:microsoft.com/office/officeart/2005/8/layout/list1"/>
    <dgm:cxn modelId="{C44D7162-8C25-41BE-8D50-E593F921900D}" srcId="{1A990DA5-2B22-4AB7-9E32-E8B4C007957E}" destId="{C266F3A3-4D53-4D94-8B54-57E6B2893706}" srcOrd="0" destOrd="0" parTransId="{8DC09FF4-81E2-4E11-8F0F-9F1E05625691}" sibTransId="{548595BF-858D-4D2A-AC72-351B6BA1806A}"/>
    <dgm:cxn modelId="{2D463544-2EC8-43A6-89B5-F2BBF5F8EBE9}" type="presOf" srcId="{080AB538-82CA-4829-9ACD-56D60DDDD349}" destId="{7101F457-1836-4791-AEBB-92645D3945EF}" srcOrd="0" destOrd="0" presId="urn:microsoft.com/office/officeart/2005/8/layout/list1"/>
    <dgm:cxn modelId="{CC07B346-B1CE-4788-B830-77320F570C34}" type="presOf" srcId="{38E204CF-355D-41C4-A460-A0B74CDA299C}" destId="{3C48C3DF-AE63-4B87-94D1-92AB115A4809}" srcOrd="0" destOrd="0" presId="urn:microsoft.com/office/officeart/2005/8/layout/list1"/>
    <dgm:cxn modelId="{4B54D16B-61F3-4300-9B29-E2355A353382}" type="presOf" srcId="{02F471FD-E64F-46A5-AA08-76C3E041F031}" destId="{0119436D-9580-4C1A-B858-365B445BAFF0}" srcOrd="1" destOrd="0" presId="urn:microsoft.com/office/officeart/2005/8/layout/list1"/>
    <dgm:cxn modelId="{0A28524D-994E-47EE-AA80-3E9F0F11ACA1}" type="presOf" srcId="{02F471FD-E64F-46A5-AA08-76C3E041F031}" destId="{83828D0E-7ADC-480C-937C-E507CCF8D208}" srcOrd="0" destOrd="0" presId="urn:microsoft.com/office/officeart/2005/8/layout/list1"/>
    <dgm:cxn modelId="{D06ED456-440B-4CAA-971E-27D4DC4FF028}" type="presOf" srcId="{C266F3A3-4D53-4D94-8B54-57E6B2893706}" destId="{A80083FE-2355-49E0-83F3-478665755ABC}" srcOrd="0" destOrd="0" presId="urn:microsoft.com/office/officeart/2005/8/layout/list1"/>
    <dgm:cxn modelId="{3860D97A-3889-4AA9-A703-FE957A6BA9A9}" type="presOf" srcId="{351EE696-AEB1-4C30-B8FC-CA657E9FCFD4}" destId="{8658DD0D-20E1-4FFA-AE4F-D39F5320FA2E}" srcOrd="0" destOrd="0" presId="urn:microsoft.com/office/officeart/2005/8/layout/list1"/>
    <dgm:cxn modelId="{A751317F-90B0-4F8F-8F1E-BE0FD80252DC}" type="presOf" srcId="{351EE696-AEB1-4C30-B8FC-CA657E9FCFD4}" destId="{2A9F9469-0661-4767-99D1-B266282BC293}" srcOrd="1" destOrd="0" presId="urn:microsoft.com/office/officeart/2005/8/layout/list1"/>
    <dgm:cxn modelId="{C7A93382-D6F2-43FF-A581-F08D51FC21C3}" srcId="{E8215CDB-69DC-470D-80D4-6C2BAD6ED44D}" destId="{02F471FD-E64F-46A5-AA08-76C3E041F031}" srcOrd="4" destOrd="0" parTransId="{79912A7E-E7E8-4D50-9E95-502D90F58F06}" sibTransId="{768FBA05-274B-4D18-9E79-D902878E69B7}"/>
    <dgm:cxn modelId="{8465DF85-6BCE-43EF-B091-DD5333E29206}" srcId="{E8215CDB-69DC-470D-80D4-6C2BAD6ED44D}" destId="{1A990DA5-2B22-4AB7-9E32-E8B4C007957E}" srcOrd="0" destOrd="0" parTransId="{AA552C2F-E33B-4175-8C43-1BA705E8750E}" sibTransId="{F97D66CF-C101-4D76-8A3A-ACB5B427BF7C}"/>
    <dgm:cxn modelId="{0138F98C-A91F-4058-BB9D-98B4CEAF47E9}" type="presOf" srcId="{1A990DA5-2B22-4AB7-9E32-E8B4C007957E}" destId="{E0575952-75D0-4F62-A457-877E87C715C0}" srcOrd="0" destOrd="0" presId="urn:microsoft.com/office/officeart/2005/8/layout/list1"/>
    <dgm:cxn modelId="{B8D4C194-4252-42F8-8569-8E0FF6EF2293}" srcId="{2A49B3C4-743C-42AA-9ECA-C69B4A167598}" destId="{38E204CF-355D-41C4-A460-A0B74CDA299C}" srcOrd="0" destOrd="0" parTransId="{29A60BFB-E7FE-414D-88F1-A525CF7387A9}" sibTransId="{F1D0B72E-52BB-47F0-BDD9-8EFBE92AD550}"/>
    <dgm:cxn modelId="{E20A1595-D4BE-4F41-BB22-6D40BA673FB2}" srcId="{02F471FD-E64F-46A5-AA08-76C3E041F031}" destId="{080AB538-82CA-4829-9ACD-56D60DDDD349}" srcOrd="0" destOrd="0" parTransId="{3D099673-1D3E-4C83-BD80-DE9A7F1E0ACC}" sibTransId="{08B0E01A-7DEF-42A5-8504-09425519ED1E}"/>
    <dgm:cxn modelId="{3D1A1B9F-BF61-46D7-958E-07D8BC344E07}" srcId="{351EE696-AEB1-4C30-B8FC-CA657E9FCFD4}" destId="{B92D3130-1FA0-4A33-A5B9-693953BD57EF}" srcOrd="0" destOrd="0" parTransId="{2062C76C-C172-42CA-AB72-89A7D8FD959F}" sibTransId="{64028425-FCB8-48C1-88A0-CB9295261D50}"/>
    <dgm:cxn modelId="{D15A1CC8-0AE4-43BC-8609-7B8A54C9E1A9}" srcId="{E8215CDB-69DC-470D-80D4-6C2BAD6ED44D}" destId="{351EE696-AEB1-4C30-B8FC-CA657E9FCFD4}" srcOrd="3" destOrd="0" parTransId="{C5ABA422-F6E9-4F53-BB62-303AEEA753FA}" sibTransId="{E5F7BF9F-FEC8-4143-975D-596630FCD3F0}"/>
    <dgm:cxn modelId="{05B9B2C8-5E1C-4EF2-8DCE-5723E7203710}" srcId="{E8215CDB-69DC-470D-80D4-6C2BAD6ED44D}" destId="{0E420864-376D-46A3-9C32-E93BA335C659}" srcOrd="2" destOrd="0" parTransId="{1B70ECF6-B2FD-4EB5-88E4-C839F60CBD87}" sibTransId="{F4CA3567-998D-4FB2-90AC-3D25564CCEB4}"/>
    <dgm:cxn modelId="{228425FF-590D-44AB-9DB6-3977CEF62895}" type="presOf" srcId="{1A990DA5-2B22-4AB7-9E32-E8B4C007957E}" destId="{13175F88-C0A8-48E6-8D64-D8510679E92B}" srcOrd="1" destOrd="0" presId="urn:microsoft.com/office/officeart/2005/8/layout/list1"/>
    <dgm:cxn modelId="{397E9059-C8F4-4F7B-A692-204458CB977D}" type="presParOf" srcId="{72F9ABF3-AB67-4F37-B008-6DFC7A0821A0}" destId="{CA0B7C6F-423F-4237-8149-8B5177D8A8AC}" srcOrd="0" destOrd="0" presId="urn:microsoft.com/office/officeart/2005/8/layout/list1"/>
    <dgm:cxn modelId="{D6B124FE-5391-4D43-9028-188008E25A47}" type="presParOf" srcId="{CA0B7C6F-423F-4237-8149-8B5177D8A8AC}" destId="{E0575952-75D0-4F62-A457-877E87C715C0}" srcOrd="0" destOrd="0" presId="urn:microsoft.com/office/officeart/2005/8/layout/list1"/>
    <dgm:cxn modelId="{D40875D1-B6CA-4199-AEED-1099DC63BA2D}" type="presParOf" srcId="{CA0B7C6F-423F-4237-8149-8B5177D8A8AC}" destId="{13175F88-C0A8-48E6-8D64-D8510679E92B}" srcOrd="1" destOrd="0" presId="urn:microsoft.com/office/officeart/2005/8/layout/list1"/>
    <dgm:cxn modelId="{57F9AC9D-9979-4606-8DE5-E7E0F3FFC5CB}" type="presParOf" srcId="{72F9ABF3-AB67-4F37-B008-6DFC7A0821A0}" destId="{7320EB11-F029-420A-853F-4F536CB45B6A}" srcOrd="1" destOrd="0" presId="urn:microsoft.com/office/officeart/2005/8/layout/list1"/>
    <dgm:cxn modelId="{FB01C43E-62D5-4F6D-8CE1-E64D946E3B7D}" type="presParOf" srcId="{72F9ABF3-AB67-4F37-B008-6DFC7A0821A0}" destId="{A80083FE-2355-49E0-83F3-478665755ABC}" srcOrd="2" destOrd="0" presId="urn:microsoft.com/office/officeart/2005/8/layout/list1"/>
    <dgm:cxn modelId="{C8F8739E-F5BE-44BA-9C9F-0AE653A2B85B}" type="presParOf" srcId="{72F9ABF3-AB67-4F37-B008-6DFC7A0821A0}" destId="{C1AB5B44-C88B-4164-A374-BC38B3E8D136}" srcOrd="3" destOrd="0" presId="urn:microsoft.com/office/officeart/2005/8/layout/list1"/>
    <dgm:cxn modelId="{FBD7AAA6-F5DF-4E2D-91A3-638C555BB0D4}" type="presParOf" srcId="{72F9ABF3-AB67-4F37-B008-6DFC7A0821A0}" destId="{C026F14B-63C1-4D32-89DD-AF08284FD6B1}" srcOrd="4" destOrd="0" presId="urn:microsoft.com/office/officeart/2005/8/layout/list1"/>
    <dgm:cxn modelId="{F858837A-044E-4192-9F29-529B74C60AB7}" type="presParOf" srcId="{C026F14B-63C1-4D32-89DD-AF08284FD6B1}" destId="{226D9172-C629-47EA-B702-8EB16A2B3149}" srcOrd="0" destOrd="0" presId="urn:microsoft.com/office/officeart/2005/8/layout/list1"/>
    <dgm:cxn modelId="{53AA76DC-7EFF-4DAF-9EC5-AE6505677E43}" type="presParOf" srcId="{C026F14B-63C1-4D32-89DD-AF08284FD6B1}" destId="{AC6A9519-04E9-4804-987E-60AD183B5BEB}" srcOrd="1" destOrd="0" presId="urn:microsoft.com/office/officeart/2005/8/layout/list1"/>
    <dgm:cxn modelId="{B8E11E8E-1D62-4FE0-87AF-4D83EDA5EC28}" type="presParOf" srcId="{72F9ABF3-AB67-4F37-B008-6DFC7A0821A0}" destId="{8CDDD783-97B1-436A-9C23-4B8818E32C9D}" srcOrd="5" destOrd="0" presId="urn:microsoft.com/office/officeart/2005/8/layout/list1"/>
    <dgm:cxn modelId="{46A1C851-862E-43A5-BCB9-3CAF80933E1E}" type="presParOf" srcId="{72F9ABF3-AB67-4F37-B008-6DFC7A0821A0}" destId="{3C48C3DF-AE63-4B87-94D1-92AB115A4809}" srcOrd="6" destOrd="0" presId="urn:microsoft.com/office/officeart/2005/8/layout/list1"/>
    <dgm:cxn modelId="{89736CB1-6BF3-4E04-80A5-8968DDAD30B3}" type="presParOf" srcId="{72F9ABF3-AB67-4F37-B008-6DFC7A0821A0}" destId="{567B74E7-E1A1-455B-9CC4-619A9BA3BF26}" srcOrd="7" destOrd="0" presId="urn:microsoft.com/office/officeart/2005/8/layout/list1"/>
    <dgm:cxn modelId="{621CA7A0-05D6-42C4-9105-40E5963369AC}" type="presParOf" srcId="{72F9ABF3-AB67-4F37-B008-6DFC7A0821A0}" destId="{A49642D6-E2BB-4F1D-8115-EF7DB1173F82}" srcOrd="8" destOrd="0" presId="urn:microsoft.com/office/officeart/2005/8/layout/list1"/>
    <dgm:cxn modelId="{A41416B6-0CC6-47C8-A6E3-4B74A75D6B73}" type="presParOf" srcId="{A49642D6-E2BB-4F1D-8115-EF7DB1173F82}" destId="{3B874A44-87AD-4619-839C-C0EBDE8E0F64}" srcOrd="0" destOrd="0" presId="urn:microsoft.com/office/officeart/2005/8/layout/list1"/>
    <dgm:cxn modelId="{D91372C0-E9BF-46B3-8679-448A783439DC}" type="presParOf" srcId="{A49642D6-E2BB-4F1D-8115-EF7DB1173F82}" destId="{55EA7531-A98B-432E-BBAE-63680AC9FF17}" srcOrd="1" destOrd="0" presId="urn:microsoft.com/office/officeart/2005/8/layout/list1"/>
    <dgm:cxn modelId="{2D8C4D93-6BBB-4E0A-AF4F-90C91D095DE0}" type="presParOf" srcId="{72F9ABF3-AB67-4F37-B008-6DFC7A0821A0}" destId="{5C3BC919-A06C-4428-9B10-911AF3F21297}" srcOrd="9" destOrd="0" presId="urn:microsoft.com/office/officeart/2005/8/layout/list1"/>
    <dgm:cxn modelId="{890B3D78-2B86-4CE4-A6E7-6047328EEA32}" type="presParOf" srcId="{72F9ABF3-AB67-4F37-B008-6DFC7A0821A0}" destId="{25D3A936-D31B-4076-A6EB-C3B848DF688E}" srcOrd="10" destOrd="0" presId="urn:microsoft.com/office/officeart/2005/8/layout/list1"/>
    <dgm:cxn modelId="{13265BB0-39DB-446F-A55E-34F6BA511356}" type="presParOf" srcId="{72F9ABF3-AB67-4F37-B008-6DFC7A0821A0}" destId="{D912CFE9-0950-411F-BA7C-CFC49543560A}" srcOrd="11" destOrd="0" presId="urn:microsoft.com/office/officeart/2005/8/layout/list1"/>
    <dgm:cxn modelId="{904E9214-1DE0-4F84-AB48-334920A365A6}" type="presParOf" srcId="{72F9ABF3-AB67-4F37-B008-6DFC7A0821A0}" destId="{E7B5CF98-4FFE-41BA-AA3B-CF603243EA7E}" srcOrd="12" destOrd="0" presId="urn:microsoft.com/office/officeart/2005/8/layout/list1"/>
    <dgm:cxn modelId="{7FCDAF0F-0167-4B04-88B8-4B38BCF5F5BA}" type="presParOf" srcId="{E7B5CF98-4FFE-41BA-AA3B-CF603243EA7E}" destId="{8658DD0D-20E1-4FFA-AE4F-D39F5320FA2E}" srcOrd="0" destOrd="0" presId="urn:microsoft.com/office/officeart/2005/8/layout/list1"/>
    <dgm:cxn modelId="{22C9883A-EA0D-44E8-BFE4-5CE2E863C711}" type="presParOf" srcId="{E7B5CF98-4FFE-41BA-AA3B-CF603243EA7E}" destId="{2A9F9469-0661-4767-99D1-B266282BC293}" srcOrd="1" destOrd="0" presId="urn:microsoft.com/office/officeart/2005/8/layout/list1"/>
    <dgm:cxn modelId="{C8A1982C-D58A-464C-9D1E-44AF96F581FB}" type="presParOf" srcId="{72F9ABF3-AB67-4F37-B008-6DFC7A0821A0}" destId="{E4F5EA35-E5DA-4EBE-8A15-D23C6852CFDD}" srcOrd="13" destOrd="0" presId="urn:microsoft.com/office/officeart/2005/8/layout/list1"/>
    <dgm:cxn modelId="{A124EF02-C4D2-4E8D-8508-0D495A038A00}" type="presParOf" srcId="{72F9ABF3-AB67-4F37-B008-6DFC7A0821A0}" destId="{376D6CDC-C1C9-4063-ACE1-C86AECEC85DA}" srcOrd="14" destOrd="0" presId="urn:microsoft.com/office/officeart/2005/8/layout/list1"/>
    <dgm:cxn modelId="{C6B1175C-E873-4D07-B324-48D5266028CE}" type="presParOf" srcId="{72F9ABF3-AB67-4F37-B008-6DFC7A0821A0}" destId="{201AA9F5-B86E-4147-9C3F-73EC95D9CF9F}" srcOrd="15" destOrd="0" presId="urn:microsoft.com/office/officeart/2005/8/layout/list1"/>
    <dgm:cxn modelId="{58EFDB1F-74D4-4EA2-A8D9-56FE17295426}" type="presParOf" srcId="{72F9ABF3-AB67-4F37-B008-6DFC7A0821A0}" destId="{2496ACA3-9336-4539-90D8-F47052369429}" srcOrd="16" destOrd="0" presId="urn:microsoft.com/office/officeart/2005/8/layout/list1"/>
    <dgm:cxn modelId="{446CDC69-F123-4239-8E56-E5B010F2A4DA}" type="presParOf" srcId="{2496ACA3-9336-4539-90D8-F47052369429}" destId="{83828D0E-7ADC-480C-937C-E507CCF8D208}" srcOrd="0" destOrd="0" presId="urn:microsoft.com/office/officeart/2005/8/layout/list1"/>
    <dgm:cxn modelId="{1728E6DE-AC1E-40F7-8D6F-12DABD87FAB8}" type="presParOf" srcId="{2496ACA3-9336-4539-90D8-F47052369429}" destId="{0119436D-9580-4C1A-B858-365B445BAFF0}" srcOrd="1" destOrd="0" presId="urn:microsoft.com/office/officeart/2005/8/layout/list1"/>
    <dgm:cxn modelId="{2D6AEDAE-75BE-41C8-B64A-C1C10CC66015}" type="presParOf" srcId="{72F9ABF3-AB67-4F37-B008-6DFC7A0821A0}" destId="{680C7DCD-ED40-456D-93D7-2BA2C0730A7C}" srcOrd="17" destOrd="0" presId="urn:microsoft.com/office/officeart/2005/8/layout/list1"/>
    <dgm:cxn modelId="{04E4E7D6-9337-470C-9565-C0D9C3A583FA}" type="presParOf" srcId="{72F9ABF3-AB67-4F37-B008-6DFC7A0821A0}" destId="{7101F457-1836-4791-AEBB-92645D3945E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01C5075A-0CC2-488D-9EF0-7C6A4B7947AF}" type="presOf" srcId="{708860E7-F22B-48C6-96A1-CA4236C6F00B}" destId="{2C6A62A2-8EC8-464E-983C-5BC1EA7B8E46}" srcOrd="0" destOrd="0" presId="urn:microsoft.com/office/officeart/2018/2/layout/IconLabelList"/>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071D827D-4003-AC48-838D-2FDA0F489087}">
      <dgm:prSet phldrT="[Text]"/>
      <dgm:spPr/>
      <dgm:t>
        <a:bodyPr/>
        <a:lstStyle/>
        <a:p>
          <a:pPr rtl="0"/>
          <a:r>
            <a:rPr lang="en-US" b="1" dirty="0">
              <a:latin typeface="Libre Baskerville"/>
            </a:rPr>
            <a:t>Thursday is the best day of the week</a:t>
          </a:r>
          <a:r>
            <a:rPr lang="en-US" dirty="0">
              <a:latin typeface="Libre Baskerville"/>
            </a:rPr>
            <a:t> because</a:t>
          </a:r>
          <a:endParaRPr lang="en-US" dirty="0"/>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8794ABC0-E014-9345-8D4E-82F234FF9710}">
      <dgm:prSet phldrT="[Text]"/>
      <dgm:spPr/>
      <dgm:t>
        <a:bodyPr/>
        <a:lstStyle/>
        <a:p>
          <a:pPr rtl="0"/>
          <a:r>
            <a:rPr lang="en-US" b="0" i="0" dirty="0">
              <a:effectLst/>
              <a:latin typeface="Libre Baskerville"/>
            </a:rPr>
            <a:t>the weekend is </a:t>
          </a:r>
          <a:r>
            <a:rPr lang="en-US" dirty="0">
              <a:latin typeface="Libre Baskerville"/>
            </a:rPr>
            <a:t>right around the corner</a:t>
          </a:r>
        </a:p>
      </dgm:t>
    </dgm:pt>
    <dgm:pt modelId="{883F33CD-F442-CC4A-96B2-F9EE94CBF35F}" type="parTrans" cxnId="{E297830F-E630-7040-871B-CCB786346C02}">
      <dgm:prSet/>
      <dgm:spPr/>
      <dgm:t>
        <a:bodyPr/>
        <a:lstStyle/>
        <a:p>
          <a:endParaRPr lang="en-US"/>
        </a:p>
      </dgm:t>
    </dgm:pt>
    <dgm:pt modelId="{BA29C2C1-BDD6-F94D-B9E0-4E98B7E209BA}" type="sibTrans" cxnId="{E297830F-E630-7040-871B-CCB786346C02}">
      <dgm:prSet/>
      <dgm:spPr/>
      <dgm:t>
        <a:bodyPr/>
        <a:lstStyle/>
        <a:p>
          <a:endParaRPr lang="en-US"/>
        </a:p>
      </dgm:t>
    </dgm:pt>
    <dgm:pt modelId="{77065DA7-4DF2-C441-B086-25D4A1A85E28}">
      <dgm:prSet phldrT="[Text]"/>
      <dgm:spPr/>
      <dgm:t>
        <a:bodyPr/>
        <a:lstStyle/>
        <a:p>
          <a:pPr rtl="0"/>
          <a:r>
            <a:rPr lang="en-US" b="0" i="0" dirty="0">
              <a:effectLst/>
              <a:latin typeface="Libre Baskerville"/>
            </a:rPr>
            <a:t>the cafeteria </a:t>
          </a:r>
          <a:r>
            <a:rPr lang="en-US" dirty="0">
              <a:latin typeface="Libre Baskerville"/>
            </a:rPr>
            <a:t>has pizza</a:t>
          </a:r>
        </a:p>
      </dgm:t>
    </dgm:pt>
    <dgm:pt modelId="{37430A9A-E64F-E94F-BBB5-DA8F80A91B11}" type="parTrans" cxnId="{38009AD3-ACB6-A646-94EF-C6BBF5B3F93A}">
      <dgm:prSet/>
      <dgm:spPr/>
      <dgm:t>
        <a:bodyPr/>
        <a:lstStyle/>
        <a:p>
          <a:endParaRPr lang="en-US"/>
        </a:p>
      </dgm:t>
    </dgm:pt>
    <dgm:pt modelId="{002643A5-9C18-D84B-9200-2189C9EDEE49}" type="sibTrans" cxnId="{38009AD3-ACB6-A646-94EF-C6BBF5B3F93A}">
      <dgm:prSet/>
      <dgm:spPr/>
      <dgm:t>
        <a:bodyPr/>
        <a:lstStyle/>
        <a:p>
          <a:endParaRPr lang="en-US"/>
        </a:p>
      </dgm:t>
    </dgm:pt>
    <dgm:pt modelId="{25540CD3-310E-6641-956A-75C25FAC5DD1}">
      <dgm:prSet phldrT="[Text]" phldr="0"/>
      <dgm:spPr/>
      <dgm:t>
        <a:bodyPr/>
        <a:lstStyle/>
        <a:p>
          <a:pPr rtl="0">
            <a:buNone/>
          </a:pPr>
          <a:r>
            <a:rPr lang="en-US" dirty="0">
              <a:latin typeface="Libre Baskerville"/>
            </a:rPr>
            <a:t> And I have soccer practice.</a:t>
          </a: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CB18ABD-3961-5943-8A64-83D3998F6EDF}" type="pres">
      <dgm:prSet presAssocID="{883F33CD-F442-CC4A-96B2-F9EE94CBF35F}" presName="Name37" presStyleLbl="parChTrans1D2" presStyleIdx="0" presStyleCnt="3"/>
      <dgm:spPr/>
    </dgm:pt>
    <dgm:pt modelId="{683B8763-9C36-B544-834E-CA70643C40A6}" type="pres">
      <dgm:prSet presAssocID="{8794ABC0-E014-9345-8D4E-82F234FF9710}" presName="hierRoot2" presStyleCnt="0">
        <dgm:presLayoutVars>
          <dgm:hierBranch val="init"/>
        </dgm:presLayoutVars>
      </dgm:prSet>
      <dgm:spPr/>
    </dgm:pt>
    <dgm:pt modelId="{B568FFDB-A521-8646-B248-47D81829D631}" type="pres">
      <dgm:prSet presAssocID="{8794ABC0-E014-9345-8D4E-82F234FF9710}" presName="rootComposite" presStyleCnt="0"/>
      <dgm:spPr/>
    </dgm:pt>
    <dgm:pt modelId="{D0C0EBF3-44BF-2241-92F9-52EB2DC052CE}" type="pres">
      <dgm:prSet presAssocID="{8794ABC0-E014-9345-8D4E-82F234FF9710}" presName="rootText" presStyleLbl="node2" presStyleIdx="0" presStyleCnt="3">
        <dgm:presLayoutVars>
          <dgm:chPref val="3"/>
        </dgm:presLayoutVars>
      </dgm:prSet>
      <dgm:spPr/>
    </dgm:pt>
    <dgm:pt modelId="{8C869A99-36FE-E34C-915D-3A1CFF04075C}" type="pres">
      <dgm:prSet presAssocID="{8794ABC0-E014-9345-8D4E-82F234FF9710}" presName="rootConnector" presStyleLbl="node2" presStyleIdx="0" presStyleCnt="3"/>
      <dgm:spPr/>
    </dgm:pt>
    <dgm:pt modelId="{523BF4D8-3886-8443-B315-E5075D657F24}" type="pres">
      <dgm:prSet presAssocID="{8794ABC0-E014-9345-8D4E-82F234FF9710}" presName="hierChild4" presStyleCnt="0"/>
      <dgm:spPr/>
    </dgm:pt>
    <dgm:pt modelId="{B0A3AC30-4040-7E47-ACEF-C3E3B7212649}" type="pres">
      <dgm:prSet presAssocID="{8794ABC0-E014-9345-8D4E-82F234FF9710}" presName="hierChild5" presStyleCnt="0"/>
      <dgm:spPr/>
    </dgm:pt>
    <dgm:pt modelId="{C0D35DC7-3D60-6E44-8430-C29C657566CE}" type="pres">
      <dgm:prSet presAssocID="{37430A9A-E64F-E94F-BBB5-DA8F80A91B11}" presName="Name37" presStyleLbl="parChTrans1D2" presStyleIdx="1" presStyleCnt="3"/>
      <dgm:spPr/>
    </dgm:pt>
    <dgm:pt modelId="{1849CC3B-E4B9-A449-8473-FBAC27A89EFA}" type="pres">
      <dgm:prSet presAssocID="{77065DA7-4DF2-C441-B086-25D4A1A85E28}" presName="hierRoot2" presStyleCnt="0">
        <dgm:presLayoutVars>
          <dgm:hierBranch val="init"/>
        </dgm:presLayoutVars>
      </dgm:prSet>
      <dgm:spPr/>
    </dgm:pt>
    <dgm:pt modelId="{706E4492-0186-FF48-B621-EE40F99C041A}" type="pres">
      <dgm:prSet presAssocID="{77065DA7-4DF2-C441-B086-25D4A1A85E28}" presName="rootComposite" presStyleCnt="0"/>
      <dgm:spPr/>
    </dgm:pt>
    <dgm:pt modelId="{A9554C2E-9F21-5849-8096-DE8D26E6B760}" type="pres">
      <dgm:prSet presAssocID="{77065DA7-4DF2-C441-B086-25D4A1A85E28}" presName="rootText" presStyleLbl="node2" presStyleIdx="1" presStyleCnt="3" custLinFactNeighborY="2708">
        <dgm:presLayoutVars>
          <dgm:chPref val="3"/>
        </dgm:presLayoutVars>
      </dgm:prSet>
      <dgm:spPr/>
    </dgm:pt>
    <dgm:pt modelId="{6EA5A563-6F42-184E-ABEB-D2690EBBA506}" type="pres">
      <dgm:prSet presAssocID="{77065DA7-4DF2-C441-B086-25D4A1A85E28}" presName="rootConnector" presStyleLbl="node2" presStyleIdx="1" presStyleCnt="3"/>
      <dgm:spPr/>
    </dgm:pt>
    <dgm:pt modelId="{20482F7E-9050-5947-BEE6-7AADF2A06C9F}" type="pres">
      <dgm:prSet presAssocID="{77065DA7-4DF2-C441-B086-25D4A1A85E28}" presName="hierChild4" presStyleCnt="0"/>
      <dgm:spPr/>
    </dgm:pt>
    <dgm:pt modelId="{06D88E24-D40D-424E-ADF4-156E8D8EFC9A}" type="pres">
      <dgm:prSet presAssocID="{77065DA7-4DF2-C441-B086-25D4A1A85E28}" presName="hierChild5" presStyleCnt="0"/>
      <dgm:spPr/>
    </dgm:pt>
    <dgm:pt modelId="{19BA0DBA-AE75-E340-940F-E10AD456199A}" type="pres">
      <dgm:prSet presAssocID="{6C64576C-6529-0546-9DE8-7041EA55CCD0}" presName="Name37" presStyleLbl="parChTrans1D2" presStyleIdx="2" presStyleCnt="3"/>
      <dgm:spPr/>
    </dgm:pt>
    <dgm:pt modelId="{D37C8F91-2893-5D4F-B39A-0A49D8457937}" type="pres">
      <dgm:prSet presAssocID="{25540CD3-310E-6641-956A-75C25FAC5DD1}" presName="hierRoot2" presStyleCnt="0">
        <dgm:presLayoutVars>
          <dgm:hierBranch val="init"/>
        </dgm:presLayoutVars>
      </dgm:prSet>
      <dgm:spPr/>
    </dgm:pt>
    <dgm:pt modelId="{3E1E14A7-76F3-854E-BCBE-B8D60AAD0ABC}" type="pres">
      <dgm:prSet presAssocID="{25540CD3-310E-6641-956A-75C25FAC5DD1}" presName="rootComposite" presStyleCnt="0"/>
      <dgm:spPr/>
    </dgm:pt>
    <dgm:pt modelId="{73D818D0-83B3-5546-8478-9E6AE75FC1F0}" type="pres">
      <dgm:prSet presAssocID="{25540CD3-310E-6641-956A-75C25FAC5DD1}" presName="rootText" presStyleLbl="node2" presStyleIdx="2" presStyleCnt="3">
        <dgm:presLayoutVars>
          <dgm:chPref val="3"/>
        </dgm:presLayoutVars>
      </dgm:prSet>
      <dgm:spPr/>
    </dgm:pt>
    <dgm:pt modelId="{C372143B-674F-8944-8CAD-75B307136517}" type="pres">
      <dgm:prSet presAssocID="{25540CD3-310E-6641-956A-75C25FAC5DD1}" presName="rootConnector" presStyleLbl="node2" presStyleIdx="2" presStyleCnt="3"/>
      <dgm:spPr/>
    </dgm:pt>
    <dgm:pt modelId="{4BBD6238-C2AF-4E43-9A2E-5C63F51C1502}" type="pres">
      <dgm:prSet presAssocID="{25540CD3-310E-6641-956A-75C25FAC5DD1}" presName="hierChild4" presStyleCnt="0"/>
      <dgm:spPr/>
    </dgm:pt>
    <dgm:pt modelId="{067F6F46-11EC-D047-871B-0E2CA6E031DB}" type="pres">
      <dgm:prSet presAssocID="{25540CD3-310E-6641-956A-75C25FAC5DD1}" presName="hierChild5" presStyleCnt="0"/>
      <dgm:spPr/>
    </dgm:pt>
    <dgm:pt modelId="{8BCE8F65-4445-604F-8624-E580CF0060EE}" type="pres">
      <dgm:prSet presAssocID="{071D827D-4003-AC48-838D-2FDA0F489087}" presName="hierChild3" presStyleCnt="0"/>
      <dgm:spPr/>
    </dgm:pt>
  </dgm:ptLst>
  <dgm:cxnLst>
    <dgm:cxn modelId="{AA66400F-2808-E242-AA18-48E2C571F906}" srcId="{071D827D-4003-AC48-838D-2FDA0F489087}" destId="{25540CD3-310E-6641-956A-75C25FAC5DD1}" srcOrd="2" destOrd="0" parTransId="{6C64576C-6529-0546-9DE8-7041EA55CCD0}" sibTransId="{25EAF954-AB3A-B147-A2A5-FFA9A35E5320}"/>
    <dgm:cxn modelId="{E297830F-E630-7040-871B-CCB786346C02}" srcId="{071D827D-4003-AC48-838D-2FDA0F489087}" destId="{8794ABC0-E014-9345-8D4E-82F234FF9710}" srcOrd="0" destOrd="0" parTransId="{883F33CD-F442-CC4A-96B2-F9EE94CBF35F}" sibTransId="{BA29C2C1-BDD6-F94D-B9E0-4E98B7E209BA}"/>
    <dgm:cxn modelId="{1DC71F2C-502F-3143-B01A-44D7D4DB799F}" type="presOf" srcId="{8794ABC0-E014-9345-8D4E-82F234FF9710}" destId="{D0C0EBF3-44BF-2241-92F9-52EB2DC052CE}" srcOrd="0" destOrd="0" presId="urn:microsoft.com/office/officeart/2005/8/layout/orgChart1"/>
    <dgm:cxn modelId="{9A0E7430-BC45-C747-8C6E-A0B109DE702C}" type="presOf" srcId="{071D827D-4003-AC48-838D-2FDA0F489087}" destId="{988E1EFC-8A65-234D-99C7-B029EF748C7B}" srcOrd="0" destOrd="0" presId="urn:microsoft.com/office/officeart/2005/8/layout/orgChart1"/>
    <dgm:cxn modelId="{B3927B72-D2DE-404F-97EB-AAEFC11776BB}" type="presOf" srcId="{25540CD3-310E-6641-956A-75C25FAC5DD1}" destId="{C372143B-674F-8944-8CAD-75B307136517}" srcOrd="1" destOrd="0" presId="urn:microsoft.com/office/officeart/2005/8/layout/orgChart1"/>
    <dgm:cxn modelId="{9EF2795A-6DCD-D34E-A90C-0095760D7040}" type="presOf" srcId="{6C64576C-6529-0546-9DE8-7041EA55CCD0}" destId="{19BA0DBA-AE75-E340-940F-E10AD456199A}" srcOrd="0" destOrd="0" presId="urn:microsoft.com/office/officeart/2005/8/layout/orgChart1"/>
    <dgm:cxn modelId="{EA7DA29B-7FF6-8942-AFDE-01450084B6A9}" type="presOf" srcId="{8794ABC0-E014-9345-8D4E-82F234FF9710}" destId="{8C869A99-36FE-E34C-915D-3A1CFF04075C}" srcOrd="1" destOrd="0" presId="urn:microsoft.com/office/officeart/2005/8/layout/orgChart1"/>
    <dgm:cxn modelId="{AC6FD9A5-472A-604E-BC47-A0E2F6407517}" type="presOf" srcId="{071D827D-4003-AC48-838D-2FDA0F489087}" destId="{BE66C4EE-9BD8-0848-8437-B99214EC575D}"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FB71E4BF-2836-9842-A445-06200546FB2E}" type="presOf" srcId="{77065DA7-4DF2-C441-B086-25D4A1A85E28}" destId="{6EA5A563-6F42-184E-ABEB-D2690EBBA506}" srcOrd="1" destOrd="0" presId="urn:microsoft.com/office/officeart/2005/8/layout/orgChart1"/>
    <dgm:cxn modelId="{38009AD3-ACB6-A646-94EF-C6BBF5B3F93A}" srcId="{071D827D-4003-AC48-838D-2FDA0F489087}" destId="{77065DA7-4DF2-C441-B086-25D4A1A85E28}" srcOrd="1" destOrd="0" parTransId="{37430A9A-E64F-E94F-BBB5-DA8F80A91B11}" sibTransId="{002643A5-9C18-D84B-9200-2189C9EDEE49}"/>
    <dgm:cxn modelId="{CF7929D9-21B1-F345-BBEF-C64D19EDC69A}" srcId="{6CFC59A1-C8FE-F54E-9058-B091319587F0}" destId="{071D827D-4003-AC48-838D-2FDA0F489087}" srcOrd="0" destOrd="0" parTransId="{C4477B69-6E3B-4A46-AC4A-514B62B401F3}" sibTransId="{176E1D31-BA3F-DD4A-98F2-744C32AE5D7E}"/>
    <dgm:cxn modelId="{428E6AE1-D688-CE4C-9276-1F6662890D10}" type="presOf" srcId="{883F33CD-F442-CC4A-96B2-F9EE94CBF35F}" destId="{BCB18ABD-3961-5943-8A64-83D3998F6EDF}" srcOrd="0" destOrd="0" presId="urn:microsoft.com/office/officeart/2005/8/layout/orgChart1"/>
    <dgm:cxn modelId="{626060E3-4BA4-054E-9D9F-494BACACF670}" type="presOf" srcId="{25540CD3-310E-6641-956A-75C25FAC5DD1}" destId="{73D818D0-83B3-5546-8478-9E6AE75FC1F0}" srcOrd="0" destOrd="0" presId="urn:microsoft.com/office/officeart/2005/8/layout/orgChart1"/>
    <dgm:cxn modelId="{FE2855FA-643A-FE4D-8435-699273A6D51C}" type="presOf" srcId="{77065DA7-4DF2-C441-B086-25D4A1A85E28}" destId="{A9554C2E-9F21-5849-8096-DE8D26E6B760}" srcOrd="0" destOrd="0" presId="urn:microsoft.com/office/officeart/2005/8/layout/orgChart1"/>
    <dgm:cxn modelId="{0DADA9FC-E5C6-4547-A136-C4D4779D8E8E}" type="presOf" srcId="{37430A9A-E64F-E94F-BBB5-DA8F80A91B11}" destId="{C0D35DC7-3D60-6E44-8430-C29C657566CE}" srcOrd="0" destOrd="0" presId="urn:microsoft.com/office/officeart/2005/8/layout/orgChart1"/>
    <dgm:cxn modelId="{E9DA35FE-A80E-414A-9429-FB4853EEEFFD}" type="presParOf" srcId="{5BFEFF00-E061-F34F-B8B4-57BCFC994C78}" destId="{4FEB8ABF-2C39-2A4D-A4A3-2C1671A536AF}" srcOrd="0" destOrd="0" presId="urn:microsoft.com/office/officeart/2005/8/layout/orgChart1"/>
    <dgm:cxn modelId="{E5B6CD1A-C23D-394B-B3A8-8BD7A47E19C6}" type="presParOf" srcId="{4FEB8ABF-2C39-2A4D-A4A3-2C1671A536AF}" destId="{A7B9E412-8214-D945-8571-A99793C17F08}" srcOrd="0" destOrd="0" presId="urn:microsoft.com/office/officeart/2005/8/layout/orgChart1"/>
    <dgm:cxn modelId="{824A92C8-73A2-B945-A5B9-D2F685EDC054}" type="presParOf" srcId="{A7B9E412-8214-D945-8571-A99793C17F08}" destId="{988E1EFC-8A65-234D-99C7-B029EF748C7B}" srcOrd="0" destOrd="0" presId="urn:microsoft.com/office/officeart/2005/8/layout/orgChart1"/>
    <dgm:cxn modelId="{399EE8B2-6317-D14D-AB88-F17EFB8E8211}" type="presParOf" srcId="{A7B9E412-8214-D945-8571-A99793C17F08}" destId="{BE66C4EE-9BD8-0848-8437-B99214EC575D}" srcOrd="1" destOrd="0" presId="urn:microsoft.com/office/officeart/2005/8/layout/orgChart1"/>
    <dgm:cxn modelId="{2733DD29-2DEF-2E42-96A3-7C5738664680}" type="presParOf" srcId="{4FEB8ABF-2C39-2A4D-A4A3-2C1671A536AF}" destId="{95257571-0D52-7C46-8572-C11C7F0E5602}" srcOrd="1" destOrd="0" presId="urn:microsoft.com/office/officeart/2005/8/layout/orgChart1"/>
    <dgm:cxn modelId="{3F0A9428-94BF-FC47-8731-3238A59CC004}" type="presParOf" srcId="{95257571-0D52-7C46-8572-C11C7F0E5602}" destId="{BCB18ABD-3961-5943-8A64-83D3998F6EDF}" srcOrd="0" destOrd="0" presId="urn:microsoft.com/office/officeart/2005/8/layout/orgChart1"/>
    <dgm:cxn modelId="{EA92F491-538F-FE49-A960-0927D83CCF8C}" type="presParOf" srcId="{95257571-0D52-7C46-8572-C11C7F0E5602}" destId="{683B8763-9C36-B544-834E-CA70643C40A6}" srcOrd="1" destOrd="0" presId="urn:microsoft.com/office/officeart/2005/8/layout/orgChart1"/>
    <dgm:cxn modelId="{D1014DB1-F95C-A743-B958-A605C38A2BC8}" type="presParOf" srcId="{683B8763-9C36-B544-834E-CA70643C40A6}" destId="{B568FFDB-A521-8646-B248-47D81829D631}" srcOrd="0" destOrd="0" presId="urn:microsoft.com/office/officeart/2005/8/layout/orgChart1"/>
    <dgm:cxn modelId="{E278471F-85A3-D048-B617-B50D9A30964A}" type="presParOf" srcId="{B568FFDB-A521-8646-B248-47D81829D631}" destId="{D0C0EBF3-44BF-2241-92F9-52EB2DC052CE}" srcOrd="0" destOrd="0" presId="urn:microsoft.com/office/officeart/2005/8/layout/orgChart1"/>
    <dgm:cxn modelId="{12FF0930-4148-AC4E-8468-684EC944F545}" type="presParOf" srcId="{B568FFDB-A521-8646-B248-47D81829D631}" destId="{8C869A99-36FE-E34C-915D-3A1CFF04075C}" srcOrd="1" destOrd="0" presId="urn:microsoft.com/office/officeart/2005/8/layout/orgChart1"/>
    <dgm:cxn modelId="{D09FB79B-AAF0-0B4F-BAA8-E5B8E5212B8F}" type="presParOf" srcId="{683B8763-9C36-B544-834E-CA70643C40A6}" destId="{523BF4D8-3886-8443-B315-E5075D657F24}" srcOrd="1" destOrd="0" presId="urn:microsoft.com/office/officeart/2005/8/layout/orgChart1"/>
    <dgm:cxn modelId="{8A70E6DF-DEAA-E440-8DF9-690B45C333DC}" type="presParOf" srcId="{683B8763-9C36-B544-834E-CA70643C40A6}" destId="{B0A3AC30-4040-7E47-ACEF-C3E3B7212649}" srcOrd="2" destOrd="0" presId="urn:microsoft.com/office/officeart/2005/8/layout/orgChart1"/>
    <dgm:cxn modelId="{34A5B0ED-6562-4747-B78D-5B639A977171}" type="presParOf" srcId="{95257571-0D52-7C46-8572-C11C7F0E5602}" destId="{C0D35DC7-3D60-6E44-8430-C29C657566CE}" srcOrd="2" destOrd="0" presId="urn:microsoft.com/office/officeart/2005/8/layout/orgChart1"/>
    <dgm:cxn modelId="{E6BDC6B8-6BEE-714F-8D9B-80B95F3D9AD8}" type="presParOf" srcId="{95257571-0D52-7C46-8572-C11C7F0E5602}" destId="{1849CC3B-E4B9-A449-8473-FBAC27A89EFA}" srcOrd="3" destOrd="0" presId="urn:microsoft.com/office/officeart/2005/8/layout/orgChart1"/>
    <dgm:cxn modelId="{E107687C-7D65-144E-8E83-7C9557400A3D}" type="presParOf" srcId="{1849CC3B-E4B9-A449-8473-FBAC27A89EFA}" destId="{706E4492-0186-FF48-B621-EE40F99C041A}" srcOrd="0" destOrd="0" presId="urn:microsoft.com/office/officeart/2005/8/layout/orgChart1"/>
    <dgm:cxn modelId="{FDBD0E55-11D2-8C46-8D05-20C91917C07E}" type="presParOf" srcId="{706E4492-0186-FF48-B621-EE40F99C041A}" destId="{A9554C2E-9F21-5849-8096-DE8D26E6B760}" srcOrd="0" destOrd="0" presId="urn:microsoft.com/office/officeart/2005/8/layout/orgChart1"/>
    <dgm:cxn modelId="{7E2CBB22-91FB-BA49-8331-87BEC2036924}" type="presParOf" srcId="{706E4492-0186-FF48-B621-EE40F99C041A}" destId="{6EA5A563-6F42-184E-ABEB-D2690EBBA506}" srcOrd="1" destOrd="0" presId="urn:microsoft.com/office/officeart/2005/8/layout/orgChart1"/>
    <dgm:cxn modelId="{A5EE997D-6A8B-B246-89AC-1443060F438B}" type="presParOf" srcId="{1849CC3B-E4B9-A449-8473-FBAC27A89EFA}" destId="{20482F7E-9050-5947-BEE6-7AADF2A06C9F}" srcOrd="1" destOrd="0" presId="urn:microsoft.com/office/officeart/2005/8/layout/orgChart1"/>
    <dgm:cxn modelId="{1A3750FA-BED6-A744-B23F-83CACABE752D}" type="presParOf" srcId="{1849CC3B-E4B9-A449-8473-FBAC27A89EFA}" destId="{06D88E24-D40D-424E-ADF4-156E8D8EFC9A}" srcOrd="2" destOrd="0" presId="urn:microsoft.com/office/officeart/2005/8/layout/orgChart1"/>
    <dgm:cxn modelId="{82333D7F-FEB4-1D47-8E5A-F241205156EF}" type="presParOf" srcId="{95257571-0D52-7C46-8572-C11C7F0E5602}" destId="{19BA0DBA-AE75-E340-940F-E10AD456199A}" srcOrd="4" destOrd="0" presId="urn:microsoft.com/office/officeart/2005/8/layout/orgChart1"/>
    <dgm:cxn modelId="{E45CF3B6-9013-FB45-915A-1EBEACDA955A}" type="presParOf" srcId="{95257571-0D52-7C46-8572-C11C7F0E5602}" destId="{D37C8F91-2893-5D4F-B39A-0A49D8457937}" srcOrd="5" destOrd="0" presId="urn:microsoft.com/office/officeart/2005/8/layout/orgChart1"/>
    <dgm:cxn modelId="{57516D21-3183-2C4A-ABF6-E12FFE2511F2}" type="presParOf" srcId="{D37C8F91-2893-5D4F-B39A-0A49D8457937}" destId="{3E1E14A7-76F3-854E-BCBE-B8D60AAD0ABC}" srcOrd="0" destOrd="0" presId="urn:microsoft.com/office/officeart/2005/8/layout/orgChart1"/>
    <dgm:cxn modelId="{176B0BD6-5869-B84B-8737-713972EB8469}" type="presParOf" srcId="{3E1E14A7-76F3-854E-BCBE-B8D60AAD0ABC}" destId="{73D818D0-83B3-5546-8478-9E6AE75FC1F0}" srcOrd="0" destOrd="0" presId="urn:microsoft.com/office/officeart/2005/8/layout/orgChart1"/>
    <dgm:cxn modelId="{848256D0-937B-AA45-96E3-14319D69FAC4}" type="presParOf" srcId="{3E1E14A7-76F3-854E-BCBE-B8D60AAD0ABC}" destId="{C372143B-674F-8944-8CAD-75B307136517}" srcOrd="1" destOrd="0" presId="urn:microsoft.com/office/officeart/2005/8/layout/orgChart1"/>
    <dgm:cxn modelId="{44F78E16-C83A-2C42-801B-0ABE36E538F1}" type="presParOf" srcId="{D37C8F91-2893-5D4F-B39A-0A49D8457937}" destId="{4BBD6238-C2AF-4E43-9A2E-5C63F51C1502}" srcOrd="1" destOrd="0" presId="urn:microsoft.com/office/officeart/2005/8/layout/orgChart1"/>
    <dgm:cxn modelId="{F385708B-B6B8-5C45-9C82-06930D6712E3}" type="presParOf" srcId="{D37C8F91-2893-5D4F-B39A-0A49D8457937}" destId="{067F6F46-11EC-D047-871B-0E2CA6E031DB}" srcOrd="2" destOrd="0" presId="urn:microsoft.com/office/officeart/2005/8/layout/orgChart1"/>
    <dgm:cxn modelId="{71551078-E97A-1842-836D-0A97913840CC}"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25540CD3-310E-6641-956A-75C25FAC5DD1}">
      <dgm:prSet phldrT="[Text]" phldr="0"/>
      <dgm:spPr/>
      <dgm:t>
        <a:bodyPr/>
        <a:lstStyle/>
        <a:p>
          <a:pPr>
            <a:buNone/>
          </a:pPr>
          <a:r>
            <a:rPr lang="en-US" dirty="0">
              <a:latin typeface="Libre Baskerville"/>
            </a:rPr>
            <a:t>The Constitution established a strong central government with principles like checks and balances, but the debate over its ratification emerged because</a:t>
          </a:r>
          <a:endParaRPr lang="en-US" dirty="0">
            <a:latin typeface="Libre Baskerville"/>
            <a:ea typeface="Calibri Light" panose="020F0302020204030204"/>
            <a:cs typeface="Calibri Light" panose="020F0302020204030204"/>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481E4DE1-1164-48D3-BB50-0BAE893E84C8}">
      <dgm:prSet phldr="0"/>
      <dgm:spPr/>
      <dgm:t>
        <a:bodyPr/>
        <a:lstStyle/>
        <a:p>
          <a:r>
            <a:rPr lang="en-US" dirty="0">
              <a:solidFill>
                <a:srgbClr val="333C42"/>
              </a:solidFill>
              <a:latin typeface="Libre Baskerville"/>
            </a:rPr>
            <a:t>Federalists believed it protected liberty through structure,</a:t>
          </a:r>
          <a:endParaRPr lang="en-US" dirty="0">
            <a:solidFill>
              <a:srgbClr val="333C42"/>
            </a:solidFill>
            <a:latin typeface="Calibri Light" panose="020F0302020204030204"/>
            <a:ea typeface="Calibri Light" panose="020F0302020204030204"/>
            <a:cs typeface="Calibri Light" panose="020F0302020204030204"/>
          </a:endParaRPr>
        </a:p>
      </dgm:t>
    </dgm:pt>
    <dgm:pt modelId="{74E9F08C-AA6F-4AD1-9742-4A7F3EB1EE1E}" type="parTrans" cxnId="{686E4BE0-55DA-44B3-B8FA-194ECDC4965B}">
      <dgm:prSet/>
      <dgm:spPr/>
    </dgm:pt>
    <dgm:pt modelId="{B052CB23-45FA-43C0-9BC1-84AE75374BE7}" type="sibTrans" cxnId="{686E4BE0-55DA-44B3-B8FA-194ECDC4965B}">
      <dgm:prSet/>
      <dgm:spPr/>
    </dgm:pt>
    <dgm:pt modelId="{9250A529-9118-44D2-9F41-A2D2BA672389}">
      <dgm:prSet phldr="0"/>
      <dgm:spPr/>
      <dgm:t>
        <a:bodyPr/>
        <a:lstStyle/>
        <a:p>
          <a:pPr rtl="0"/>
          <a:r>
            <a:rPr lang="en-US" dirty="0">
              <a:solidFill>
                <a:srgbClr val="333C42"/>
              </a:solidFill>
              <a:latin typeface="Libre Baskerville"/>
            </a:rPr>
            <a:t>while the Anti-Federalists feared it would lead to government overreach.</a:t>
          </a:r>
          <a:endParaRPr lang="en-US" dirty="0">
            <a:solidFill>
              <a:srgbClr val="000000"/>
            </a:solidFill>
            <a:latin typeface="Libre Baskerville"/>
          </a:endParaRPr>
        </a:p>
      </dgm:t>
    </dgm:pt>
    <dgm:pt modelId="{411452F5-9491-4CEA-9F00-DB652C2762FB}" type="parTrans" cxnId="{5706FCF5-4097-4537-A513-EE8268FE3593}">
      <dgm:prSet/>
      <dgm:spPr/>
    </dgm:pt>
    <dgm:pt modelId="{68C2A4DB-3AF0-4715-A8AC-B8262001DAF4}" type="sibTrans" cxnId="{5706FCF5-4097-4537-A513-EE8268FE3593}">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1516D2F5-D0F6-4D78-9A5D-72C180A545AE}" type="pres">
      <dgm:prSet presAssocID="{25540CD3-310E-6641-956A-75C25FAC5DD1}" presName="hierRoot1" presStyleCnt="0">
        <dgm:presLayoutVars>
          <dgm:hierBranch val="init"/>
        </dgm:presLayoutVars>
      </dgm:prSet>
      <dgm:spPr/>
    </dgm:pt>
    <dgm:pt modelId="{88D3438A-7A4A-41E0-9D22-D8BE71CA2643}" type="pres">
      <dgm:prSet presAssocID="{25540CD3-310E-6641-956A-75C25FAC5DD1}" presName="rootComposite1" presStyleCnt="0"/>
      <dgm:spPr/>
    </dgm:pt>
    <dgm:pt modelId="{597F60C9-CF9F-4116-B074-A300314CB2A6}" type="pres">
      <dgm:prSet presAssocID="{25540CD3-310E-6641-956A-75C25FAC5DD1}" presName="rootText1" presStyleLbl="node0" presStyleIdx="0" presStyleCnt="1">
        <dgm:presLayoutVars>
          <dgm:chPref val="3"/>
        </dgm:presLayoutVars>
      </dgm:prSet>
      <dgm:spPr/>
    </dgm:pt>
    <dgm:pt modelId="{850464BD-AD8C-459F-B9D5-74C41D6F9C41}" type="pres">
      <dgm:prSet presAssocID="{25540CD3-310E-6641-956A-75C25FAC5DD1}" presName="rootConnector1" presStyleLbl="node1" presStyleIdx="0" presStyleCnt="0"/>
      <dgm:spPr/>
    </dgm:pt>
    <dgm:pt modelId="{E1E269CB-8DFC-42EF-9092-185C006C2043}" type="pres">
      <dgm:prSet presAssocID="{25540CD3-310E-6641-956A-75C25FAC5DD1}" presName="hierChild2" presStyleCnt="0"/>
      <dgm:spPr/>
    </dgm:pt>
    <dgm:pt modelId="{0B7008FB-535F-4BEA-85D5-D5A7E961F7A7}" type="pres">
      <dgm:prSet presAssocID="{74E9F08C-AA6F-4AD1-9742-4A7F3EB1EE1E}" presName="Name37" presStyleLbl="parChTrans1D2" presStyleIdx="0" presStyleCnt="2"/>
      <dgm:spPr/>
    </dgm:pt>
    <dgm:pt modelId="{E3831ABF-26BE-4245-B852-1BC7904CC0D4}" type="pres">
      <dgm:prSet presAssocID="{481E4DE1-1164-48D3-BB50-0BAE893E84C8}" presName="hierRoot2" presStyleCnt="0">
        <dgm:presLayoutVars>
          <dgm:hierBranch val="init"/>
        </dgm:presLayoutVars>
      </dgm:prSet>
      <dgm:spPr/>
    </dgm:pt>
    <dgm:pt modelId="{EA338C81-3C2A-49C6-97B7-DAAC78877A5A}" type="pres">
      <dgm:prSet presAssocID="{481E4DE1-1164-48D3-BB50-0BAE893E84C8}" presName="rootComposite" presStyleCnt="0"/>
      <dgm:spPr/>
    </dgm:pt>
    <dgm:pt modelId="{D5B5F138-4346-4CE9-A17A-07A1572B2AC0}" type="pres">
      <dgm:prSet presAssocID="{481E4DE1-1164-48D3-BB50-0BAE893E84C8}" presName="rootText" presStyleLbl="node2" presStyleIdx="0" presStyleCnt="2">
        <dgm:presLayoutVars>
          <dgm:chPref val="3"/>
        </dgm:presLayoutVars>
      </dgm:prSet>
      <dgm:spPr/>
    </dgm:pt>
    <dgm:pt modelId="{EDB69B02-E4BC-4BC9-A301-B99997096BD4}" type="pres">
      <dgm:prSet presAssocID="{481E4DE1-1164-48D3-BB50-0BAE893E84C8}" presName="rootConnector" presStyleLbl="node2" presStyleIdx="0" presStyleCnt="2"/>
      <dgm:spPr/>
    </dgm:pt>
    <dgm:pt modelId="{517A97E9-BAA4-42EC-9A08-0C8815CA2171}" type="pres">
      <dgm:prSet presAssocID="{481E4DE1-1164-48D3-BB50-0BAE893E84C8}" presName="hierChild4" presStyleCnt="0"/>
      <dgm:spPr/>
    </dgm:pt>
    <dgm:pt modelId="{87C67FB0-7F2E-42C0-B021-239B534CC433}" type="pres">
      <dgm:prSet presAssocID="{481E4DE1-1164-48D3-BB50-0BAE893E84C8}" presName="hierChild5" presStyleCnt="0"/>
      <dgm:spPr/>
    </dgm:pt>
    <dgm:pt modelId="{8E6AF3EE-00B9-41F7-B575-C738A339BCE5}" type="pres">
      <dgm:prSet presAssocID="{411452F5-9491-4CEA-9F00-DB652C2762FB}" presName="Name37" presStyleLbl="parChTrans1D2" presStyleIdx="1" presStyleCnt="2"/>
      <dgm:spPr/>
    </dgm:pt>
    <dgm:pt modelId="{797F9639-7B16-4280-B26D-422AE2C4F405}" type="pres">
      <dgm:prSet presAssocID="{9250A529-9118-44D2-9F41-A2D2BA672389}" presName="hierRoot2" presStyleCnt="0">
        <dgm:presLayoutVars>
          <dgm:hierBranch val="init"/>
        </dgm:presLayoutVars>
      </dgm:prSet>
      <dgm:spPr/>
    </dgm:pt>
    <dgm:pt modelId="{1E08869E-4A27-4230-BD5D-E2DEA4703277}" type="pres">
      <dgm:prSet presAssocID="{9250A529-9118-44D2-9F41-A2D2BA672389}" presName="rootComposite" presStyleCnt="0"/>
      <dgm:spPr/>
    </dgm:pt>
    <dgm:pt modelId="{9731D488-F11D-49C7-BBAD-EEB6A560A5B4}" type="pres">
      <dgm:prSet presAssocID="{9250A529-9118-44D2-9F41-A2D2BA672389}" presName="rootText" presStyleLbl="node2" presStyleIdx="1" presStyleCnt="2">
        <dgm:presLayoutVars>
          <dgm:chPref val="3"/>
        </dgm:presLayoutVars>
      </dgm:prSet>
      <dgm:spPr/>
    </dgm:pt>
    <dgm:pt modelId="{E785F501-6861-4B99-AC58-64478B72D1E7}" type="pres">
      <dgm:prSet presAssocID="{9250A529-9118-44D2-9F41-A2D2BA672389}" presName="rootConnector" presStyleLbl="node2" presStyleIdx="1" presStyleCnt="2"/>
      <dgm:spPr/>
    </dgm:pt>
    <dgm:pt modelId="{7B856840-67BC-48E6-91C8-CD7D1A512762}" type="pres">
      <dgm:prSet presAssocID="{9250A529-9118-44D2-9F41-A2D2BA672389}" presName="hierChild4" presStyleCnt="0"/>
      <dgm:spPr/>
    </dgm:pt>
    <dgm:pt modelId="{05C08A54-C8BA-49E1-BE55-5E6A61349053}" type="pres">
      <dgm:prSet presAssocID="{9250A529-9118-44D2-9F41-A2D2BA672389}" presName="hierChild5" presStyleCnt="0"/>
      <dgm:spPr/>
    </dgm:pt>
    <dgm:pt modelId="{B82862A0-AB85-4C11-8E32-734D3C35EC09}" type="pres">
      <dgm:prSet presAssocID="{25540CD3-310E-6641-956A-75C25FAC5DD1}" presName="hierChild3" presStyleCnt="0"/>
      <dgm:spPr/>
    </dgm:pt>
  </dgm:ptLst>
  <dgm:cxnLst>
    <dgm:cxn modelId="{AA66400F-2808-E242-AA18-48E2C571F906}" srcId="{6CFC59A1-C8FE-F54E-9058-B091319587F0}" destId="{25540CD3-310E-6641-956A-75C25FAC5DD1}" srcOrd="0" destOrd="0" parTransId="{6C64576C-6529-0546-9DE8-7041EA55CCD0}" sibTransId="{25EAF954-AB3A-B147-A2A5-FFA9A35E5320}"/>
    <dgm:cxn modelId="{143E5038-3C09-4AE7-8C97-FCA7235281E4}" type="presOf" srcId="{481E4DE1-1164-48D3-BB50-0BAE893E84C8}" destId="{EDB69B02-E4BC-4BC9-A301-B99997096BD4}" srcOrd="1" destOrd="0" presId="urn:microsoft.com/office/officeart/2005/8/layout/orgChart1"/>
    <dgm:cxn modelId="{C40AAB3E-1A0C-433B-A415-13D6B1EF52C8}" type="presOf" srcId="{25540CD3-310E-6641-956A-75C25FAC5DD1}" destId="{850464BD-AD8C-459F-B9D5-74C41D6F9C41}" srcOrd="1" destOrd="0" presId="urn:microsoft.com/office/officeart/2005/8/layout/orgChart1"/>
    <dgm:cxn modelId="{49E86F62-A443-4942-82FE-73B512CC0C06}" type="presOf" srcId="{9250A529-9118-44D2-9F41-A2D2BA672389}" destId="{9731D488-F11D-49C7-BBAD-EEB6A560A5B4}" srcOrd="0" destOrd="0" presId="urn:microsoft.com/office/officeart/2005/8/layout/orgChart1"/>
    <dgm:cxn modelId="{8BDFE575-1C5C-46FC-B5BB-AFBED6394818}" type="presOf" srcId="{74E9F08C-AA6F-4AD1-9742-4A7F3EB1EE1E}" destId="{0B7008FB-535F-4BEA-85D5-D5A7E961F7A7}" srcOrd="0" destOrd="0" presId="urn:microsoft.com/office/officeart/2005/8/layout/orgChart1"/>
    <dgm:cxn modelId="{FF611196-67D4-48A6-95E1-506ABD5E1138}" type="presOf" srcId="{481E4DE1-1164-48D3-BB50-0BAE893E84C8}" destId="{D5B5F138-4346-4CE9-A17A-07A1572B2AC0}"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DF780BBC-B572-4ACC-BCA4-E5C881758393}" type="presOf" srcId="{25540CD3-310E-6641-956A-75C25FAC5DD1}" destId="{597F60C9-CF9F-4116-B074-A300314CB2A6}" srcOrd="0" destOrd="0" presId="urn:microsoft.com/office/officeart/2005/8/layout/orgChart1"/>
    <dgm:cxn modelId="{0598F5C2-1F09-4367-B83D-9147707E14F2}" type="presOf" srcId="{9250A529-9118-44D2-9F41-A2D2BA672389}" destId="{E785F501-6861-4B99-AC58-64478B72D1E7}" srcOrd="1" destOrd="0" presId="urn:microsoft.com/office/officeart/2005/8/layout/orgChart1"/>
    <dgm:cxn modelId="{92E265DB-C53D-47F6-8510-07E27744B93E}" type="presOf" srcId="{411452F5-9491-4CEA-9F00-DB652C2762FB}" destId="{8E6AF3EE-00B9-41F7-B575-C738A339BCE5}" srcOrd="0" destOrd="0" presId="urn:microsoft.com/office/officeart/2005/8/layout/orgChart1"/>
    <dgm:cxn modelId="{686E4BE0-55DA-44B3-B8FA-194ECDC4965B}" srcId="{25540CD3-310E-6641-956A-75C25FAC5DD1}" destId="{481E4DE1-1164-48D3-BB50-0BAE893E84C8}" srcOrd="0" destOrd="0" parTransId="{74E9F08C-AA6F-4AD1-9742-4A7F3EB1EE1E}" sibTransId="{B052CB23-45FA-43C0-9BC1-84AE75374BE7}"/>
    <dgm:cxn modelId="{5706FCF5-4097-4537-A513-EE8268FE3593}" srcId="{25540CD3-310E-6641-956A-75C25FAC5DD1}" destId="{9250A529-9118-44D2-9F41-A2D2BA672389}" srcOrd="1" destOrd="0" parTransId="{411452F5-9491-4CEA-9F00-DB652C2762FB}" sibTransId="{68C2A4DB-3AF0-4715-A8AC-B8262001DAF4}"/>
    <dgm:cxn modelId="{37A0F29F-6ABE-4694-BDD5-D4F165EA753D}" type="presParOf" srcId="{5BFEFF00-E061-F34F-B8B4-57BCFC994C78}" destId="{1516D2F5-D0F6-4D78-9A5D-72C180A545AE}" srcOrd="0" destOrd="0" presId="urn:microsoft.com/office/officeart/2005/8/layout/orgChart1"/>
    <dgm:cxn modelId="{E5E4DFCA-C276-4CE6-800A-6D617858571B}" type="presParOf" srcId="{1516D2F5-D0F6-4D78-9A5D-72C180A545AE}" destId="{88D3438A-7A4A-41E0-9D22-D8BE71CA2643}" srcOrd="0" destOrd="0" presId="urn:microsoft.com/office/officeart/2005/8/layout/orgChart1"/>
    <dgm:cxn modelId="{FE8ACDC0-DB66-4EC7-A9BB-CDAE3DB88461}" type="presParOf" srcId="{88D3438A-7A4A-41E0-9D22-D8BE71CA2643}" destId="{597F60C9-CF9F-4116-B074-A300314CB2A6}" srcOrd="0" destOrd="0" presId="urn:microsoft.com/office/officeart/2005/8/layout/orgChart1"/>
    <dgm:cxn modelId="{2EA738D5-5183-4C5F-89D5-BF8B73848F27}" type="presParOf" srcId="{88D3438A-7A4A-41E0-9D22-D8BE71CA2643}" destId="{850464BD-AD8C-459F-B9D5-74C41D6F9C41}" srcOrd="1" destOrd="0" presId="urn:microsoft.com/office/officeart/2005/8/layout/orgChart1"/>
    <dgm:cxn modelId="{EF57E8E4-7BAE-405C-A9A7-F09C7A514B61}" type="presParOf" srcId="{1516D2F5-D0F6-4D78-9A5D-72C180A545AE}" destId="{E1E269CB-8DFC-42EF-9092-185C006C2043}" srcOrd="1" destOrd="0" presId="urn:microsoft.com/office/officeart/2005/8/layout/orgChart1"/>
    <dgm:cxn modelId="{B53F3511-136E-4BE4-8888-996DDB641A7B}" type="presParOf" srcId="{E1E269CB-8DFC-42EF-9092-185C006C2043}" destId="{0B7008FB-535F-4BEA-85D5-D5A7E961F7A7}" srcOrd="0" destOrd="0" presId="urn:microsoft.com/office/officeart/2005/8/layout/orgChart1"/>
    <dgm:cxn modelId="{7F0F52D6-D704-4D52-AFD7-3BDCFA323073}" type="presParOf" srcId="{E1E269CB-8DFC-42EF-9092-185C006C2043}" destId="{E3831ABF-26BE-4245-B852-1BC7904CC0D4}" srcOrd="1" destOrd="0" presId="urn:microsoft.com/office/officeart/2005/8/layout/orgChart1"/>
    <dgm:cxn modelId="{6678EC5B-C089-419D-B07C-CAE0E59D4AE7}" type="presParOf" srcId="{E3831ABF-26BE-4245-B852-1BC7904CC0D4}" destId="{EA338C81-3C2A-49C6-97B7-DAAC78877A5A}" srcOrd="0" destOrd="0" presId="urn:microsoft.com/office/officeart/2005/8/layout/orgChart1"/>
    <dgm:cxn modelId="{1BDF3582-905C-44DA-AFA6-9CE0B82E4131}" type="presParOf" srcId="{EA338C81-3C2A-49C6-97B7-DAAC78877A5A}" destId="{D5B5F138-4346-4CE9-A17A-07A1572B2AC0}" srcOrd="0" destOrd="0" presId="urn:microsoft.com/office/officeart/2005/8/layout/orgChart1"/>
    <dgm:cxn modelId="{B197B664-6035-4124-A2C2-F616E73300A8}" type="presParOf" srcId="{EA338C81-3C2A-49C6-97B7-DAAC78877A5A}" destId="{EDB69B02-E4BC-4BC9-A301-B99997096BD4}" srcOrd="1" destOrd="0" presId="urn:microsoft.com/office/officeart/2005/8/layout/orgChart1"/>
    <dgm:cxn modelId="{4C2C12AD-E5E0-4324-9DF7-F21D3A17039D}" type="presParOf" srcId="{E3831ABF-26BE-4245-B852-1BC7904CC0D4}" destId="{517A97E9-BAA4-42EC-9A08-0C8815CA2171}" srcOrd="1" destOrd="0" presId="urn:microsoft.com/office/officeart/2005/8/layout/orgChart1"/>
    <dgm:cxn modelId="{37B9F567-7D38-44F3-A457-00092120137B}" type="presParOf" srcId="{E3831ABF-26BE-4245-B852-1BC7904CC0D4}" destId="{87C67FB0-7F2E-42C0-B021-239B534CC433}" srcOrd="2" destOrd="0" presId="urn:microsoft.com/office/officeart/2005/8/layout/orgChart1"/>
    <dgm:cxn modelId="{6D44D73E-FF74-438E-AF20-BD53C5170B15}" type="presParOf" srcId="{E1E269CB-8DFC-42EF-9092-185C006C2043}" destId="{8E6AF3EE-00B9-41F7-B575-C738A339BCE5}" srcOrd="2" destOrd="0" presId="urn:microsoft.com/office/officeart/2005/8/layout/orgChart1"/>
    <dgm:cxn modelId="{71E58AB6-496F-4F2C-8B61-BF5DB1782351}" type="presParOf" srcId="{E1E269CB-8DFC-42EF-9092-185C006C2043}" destId="{797F9639-7B16-4280-B26D-422AE2C4F405}" srcOrd="3" destOrd="0" presId="urn:microsoft.com/office/officeart/2005/8/layout/orgChart1"/>
    <dgm:cxn modelId="{BB29B3C2-B832-4155-88DA-62A58C491510}" type="presParOf" srcId="{797F9639-7B16-4280-B26D-422AE2C4F405}" destId="{1E08869E-4A27-4230-BD5D-E2DEA4703277}" srcOrd="0" destOrd="0" presId="urn:microsoft.com/office/officeart/2005/8/layout/orgChart1"/>
    <dgm:cxn modelId="{E32D49A1-AE59-46DD-B60C-BB3459E240F3}" type="presParOf" srcId="{1E08869E-4A27-4230-BD5D-E2DEA4703277}" destId="{9731D488-F11D-49C7-BBAD-EEB6A560A5B4}" srcOrd="0" destOrd="0" presId="urn:microsoft.com/office/officeart/2005/8/layout/orgChart1"/>
    <dgm:cxn modelId="{C488A65E-1063-4DEF-8551-28BAD96C3349}" type="presParOf" srcId="{1E08869E-4A27-4230-BD5D-E2DEA4703277}" destId="{E785F501-6861-4B99-AC58-64478B72D1E7}" srcOrd="1" destOrd="0" presId="urn:microsoft.com/office/officeart/2005/8/layout/orgChart1"/>
    <dgm:cxn modelId="{6FC45409-ADE8-48C7-858D-602904BE3DFC}" type="presParOf" srcId="{797F9639-7B16-4280-B26D-422AE2C4F405}" destId="{7B856840-67BC-48E6-91C8-CD7D1A512762}" srcOrd="1" destOrd="0" presId="urn:microsoft.com/office/officeart/2005/8/layout/orgChart1"/>
    <dgm:cxn modelId="{E6D25084-F3F6-4BAB-AD01-A041185F9E7D}" type="presParOf" srcId="{797F9639-7B16-4280-B26D-422AE2C4F405}" destId="{05C08A54-C8BA-49E1-BE55-5E6A61349053}" srcOrd="2" destOrd="0" presId="urn:microsoft.com/office/officeart/2005/8/layout/orgChart1"/>
    <dgm:cxn modelId="{24198BEE-5FB7-468C-B37E-33BDE1E5CD28}" type="presParOf" srcId="{1516D2F5-D0F6-4D78-9A5D-72C180A545AE}" destId="{B82862A0-AB85-4C11-8E32-734D3C35EC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582407"/>
          <a:ext cx="2868824" cy="17212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Libre Baskerville"/>
            </a:rPr>
            <a:t>Unit 3 Deconstructed DBQ Assignment Sheet and Document Set </a:t>
          </a:r>
        </a:p>
      </dsp:txBody>
      <dsp:txXfrm>
        <a:off x="0" y="582407"/>
        <a:ext cx="2868824" cy="1721294"/>
      </dsp:txXfrm>
    </dsp:sp>
    <dsp:sp modelId="{F8E86B38-F254-4444-B731-CCE8892AA11A}">
      <dsp:nvSpPr>
        <dsp:cNvPr id="0" name=""/>
        <dsp:cNvSpPr/>
      </dsp:nvSpPr>
      <dsp:spPr>
        <a:xfrm>
          <a:off x="0" y="2590584"/>
          <a:ext cx="2868824" cy="17212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Libre Baskerville"/>
              <a:ea typeface="Calibri"/>
              <a:cs typeface="Calibri"/>
            </a:rPr>
            <a:t>Unit 3 "VIEW"ing Documents  Deconstructed DBQ Graphic </a:t>
          </a:r>
          <a:r>
            <a:rPr lang="en-US" sz="1500" b="1" kern="1200" dirty="0">
              <a:latin typeface="Libre Baskerville"/>
            </a:rPr>
            <a:t>Organizer</a:t>
          </a:r>
        </a:p>
      </dsp:txBody>
      <dsp:txXfrm>
        <a:off x="0" y="2590584"/>
        <a:ext cx="2868824" cy="1721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EE0E-05F3-4F2B-B00C-84FB40BE9490}">
      <dsp:nvSpPr>
        <dsp:cNvPr id="0" name=""/>
        <dsp:cNvSpPr/>
      </dsp:nvSpPr>
      <dsp:spPr>
        <a:xfrm>
          <a:off x="2444"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Libre Franklin Black"/>
            </a:rPr>
            <a:t>V</a:t>
          </a:r>
          <a:r>
            <a:rPr lang="en-US" sz="2700" kern="1200" dirty="0">
              <a:latin typeface="Libre Franklin Black"/>
            </a:rPr>
            <a:t>oice</a:t>
          </a:r>
        </a:p>
      </dsp:txBody>
      <dsp:txXfrm>
        <a:off x="2444" y="0"/>
        <a:ext cx="2399067" cy="1625166"/>
      </dsp:txXfrm>
    </dsp:sp>
    <dsp:sp modelId="{3377E3F2-0699-4A1D-ACAB-B4758224FFE1}">
      <dsp:nvSpPr>
        <dsp:cNvPr id="0" name=""/>
        <dsp:cNvSpPr/>
      </dsp:nvSpPr>
      <dsp:spPr>
        <a:xfrm>
          <a:off x="242351"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This is also known as their perspective. </a:t>
          </a:r>
        </a:p>
      </dsp:txBody>
      <dsp:txXfrm>
        <a:off x="265465" y="1648412"/>
        <a:ext cx="1873026" cy="742945"/>
      </dsp:txXfrm>
    </dsp:sp>
    <dsp:sp modelId="{C714AA88-6799-4887-9D5D-A6288D4E5E1D}">
      <dsp:nvSpPr>
        <dsp:cNvPr id="0" name=""/>
        <dsp:cNvSpPr/>
      </dsp:nvSpPr>
      <dsp:spPr>
        <a:xfrm>
          <a:off x="242351"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What is the author’s voice? </a:t>
          </a:r>
        </a:p>
      </dsp:txBody>
      <dsp:txXfrm>
        <a:off x="265465" y="2558997"/>
        <a:ext cx="1873026" cy="742945"/>
      </dsp:txXfrm>
    </dsp:sp>
    <dsp:sp modelId="{26F8D04D-FD27-4281-8998-84B16FB8FFE6}">
      <dsp:nvSpPr>
        <dsp:cNvPr id="0" name=""/>
        <dsp:cNvSpPr/>
      </dsp:nvSpPr>
      <dsp:spPr>
        <a:xfrm>
          <a:off x="242351"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How does the author’s job, social class, gender, race, age, experience, or other characteristics impact what they are saying? </a:t>
          </a:r>
        </a:p>
      </dsp:txBody>
      <dsp:txXfrm>
        <a:off x="265465" y="3469582"/>
        <a:ext cx="1873026" cy="742945"/>
      </dsp:txXfrm>
    </dsp:sp>
    <dsp:sp modelId="{53D4AFB2-957F-46C6-A6ED-391DE627A365}">
      <dsp:nvSpPr>
        <dsp:cNvPr id="0" name=""/>
        <dsp:cNvSpPr/>
      </dsp:nvSpPr>
      <dsp:spPr>
        <a:xfrm>
          <a:off x="242351"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Libre Baskerville"/>
            </a:rPr>
            <a:t>What experiences has this person had?</a:t>
          </a:r>
        </a:p>
      </dsp:txBody>
      <dsp:txXfrm>
        <a:off x="265465" y="4380167"/>
        <a:ext cx="1873026" cy="742945"/>
      </dsp:txXfrm>
    </dsp:sp>
    <dsp:sp modelId="{302BC36A-8B78-49B4-973E-83A7348D66E6}">
      <dsp:nvSpPr>
        <dsp:cNvPr id="0" name=""/>
        <dsp:cNvSpPr/>
      </dsp:nvSpPr>
      <dsp:spPr>
        <a:xfrm>
          <a:off x="2581442"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Libre Franklin Black"/>
            </a:rPr>
            <a:t>I</a:t>
          </a:r>
          <a:r>
            <a:rPr lang="en-US" sz="2700" kern="1200" dirty="0">
              <a:latin typeface="Libre Franklin Black"/>
            </a:rPr>
            <a:t>ntent</a:t>
          </a:r>
        </a:p>
      </dsp:txBody>
      <dsp:txXfrm>
        <a:off x="2581442" y="0"/>
        <a:ext cx="2399067" cy="1625166"/>
      </dsp:txXfrm>
    </dsp:sp>
    <dsp:sp modelId="{8E0932B0-B0CA-4062-8204-4A58C16DC04A}">
      <dsp:nvSpPr>
        <dsp:cNvPr id="0" name=""/>
        <dsp:cNvSpPr/>
      </dsp:nvSpPr>
      <dsp:spPr>
        <a:xfrm>
          <a:off x="2821349" y="1625628"/>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This is also called purpose. </a:t>
          </a:r>
        </a:p>
      </dsp:txBody>
      <dsp:txXfrm>
        <a:off x="2852520" y="1656799"/>
        <a:ext cx="1856912" cy="1001924"/>
      </dsp:txXfrm>
    </dsp:sp>
    <dsp:sp modelId="{BD7B259B-29B1-4153-BFA1-28CD7EAC705F}">
      <dsp:nvSpPr>
        <dsp:cNvPr id="0" name=""/>
        <dsp:cNvSpPr/>
      </dsp:nvSpPr>
      <dsp:spPr>
        <a:xfrm>
          <a:off x="2821349" y="2853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Is the document intended to inform, persuade, remind, change? </a:t>
          </a:r>
        </a:p>
      </dsp:txBody>
      <dsp:txXfrm>
        <a:off x="2852520" y="2884800"/>
        <a:ext cx="1856912" cy="1001924"/>
      </dsp:txXfrm>
    </dsp:sp>
    <dsp:sp modelId="{0686DD2B-0D97-4333-B491-A730F74EEECA}">
      <dsp:nvSpPr>
        <dsp:cNvPr id="0" name=""/>
        <dsp:cNvSpPr/>
      </dsp:nvSpPr>
      <dsp:spPr>
        <a:xfrm>
          <a:off x="2821349" y="4081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Libre Baskerville"/>
            </a:rPr>
            <a:t>How does that intention affect the question you are trying to answer?</a:t>
          </a:r>
        </a:p>
      </dsp:txBody>
      <dsp:txXfrm>
        <a:off x="2852520" y="4112800"/>
        <a:ext cx="1856912" cy="1001924"/>
      </dsp:txXfrm>
    </dsp:sp>
    <dsp:sp modelId="{1A6ED53F-4151-4939-B35A-E7447062956A}">
      <dsp:nvSpPr>
        <dsp:cNvPr id="0" name=""/>
        <dsp:cNvSpPr/>
      </dsp:nvSpPr>
      <dsp:spPr>
        <a:xfrm>
          <a:off x="5160440"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Libre Franklin Black"/>
            </a:rPr>
            <a:t>E</a:t>
          </a:r>
          <a:r>
            <a:rPr lang="en-US" sz="2700" kern="1200" dirty="0">
              <a:latin typeface="Libre Franklin Black"/>
            </a:rPr>
            <a:t>nvironment</a:t>
          </a:r>
        </a:p>
      </dsp:txBody>
      <dsp:txXfrm>
        <a:off x="5160440" y="0"/>
        <a:ext cx="2399067" cy="1625166"/>
      </dsp:txXfrm>
    </dsp:sp>
    <dsp:sp modelId="{ACE0E8F9-D685-428A-A3AE-AE3C7DEA80CA}">
      <dsp:nvSpPr>
        <dsp:cNvPr id="0" name=""/>
        <dsp:cNvSpPr/>
      </dsp:nvSpPr>
      <dsp:spPr>
        <a:xfrm>
          <a:off x="5400346"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This is also called context.</a:t>
          </a:r>
        </a:p>
      </dsp:txBody>
      <dsp:txXfrm>
        <a:off x="5423460" y="1648412"/>
        <a:ext cx="1873026" cy="742945"/>
      </dsp:txXfrm>
    </dsp:sp>
    <dsp:sp modelId="{16B6F89A-1BF8-4DB4-8D70-A75D1BFB541C}">
      <dsp:nvSpPr>
        <dsp:cNvPr id="0" name=""/>
        <dsp:cNvSpPr/>
      </dsp:nvSpPr>
      <dsp:spPr>
        <a:xfrm>
          <a:off x="5400346"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 What is the environment like surrounding the creation of the document?</a:t>
          </a:r>
        </a:p>
      </dsp:txBody>
      <dsp:txXfrm>
        <a:off x="5423460" y="2558997"/>
        <a:ext cx="1873026" cy="742945"/>
      </dsp:txXfrm>
    </dsp:sp>
    <dsp:sp modelId="{7DD236D1-E071-4F1B-96DF-B61C2465E1A3}">
      <dsp:nvSpPr>
        <dsp:cNvPr id="0" name=""/>
        <dsp:cNvSpPr/>
      </dsp:nvSpPr>
      <dsp:spPr>
        <a:xfrm>
          <a:off x="5400346"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 What happened before the document was created? </a:t>
          </a:r>
        </a:p>
      </dsp:txBody>
      <dsp:txXfrm>
        <a:off x="5423460" y="3469582"/>
        <a:ext cx="1873026" cy="742945"/>
      </dsp:txXfrm>
    </dsp:sp>
    <dsp:sp modelId="{017F7C47-B567-4568-B6F1-F5DB99A05B6E}">
      <dsp:nvSpPr>
        <dsp:cNvPr id="0" name=""/>
        <dsp:cNvSpPr/>
      </dsp:nvSpPr>
      <dsp:spPr>
        <a:xfrm>
          <a:off x="5400346"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Libre Baskerville"/>
            </a:rPr>
            <a:t>How much time passed between the event and creating of the document? </a:t>
          </a:r>
        </a:p>
      </dsp:txBody>
      <dsp:txXfrm>
        <a:off x="5423460" y="4380167"/>
        <a:ext cx="1873026" cy="742945"/>
      </dsp:txXfrm>
    </dsp:sp>
    <dsp:sp modelId="{74C18760-04EF-435D-9ACC-D6DD5113D7CC}">
      <dsp:nvSpPr>
        <dsp:cNvPr id="0" name=""/>
        <dsp:cNvSpPr/>
      </dsp:nvSpPr>
      <dsp:spPr>
        <a:xfrm>
          <a:off x="7739437"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W</a:t>
          </a:r>
          <a:r>
            <a:rPr lang="en-US" sz="2700" kern="1200">
              <a:latin typeface="Libre Franklin Black"/>
            </a:rPr>
            <a:t>ho</a:t>
          </a:r>
        </a:p>
      </dsp:txBody>
      <dsp:txXfrm>
        <a:off x="7739437" y="0"/>
        <a:ext cx="2399067" cy="1625166"/>
      </dsp:txXfrm>
    </dsp:sp>
    <dsp:sp modelId="{D1C066AE-6EBE-4C60-B9B3-D4901B6865D3}">
      <dsp:nvSpPr>
        <dsp:cNvPr id="0" name=""/>
        <dsp:cNvSpPr/>
      </dsp:nvSpPr>
      <dsp:spPr>
        <a:xfrm>
          <a:off x="7979344"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This is also called audience. </a:t>
          </a:r>
        </a:p>
      </dsp:txBody>
      <dsp:txXfrm>
        <a:off x="8002458" y="1648412"/>
        <a:ext cx="1873026" cy="742945"/>
      </dsp:txXfrm>
    </dsp:sp>
    <dsp:sp modelId="{4F3B5D79-59E6-44DA-BD9C-6758B47770C1}">
      <dsp:nvSpPr>
        <dsp:cNvPr id="0" name=""/>
        <dsp:cNvSpPr/>
      </dsp:nvSpPr>
      <dsp:spPr>
        <a:xfrm>
          <a:off x="7979344"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Who was the document created for? </a:t>
          </a:r>
        </a:p>
      </dsp:txBody>
      <dsp:txXfrm>
        <a:off x="8002458" y="2558997"/>
        <a:ext cx="1873026" cy="742945"/>
      </dsp:txXfrm>
    </dsp:sp>
    <dsp:sp modelId="{CEE0C7BA-C259-42D6-AF5D-8AC8BDFD068C}">
      <dsp:nvSpPr>
        <dsp:cNvPr id="0" name=""/>
        <dsp:cNvSpPr/>
      </dsp:nvSpPr>
      <dsp:spPr>
        <a:xfrm>
          <a:off x="7979344"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Libre Baskerville"/>
            </a:rPr>
            <a:t>Is it a diary entry that was probably just for individual memory keeping? </a:t>
          </a:r>
        </a:p>
      </dsp:txBody>
      <dsp:txXfrm>
        <a:off x="8002458" y="3469582"/>
        <a:ext cx="1873026" cy="742945"/>
      </dsp:txXfrm>
    </dsp:sp>
    <dsp:sp modelId="{DABB9144-1B5A-49FF-8AFC-E747EE21B4FE}">
      <dsp:nvSpPr>
        <dsp:cNvPr id="0" name=""/>
        <dsp:cNvSpPr/>
      </dsp:nvSpPr>
      <dsp:spPr>
        <a:xfrm>
          <a:off x="7979344"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Libre Baskerville"/>
            </a:rPr>
            <a:t>Was it a newspaper article meant to be read by as many people as possible? </a:t>
          </a:r>
        </a:p>
      </dsp:txBody>
      <dsp:txXfrm>
        <a:off x="8002458" y="4380167"/>
        <a:ext cx="1873026" cy="742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083FE-2355-49E0-83F3-478665755ABC}">
      <dsp:nvSpPr>
        <dsp:cNvPr id="0" name=""/>
        <dsp:cNvSpPr/>
      </dsp:nvSpPr>
      <dsp:spPr>
        <a:xfrm>
          <a:off x="0" y="383607"/>
          <a:ext cx="894116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934" tIns="291592" rIns="6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333C42"/>
              </a:solidFill>
              <a:latin typeface="Libre Baskerville"/>
            </a:rPr>
            <a:t>James Madison was a writer of the Federalist papers and a representative at the Second Continental Congress and had other political experience. </a:t>
          </a:r>
          <a:endParaRPr lang="en-US" sz="1400" kern="1200"/>
        </a:p>
      </dsp:txBody>
      <dsp:txXfrm>
        <a:off x="0" y="383607"/>
        <a:ext cx="8941165" cy="793800"/>
      </dsp:txXfrm>
    </dsp:sp>
    <dsp:sp modelId="{13175F88-C0A8-48E6-8D64-D8510679E92B}">
      <dsp:nvSpPr>
        <dsp:cNvPr id="0" name=""/>
        <dsp:cNvSpPr/>
      </dsp:nvSpPr>
      <dsp:spPr>
        <a:xfrm>
          <a:off x="447058" y="176967"/>
          <a:ext cx="625881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68" tIns="0" rIns="236568"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Libre Baskerville"/>
            </a:rPr>
            <a:t>   V</a:t>
          </a:r>
        </a:p>
      </dsp:txBody>
      <dsp:txXfrm>
        <a:off x="467233" y="197142"/>
        <a:ext cx="6218465" cy="372930"/>
      </dsp:txXfrm>
    </dsp:sp>
    <dsp:sp modelId="{3C48C3DF-AE63-4B87-94D1-92AB115A4809}">
      <dsp:nvSpPr>
        <dsp:cNvPr id="0" name=""/>
        <dsp:cNvSpPr/>
      </dsp:nvSpPr>
      <dsp:spPr>
        <a:xfrm>
          <a:off x="0" y="1459647"/>
          <a:ext cx="894116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934" tIns="291592" rIns="6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333C42"/>
              </a:solidFill>
              <a:latin typeface="Libre Baskerville"/>
            </a:rPr>
            <a:t>The Preamble's intent is to outline the goals of government under the Constitution.  </a:t>
          </a:r>
          <a:endParaRPr lang="en-US" sz="1400" kern="1200"/>
        </a:p>
      </dsp:txBody>
      <dsp:txXfrm>
        <a:off x="0" y="1459647"/>
        <a:ext cx="8941165" cy="793800"/>
      </dsp:txXfrm>
    </dsp:sp>
    <dsp:sp modelId="{AC6A9519-04E9-4804-987E-60AD183B5BEB}">
      <dsp:nvSpPr>
        <dsp:cNvPr id="0" name=""/>
        <dsp:cNvSpPr/>
      </dsp:nvSpPr>
      <dsp:spPr>
        <a:xfrm>
          <a:off x="447058" y="1253007"/>
          <a:ext cx="625881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68" tIns="0" rIns="236568"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Libre Baskerville"/>
            </a:rPr>
            <a:t>    I</a:t>
          </a:r>
        </a:p>
      </dsp:txBody>
      <dsp:txXfrm>
        <a:off x="467233" y="1273182"/>
        <a:ext cx="6218465" cy="372930"/>
      </dsp:txXfrm>
    </dsp:sp>
    <dsp:sp modelId="{25D3A936-D31B-4076-A6EB-C3B848DF688E}">
      <dsp:nvSpPr>
        <dsp:cNvPr id="0" name=""/>
        <dsp:cNvSpPr/>
      </dsp:nvSpPr>
      <dsp:spPr>
        <a:xfrm>
          <a:off x="0" y="2535687"/>
          <a:ext cx="894116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934" tIns="291592" rIns="69393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rgbClr val="333C42"/>
              </a:solidFill>
              <a:latin typeface="Libre Baskerville"/>
            </a:rPr>
            <a:t>The author of Brutus 1 is writing in response to essays written by Federalists or people in support of the Constitution. </a:t>
          </a:r>
          <a:endParaRPr lang="en-US" sz="1400" kern="1200"/>
        </a:p>
      </dsp:txBody>
      <dsp:txXfrm>
        <a:off x="0" y="2535687"/>
        <a:ext cx="8941165" cy="793800"/>
      </dsp:txXfrm>
    </dsp:sp>
    <dsp:sp modelId="{55EA7531-A98B-432E-BBAE-63680AC9FF17}">
      <dsp:nvSpPr>
        <dsp:cNvPr id="0" name=""/>
        <dsp:cNvSpPr/>
      </dsp:nvSpPr>
      <dsp:spPr>
        <a:xfrm>
          <a:off x="447058" y="2329047"/>
          <a:ext cx="625881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68" tIns="0" rIns="236568"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Libre Baskerville"/>
            </a:rPr>
            <a:t>   E</a:t>
          </a:r>
        </a:p>
      </dsp:txBody>
      <dsp:txXfrm>
        <a:off x="467233" y="2349222"/>
        <a:ext cx="6218465" cy="372930"/>
      </dsp:txXfrm>
    </dsp:sp>
    <dsp:sp modelId="{376D6CDC-C1C9-4063-ACE1-C86AECEC85DA}">
      <dsp:nvSpPr>
        <dsp:cNvPr id="0" name=""/>
        <dsp:cNvSpPr/>
      </dsp:nvSpPr>
      <dsp:spPr>
        <a:xfrm>
          <a:off x="0" y="3611727"/>
          <a:ext cx="894116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934" tIns="291592" rIns="69393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rgbClr val="333C42"/>
              </a:solidFill>
              <a:latin typeface="Libre Baskerville"/>
            </a:rPr>
            <a:t>Federalist #51 was written to the people of New York as they were deciding to ratify the Constitution. </a:t>
          </a:r>
          <a:endParaRPr lang="en-US" sz="1400" kern="1200"/>
        </a:p>
      </dsp:txBody>
      <dsp:txXfrm>
        <a:off x="0" y="3611727"/>
        <a:ext cx="8941165" cy="793800"/>
      </dsp:txXfrm>
    </dsp:sp>
    <dsp:sp modelId="{2A9F9469-0661-4767-99D1-B266282BC293}">
      <dsp:nvSpPr>
        <dsp:cNvPr id="0" name=""/>
        <dsp:cNvSpPr/>
      </dsp:nvSpPr>
      <dsp:spPr>
        <a:xfrm>
          <a:off x="447058" y="3405087"/>
          <a:ext cx="625881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68" tIns="0" rIns="236568"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Libre Baskerville"/>
            </a:rPr>
            <a:t>   W</a:t>
          </a:r>
          <a:endParaRPr lang="en-US" sz="1400" kern="1200">
            <a:latin typeface="Calibri Light" panose="020F0302020204030204"/>
            <a:ea typeface="Calibri Light" panose="020F0302020204030204"/>
            <a:cs typeface="Calibri Light" panose="020F0302020204030204"/>
          </a:endParaRPr>
        </a:p>
      </dsp:txBody>
      <dsp:txXfrm>
        <a:off x="467233" y="3425262"/>
        <a:ext cx="6218465" cy="372930"/>
      </dsp:txXfrm>
    </dsp:sp>
    <dsp:sp modelId="{7101F457-1836-4791-AEBB-92645D3945EF}">
      <dsp:nvSpPr>
        <dsp:cNvPr id="0" name=""/>
        <dsp:cNvSpPr/>
      </dsp:nvSpPr>
      <dsp:spPr>
        <a:xfrm>
          <a:off x="0" y="4687767"/>
          <a:ext cx="894116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934" tIns="291592" rIns="69393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latin typeface="Libre Baskerville"/>
            </a:rPr>
            <a:t> Thomas Jefferson is writing to James Madison, a Federalist, and responding to writings of another Federalist called James Wilson.</a:t>
          </a:r>
        </a:p>
      </dsp:txBody>
      <dsp:txXfrm>
        <a:off x="0" y="4687767"/>
        <a:ext cx="8941165" cy="793800"/>
      </dsp:txXfrm>
    </dsp:sp>
    <dsp:sp modelId="{0119436D-9580-4C1A-B858-365B445BAFF0}">
      <dsp:nvSpPr>
        <dsp:cNvPr id="0" name=""/>
        <dsp:cNvSpPr/>
      </dsp:nvSpPr>
      <dsp:spPr>
        <a:xfrm>
          <a:off x="447058" y="4481127"/>
          <a:ext cx="625881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68" tIns="0" rIns="236568"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Libre Baskerville"/>
            </a:rPr>
            <a:t>W and E</a:t>
          </a:r>
        </a:p>
      </dsp:txBody>
      <dsp:txXfrm>
        <a:off x="467233" y="4501302"/>
        <a:ext cx="6218465"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0DBA-AE75-E340-940F-E10AD456199A}">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35DC7-3D60-6E44-8430-C29C657566CE}">
      <dsp:nvSpPr>
        <dsp:cNvPr id="0" name=""/>
        <dsp:cNvSpPr/>
      </dsp:nvSpPr>
      <dsp:spPr>
        <a:xfrm>
          <a:off x="2697479" y="1366464"/>
          <a:ext cx="91440" cy="394871"/>
        </a:xfrm>
        <a:custGeom>
          <a:avLst/>
          <a:gdLst/>
          <a:ahLst/>
          <a:cxnLst/>
          <a:rect l="0" t="0" r="0" b="0"/>
          <a:pathLst>
            <a:path>
              <a:moveTo>
                <a:pt x="49762" y="0"/>
              </a:moveTo>
              <a:lnTo>
                <a:pt x="49762" y="226452"/>
              </a:lnTo>
              <a:lnTo>
                <a:pt x="45720" y="226452"/>
              </a:lnTo>
              <a:lnTo>
                <a:pt x="45720" y="39487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18ABD-3961-5943-8A64-83D3998F6EDF}">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Libre Baskerville"/>
            </a:rPr>
            <a:t>Thursday is the best day of the week</a:t>
          </a:r>
          <a:r>
            <a:rPr lang="en-US" sz="1500" kern="1200" dirty="0">
              <a:latin typeface="Libre Baskerville"/>
            </a:rPr>
            <a:t> because</a:t>
          </a:r>
          <a:endParaRPr lang="en-US" sz="1500" kern="1200" dirty="0"/>
        </a:p>
      </dsp:txBody>
      <dsp:txXfrm>
        <a:off x="1945244" y="564467"/>
        <a:ext cx="1603995" cy="801997"/>
      </dsp:txXfrm>
    </dsp:sp>
    <dsp:sp modelId="{D0C0EBF3-44BF-2241-92F9-52EB2DC052CE}">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0" i="0" kern="1200" dirty="0">
              <a:effectLst/>
              <a:latin typeface="Libre Baskerville"/>
            </a:rPr>
            <a:t>the weekend is </a:t>
          </a:r>
          <a:r>
            <a:rPr lang="en-US" sz="1500" kern="1200" dirty="0">
              <a:latin typeface="Libre Baskerville"/>
            </a:rPr>
            <a:t>right around the corner</a:t>
          </a:r>
        </a:p>
      </dsp:txBody>
      <dsp:txXfrm>
        <a:off x="368" y="1739617"/>
        <a:ext cx="1603995" cy="801997"/>
      </dsp:txXfrm>
    </dsp:sp>
    <dsp:sp modelId="{A9554C2E-9F21-5849-8096-DE8D26E6B760}">
      <dsp:nvSpPr>
        <dsp:cNvPr id="0" name=""/>
        <dsp:cNvSpPr/>
      </dsp:nvSpPr>
      <dsp:spPr>
        <a:xfrm>
          <a:off x="1941202" y="1761336"/>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0" i="0" kern="1200" dirty="0">
              <a:effectLst/>
              <a:latin typeface="Libre Baskerville"/>
            </a:rPr>
            <a:t>the cafeteria </a:t>
          </a:r>
          <a:r>
            <a:rPr lang="en-US" sz="1500" kern="1200" dirty="0">
              <a:latin typeface="Libre Baskerville"/>
            </a:rPr>
            <a:t>has pizza</a:t>
          </a:r>
        </a:p>
      </dsp:txBody>
      <dsp:txXfrm>
        <a:off x="1941202" y="1761336"/>
        <a:ext cx="1603995" cy="801997"/>
      </dsp:txXfrm>
    </dsp:sp>
    <dsp:sp modelId="{73D818D0-83B3-5546-8478-9E6AE75FC1F0}">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Libre Baskerville"/>
            </a:rPr>
            <a:t> And I have soccer practice.</a:t>
          </a:r>
        </a:p>
      </dsp:txBody>
      <dsp:txXfrm>
        <a:off x="3882036" y="1739617"/>
        <a:ext cx="1603995" cy="801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F3EE-00B9-41F7-B575-C738A339BCE5}">
      <dsp:nvSpPr>
        <dsp:cNvPr id="0" name=""/>
        <dsp:cNvSpPr/>
      </dsp:nvSpPr>
      <dsp:spPr>
        <a:xfrm>
          <a:off x="2885630" y="1816998"/>
          <a:ext cx="1579153" cy="548135"/>
        </a:xfrm>
        <a:custGeom>
          <a:avLst/>
          <a:gdLst/>
          <a:ahLst/>
          <a:cxnLst/>
          <a:rect l="0" t="0" r="0" b="0"/>
          <a:pathLst>
            <a:path>
              <a:moveTo>
                <a:pt x="0" y="0"/>
              </a:moveTo>
              <a:lnTo>
                <a:pt x="0" y="274067"/>
              </a:lnTo>
              <a:lnTo>
                <a:pt x="1579153" y="274067"/>
              </a:lnTo>
              <a:lnTo>
                <a:pt x="1579153"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008FB-535F-4BEA-85D5-D5A7E961F7A7}">
      <dsp:nvSpPr>
        <dsp:cNvPr id="0" name=""/>
        <dsp:cNvSpPr/>
      </dsp:nvSpPr>
      <dsp:spPr>
        <a:xfrm>
          <a:off x="1306476" y="1816998"/>
          <a:ext cx="1579153" cy="548135"/>
        </a:xfrm>
        <a:custGeom>
          <a:avLst/>
          <a:gdLst/>
          <a:ahLst/>
          <a:cxnLst/>
          <a:rect l="0" t="0" r="0" b="0"/>
          <a:pathLst>
            <a:path>
              <a:moveTo>
                <a:pt x="1579153" y="0"/>
              </a:moveTo>
              <a:lnTo>
                <a:pt x="1579153" y="274067"/>
              </a:lnTo>
              <a:lnTo>
                <a:pt x="0" y="274067"/>
              </a:lnTo>
              <a:lnTo>
                <a:pt x="0"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F60C9-CF9F-4116-B074-A300314CB2A6}">
      <dsp:nvSpPr>
        <dsp:cNvPr id="0" name=""/>
        <dsp:cNvSpPr/>
      </dsp:nvSpPr>
      <dsp:spPr>
        <a:xfrm>
          <a:off x="1580544" y="511913"/>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a:rPr>
            <a:t>The Constitution established a strong central government with principles like checks and balances, but the debate over its ratification emerged because</a:t>
          </a:r>
          <a:endParaRPr lang="en-US" sz="1300" kern="1200" dirty="0">
            <a:latin typeface="Libre Baskerville"/>
            <a:ea typeface="Calibri Light" panose="020F0302020204030204"/>
            <a:cs typeface="Calibri Light" panose="020F0302020204030204"/>
          </a:endParaRPr>
        </a:p>
      </dsp:txBody>
      <dsp:txXfrm>
        <a:off x="1580544" y="511913"/>
        <a:ext cx="2610170" cy="1305085"/>
      </dsp:txXfrm>
    </dsp:sp>
    <dsp:sp modelId="{D5B5F138-4346-4CE9-A17A-07A1572B2AC0}">
      <dsp:nvSpPr>
        <dsp:cNvPr id="0" name=""/>
        <dsp:cNvSpPr/>
      </dsp:nvSpPr>
      <dsp:spPr>
        <a:xfrm>
          <a:off x="1391"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333C42"/>
              </a:solidFill>
              <a:latin typeface="Libre Baskerville"/>
            </a:rPr>
            <a:t>Federalists believed it protected liberty through structure,</a:t>
          </a:r>
          <a:endParaRPr lang="en-US" sz="1300" kern="1200" dirty="0">
            <a:solidFill>
              <a:srgbClr val="333C42"/>
            </a:solidFill>
            <a:latin typeface="Calibri Light" panose="020F0302020204030204"/>
            <a:ea typeface="Calibri Light" panose="020F0302020204030204"/>
            <a:cs typeface="Calibri Light" panose="020F0302020204030204"/>
          </a:endParaRPr>
        </a:p>
      </dsp:txBody>
      <dsp:txXfrm>
        <a:off x="1391" y="2365134"/>
        <a:ext cx="2610170" cy="1305085"/>
      </dsp:txXfrm>
    </dsp:sp>
    <dsp:sp modelId="{9731D488-F11D-49C7-BBAD-EEB6A560A5B4}">
      <dsp:nvSpPr>
        <dsp:cNvPr id="0" name=""/>
        <dsp:cNvSpPr/>
      </dsp:nvSpPr>
      <dsp:spPr>
        <a:xfrm>
          <a:off x="3159697"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333C42"/>
              </a:solidFill>
              <a:latin typeface="Libre Baskerville"/>
            </a:rPr>
            <a:t>while the Anti-Federalists feared it would lead to government overreach.</a:t>
          </a:r>
          <a:endParaRPr lang="en-US" sz="1300" kern="1200" dirty="0">
            <a:solidFill>
              <a:srgbClr val="000000"/>
            </a:solidFill>
            <a:latin typeface="Libre Baskerville"/>
          </a:endParaRPr>
        </a:p>
      </dsp:txBody>
      <dsp:txXfrm>
        <a:off x="3159697" y="2365134"/>
        <a:ext cx="2610170" cy="13050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7/23/2025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ibre Franklin"/>
              </a:rPr>
              <a:t>Review from lesson 1- Give students instruction to:</a:t>
            </a:r>
          </a:p>
          <a:p>
            <a:pPr marL="457200" indent="-457200">
              <a:buAutoNum type="arabicPeriod"/>
            </a:pPr>
            <a:r>
              <a:rPr lang="en-US" sz="1200" b="1" i="0">
                <a:solidFill>
                  <a:srgbClr val="333C42"/>
                </a:solidFill>
                <a:latin typeface="Libre Franklin"/>
              </a:rPr>
              <a:t>Write the question on your organizer</a:t>
            </a:r>
          </a:p>
          <a:p>
            <a:pPr marL="457200" indent="-457200" algn="l">
              <a:buAutoNum type="arabicPeriod"/>
            </a:pPr>
            <a:r>
              <a:rPr lang="en-US" sz="1200" b="1" i="0">
                <a:solidFill>
                  <a:srgbClr val="333C42"/>
                </a:solidFill>
                <a:latin typeface="Libre Franklin"/>
              </a:rPr>
              <a:t>Circle and define important and unfamiliar terms</a:t>
            </a:r>
          </a:p>
          <a:p>
            <a:pPr marL="457200" indent="-457200" algn="l">
              <a:buAutoNum type="arabicPeriod"/>
            </a:pPr>
            <a:r>
              <a:rPr lang="en-US" sz="1200" b="1" i="0">
                <a:solidFill>
                  <a:srgbClr val="333C42"/>
                </a:solidFill>
                <a:latin typeface="Libre Franklin"/>
              </a:rPr>
              <a:t>Re-write the question in your own words</a:t>
            </a:r>
          </a:p>
          <a:p>
            <a:pPr marL="457200" indent="-457200">
              <a:buAutoNum type="arabicPeriod"/>
            </a:pPr>
            <a:endParaRPr lang="en-US" b="1">
              <a:solidFill>
                <a:srgbClr val="333C42"/>
              </a:solidFill>
            </a:endParaRPr>
          </a:p>
          <a:p>
            <a:r>
              <a:rPr lang="en-US" b="1">
                <a:solidFill>
                  <a:srgbClr val="333C42"/>
                </a:solidFill>
                <a:latin typeface="Libre Franklin"/>
              </a:rPr>
              <a:t>OR </a:t>
            </a:r>
          </a:p>
          <a:p>
            <a:endParaRPr lang="en-US" b="1">
              <a:solidFill>
                <a:srgbClr val="333C42"/>
              </a:solidFill>
            </a:endParaRPr>
          </a:p>
          <a:p>
            <a:r>
              <a:rPr lang="en-US">
                <a:solidFill>
                  <a:srgbClr val="333C42"/>
                </a:solidFill>
                <a:latin typeface="Libre Franklin"/>
              </a:rPr>
              <a:t>Instruct students to write the DBQ prompt on their organizer.</a:t>
            </a:r>
            <a:endParaRPr lang="en-US">
              <a:solidFill>
                <a:srgbClr val="333C42"/>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Examples for the boxes at the bottom of page 2 of the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28</a:t>
            </a:fld>
            <a:endParaRPr lang="en-US"/>
          </a:p>
        </p:txBody>
      </p:sp>
    </p:spTree>
    <p:extLst>
      <p:ext uri="{BB962C8B-B14F-4D97-AF65-F5344CB8AC3E}">
        <p14:creationId xmlns:p14="http://schemas.microsoft.com/office/powerpoint/2010/main" val="43983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10CA-79DC-E9DC-4603-3CC6AECD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5D1EB-8668-D236-3A14-9B4D6320A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46D16-E77A-7AC0-441D-78FC5C4AD4A2}"/>
              </a:ext>
            </a:extLst>
          </p:cNvPr>
          <p:cNvSpPr>
            <a:spLocks noGrp="1"/>
          </p:cNvSpPr>
          <p:nvPr>
            <p:ph type="body" idx="1"/>
          </p:nvPr>
        </p:nvSpPr>
        <p:spPr/>
        <p:txBody>
          <a:bodyPr/>
          <a:lstStyle/>
          <a:p>
            <a:r>
              <a:rPr lang="en-US" dirty="0">
                <a:latin typeface="Calibri"/>
                <a:ea typeface="Calibri"/>
                <a:cs typeface="Calibri"/>
              </a:rPr>
              <a:t>The next three slides quickly review the skill: writing a thesis. These slides correspond to the graphic organizer and thesis boxes on page 3 of the organizer.</a:t>
            </a:r>
          </a:p>
        </p:txBody>
      </p:sp>
      <p:sp>
        <p:nvSpPr>
          <p:cNvPr id="4" name="Slide Number Placeholder 3">
            <a:extLst>
              <a:ext uri="{FF2B5EF4-FFF2-40B4-BE49-F238E27FC236}">
                <a16:creationId xmlns:a16="http://schemas.microsoft.com/office/drawing/2014/main" id="{C6B496AF-B054-F65E-B177-9A8032605EAB}"/>
              </a:ext>
            </a:extLst>
          </p:cNvPr>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85758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ibre Franklin"/>
              </a:rPr>
              <a:t>Example. This slide is hidden from the presentation. You can reveal it if an example is useful for your students. </a:t>
            </a:r>
          </a:p>
          <a:p>
            <a:endParaRPr lang="en-US">
              <a:latin typeface="Libre Franklin"/>
            </a:endParaRPr>
          </a:p>
          <a:p>
            <a:pPr marL="171450" indent="-171450">
              <a:buFont typeface="Arial"/>
              <a:buChar char="•"/>
            </a:pPr>
            <a:r>
              <a:rPr lang="en-US">
                <a:latin typeface="Libre Franklin"/>
              </a:rPr>
              <a:t>Additional thesis examples: </a:t>
            </a:r>
          </a:p>
          <a:p>
            <a:pPr>
              <a:buFont typeface="Arial"/>
              <a:buChar char="•"/>
            </a:pPr>
            <a:r>
              <a:rPr lang="en-US" b="1">
                <a:latin typeface="Libre Franklin"/>
              </a:rPr>
              <a:t>The principles of the new Constitution, such as justice, general welfare, and domestic tranquility, were meant to unify the nation, but the lack of a bill of rights led to disagreements between the Federalists, who trusted the framework, and the Anti-Federalists, who wanted explicit protections for individual freedoms.</a:t>
            </a:r>
            <a:endParaRPr lang="en-US">
              <a:latin typeface="Libre Franklin"/>
            </a:endParaRPr>
          </a:p>
          <a:p>
            <a:pPr>
              <a:buFont typeface="Arial"/>
              <a:buChar char="•"/>
            </a:pPr>
            <a:r>
              <a:rPr lang="en-US" b="1">
                <a:latin typeface="Libre Franklin"/>
              </a:rPr>
              <a:t>The debate between the Federalists and Anti-Federalists centered around the fear of tyranny, as the Federalists argued that checks and balances would prevent government abuse, while the Anti-Federalists worried that a large republic would take power away from the people.</a:t>
            </a:r>
            <a:endParaRPr lang="en-US">
              <a:latin typeface="Libre Franklin"/>
            </a:endParaRPr>
          </a:p>
          <a:p>
            <a:pPr>
              <a:buFont typeface="Arial"/>
              <a:buChar char="•"/>
            </a:pPr>
            <a:r>
              <a:rPr lang="en-US" b="1">
                <a:latin typeface="Libre Franklin"/>
              </a:rPr>
              <a:t>The Constitution’s principle of limited government aimed to balance power, but the Anti-Federalists feared that without a bill of rights, the government could still violate people's freedoms, leading to a heated debate over ratification.</a:t>
            </a:r>
            <a:endParaRPr lang="en-US">
              <a:latin typeface="Libre Franklin"/>
            </a:endParaRPr>
          </a:p>
          <a:p>
            <a:pPr>
              <a:buFont typeface="Arial"/>
              <a:buChar char="•"/>
            </a:pPr>
            <a:r>
              <a:rPr lang="en-US" b="1">
                <a:latin typeface="Libre Franklin"/>
              </a:rPr>
              <a:t>The Federalists believed the Constitution created a government strong enough to protect citizens’ rights, while the Anti-Federalists feared it gave too much power to the central government, demonstrating how different views on government shaped the ratification debate.</a:t>
            </a:r>
            <a:endParaRPr lang="en-US">
              <a:latin typeface="Libre Franklin"/>
            </a:endParaRPr>
          </a:p>
          <a:p>
            <a:pPr marL="171450" indent="-171450">
              <a:buFont typeface="Arial"/>
              <a:buChar char="•"/>
            </a:pPr>
            <a:endParaRPr lang="en-US" b="1"/>
          </a:p>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33</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Allow the students a few minutes to review a peer's view setences and thesis with the questions on the slides as prompts for discussion.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34</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4043-CB43-26E3-9F7A-31518E79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5E75-919D-67E0-BF34-1B4FD52C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F6F2-923D-7AF1-DF61-D590FB80488F}"/>
              </a:ext>
            </a:extLst>
          </p:cNvPr>
          <p:cNvSpPr>
            <a:spLocks noGrp="1"/>
          </p:cNvSpPr>
          <p:nvPr>
            <p:ph type="body" idx="1"/>
          </p:nvPr>
        </p:nvSpPr>
        <p:spPr/>
        <p:txBody>
          <a:bodyPr/>
          <a:lstStyle/>
          <a:p>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2984F76C-3D0A-0626-5E9E-489F047E676D}"/>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189059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next 5 slides are included if you would like to review the document set with students. More information is included in the teacher primary source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4043-CB43-26E3-9F7A-31518E79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5E75-919D-67E0-BF34-1B4FD52C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F6F2-923D-7AF1-DF61-D590FB80488F}"/>
              </a:ext>
            </a:extLst>
          </p:cNvPr>
          <p:cNvSpPr>
            <a:spLocks noGrp="1"/>
          </p:cNvSpPr>
          <p:nvPr>
            <p:ph type="body" idx="1"/>
          </p:nvPr>
        </p:nvSpPr>
        <p:spPr/>
        <p:txBody>
          <a:bodyPr/>
          <a:lstStyle/>
          <a:p>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2984F76C-3D0A-0626-5E9E-489F047E676D}"/>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18905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Use or skip as needed. There are 9 slides to choose from for the Game of Quotes alternating between silly and DBQ related prompts.</a:t>
            </a:r>
          </a:p>
        </p:txBody>
      </p:sp>
      <p:sp>
        <p:nvSpPr>
          <p:cNvPr id="4" name="Slide Number Placeholder 3"/>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287155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dirty="0">
                <a:latin typeface="Calibri"/>
                <a:ea typeface="Calibri"/>
                <a:cs typeface="Calibri"/>
              </a:rPr>
              <a:t>The next three slides quickly review the skill: document analysis using "VIEW" sentences.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Prepare for the task by defining the activity. Students will be using the VIEW acronym to help them analyze the primary sources, as historians do. Students will use the skills they used in Game of Quotes to find information that fits the organizer prompts. </a:t>
            </a:r>
          </a:p>
        </p:txBody>
      </p:sp>
      <p:sp>
        <p:nvSpPr>
          <p:cNvPr id="4" name="Slide Number Placeholder 3"/>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143149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Overview the task with students. They will be viewing the deconstructed DBQ document set and completing the organizer on their handout, not all boxes will be filled. Student instructions prompt them to complete at least one box in each column. Display this screen as students work so they can reference it.</a:t>
            </a:r>
          </a:p>
        </p:txBody>
      </p:sp>
      <p:sp>
        <p:nvSpPr>
          <p:cNvPr id="4" name="Slide Number Placeholder 3"/>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Example of how to fill in one column of the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27</a:t>
            </a:fld>
            <a:endParaRPr lang="en-US"/>
          </a:p>
        </p:txBody>
      </p:sp>
    </p:spTree>
    <p:extLst>
      <p:ext uri="{BB962C8B-B14F-4D97-AF65-F5344CB8AC3E}">
        <p14:creationId xmlns:p14="http://schemas.microsoft.com/office/powerpoint/2010/main" val="2071204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7.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1.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41.svg"/><Relationship Id="rId9"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7/23/2025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7/23/2025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7/23/2025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7/23/2025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7/23/2025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7/23/2025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7/23/2025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7/23/2025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7/23/2025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7/23/2025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05340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7/23/2025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7/23/2025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7/23/2025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7/23/2025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7/23/2025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7/23/2025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7/23/2025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7/23/2025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7/23/2025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7/23/2025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7/23/2025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7/23/2025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7/23/2025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7/23/2025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7/23/2025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7/23/2025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5.sv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xml"/><Relationship Id="rId7" Type="http://schemas.openxmlformats.org/officeDocument/2006/relationships/image" Target="../media/image54.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C26CC-E048-D4BB-1ECB-1CF01F7B8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F4FE1-8085-EB2D-DEDC-3D2F1D4C6FD3}"/>
              </a:ext>
            </a:extLst>
          </p:cNvPr>
          <p:cNvSpPr>
            <a:spLocks noGrp="1"/>
          </p:cNvSpPr>
          <p:nvPr>
            <p:ph type="title"/>
          </p:nvPr>
        </p:nvSpPr>
        <p:spPr/>
        <p:txBody>
          <a:bodyPr>
            <a:normAutofit/>
          </a:bodyPr>
          <a:lstStyle/>
          <a:p>
            <a:r>
              <a:rPr lang="en-US" sz="3200">
                <a:solidFill>
                  <a:schemeClr val="tx1"/>
                </a:solidFill>
                <a:latin typeface="Libre Franklin"/>
              </a:rPr>
              <a:t>Document E: Federalist #51 James Madison (1788) </a:t>
            </a:r>
            <a:endParaRPr lang="en-US">
              <a:solidFill>
                <a:schemeClr val="tx1"/>
              </a:solidFill>
            </a:endParaRPr>
          </a:p>
        </p:txBody>
      </p:sp>
      <p:sp>
        <p:nvSpPr>
          <p:cNvPr id="4" name="Slide Number Placeholder 3">
            <a:extLst>
              <a:ext uri="{FF2B5EF4-FFF2-40B4-BE49-F238E27FC236}">
                <a16:creationId xmlns:a16="http://schemas.microsoft.com/office/drawing/2014/main" id="{456CA957-E1D8-DB6A-D37A-4AA7E35F81A3}"/>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7" name="Table 6">
            <a:extLst>
              <a:ext uri="{FF2B5EF4-FFF2-40B4-BE49-F238E27FC236}">
                <a16:creationId xmlns:a16="http://schemas.microsoft.com/office/drawing/2014/main" id="{E30F42BE-6416-F012-5C12-05DF99C83F40}"/>
              </a:ext>
            </a:extLst>
          </p:cNvPr>
          <p:cNvGraphicFramePr>
            <a:graphicFrameLocks noGrp="1"/>
          </p:cNvGraphicFramePr>
          <p:nvPr>
            <p:extLst>
              <p:ext uri="{D42A27DB-BD31-4B8C-83A1-F6EECF244321}">
                <p14:modId xmlns:p14="http://schemas.microsoft.com/office/powerpoint/2010/main" val="54821801"/>
              </p:ext>
            </p:extLst>
          </p:nvPr>
        </p:nvGraphicFramePr>
        <p:xfrm>
          <a:off x="1975281" y="306152"/>
          <a:ext cx="9411242" cy="5882640"/>
        </p:xfrm>
        <a:graphic>
          <a:graphicData uri="http://schemas.openxmlformats.org/drawingml/2006/table">
            <a:tbl>
              <a:tblPr bandRow="1">
                <a:tableStyleId>{5C22544A-7EE6-4342-B048-85BDC9FD1C3A}</a:tableStyleId>
              </a:tblPr>
              <a:tblGrid>
                <a:gridCol w="5921681">
                  <a:extLst>
                    <a:ext uri="{9D8B030D-6E8A-4147-A177-3AD203B41FA5}">
                      <a16:colId xmlns:a16="http://schemas.microsoft.com/office/drawing/2014/main" val="3915195295"/>
                    </a:ext>
                  </a:extLst>
                </a:gridCol>
                <a:gridCol w="3489561">
                  <a:extLst>
                    <a:ext uri="{9D8B030D-6E8A-4147-A177-3AD203B41FA5}">
                      <a16:colId xmlns:a16="http://schemas.microsoft.com/office/drawing/2014/main" val="2809541832"/>
                    </a:ext>
                  </a:extLst>
                </a:gridCol>
              </a:tblGrid>
              <a:tr h="4660377">
                <a:tc>
                  <a:txBody>
                    <a:bodyPr/>
                    <a:lstStyle/>
                    <a:p>
                      <a:pPr rtl="0" fontAlgn="base">
                        <a:lnSpc>
                          <a:spcPct val="100000"/>
                        </a:lnSpc>
                        <a:buNone/>
                      </a:pPr>
                      <a:r>
                        <a:rPr lang="en-US" sz="2000" dirty="0">
                          <a:solidFill>
                            <a:srgbClr val="333B41"/>
                          </a:solidFill>
                          <a:effectLst/>
                          <a:latin typeface="Libre Baskerville"/>
                        </a:rPr>
                        <a:t>“</a:t>
                      </a:r>
                      <a:r>
                        <a:rPr lang="en-US" sz="2000" b="1" dirty="0">
                          <a:solidFill>
                            <a:srgbClr val="333B41"/>
                          </a:solidFill>
                          <a:effectLst/>
                          <a:latin typeface="Libre Baskerville"/>
                        </a:rPr>
                        <a:t>Ambition</a:t>
                      </a:r>
                      <a:r>
                        <a:rPr lang="en-US" sz="2000" dirty="0">
                          <a:solidFill>
                            <a:srgbClr val="333B41"/>
                          </a:solidFill>
                          <a:effectLst/>
                          <a:latin typeface="Libre Baskerville"/>
                        </a:rPr>
                        <a:t> must be made to </a:t>
                      </a:r>
                      <a:r>
                        <a:rPr lang="en-US" sz="2000" b="1" dirty="0">
                          <a:solidFill>
                            <a:srgbClr val="333B41"/>
                          </a:solidFill>
                          <a:effectLst/>
                          <a:latin typeface="Libre Baskerville"/>
                        </a:rPr>
                        <a:t>counteract</a:t>
                      </a:r>
                      <a:r>
                        <a:rPr lang="en-US" sz="2000" dirty="0">
                          <a:solidFill>
                            <a:srgbClr val="333B41"/>
                          </a:solidFill>
                          <a:effectLst/>
                          <a:latin typeface="Libre Baskerville"/>
                        </a:rPr>
                        <a:t> ambition. The interest of the man must be connected with the constitutional rights of the place. It may be a reflection on human nature, that such devices should be necessary to control the abuses of government. But what is government itself,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a:t>
                      </a:r>
                      <a:r>
                        <a:rPr lang="en-US" sz="2000" b="1" dirty="0">
                          <a:solidFill>
                            <a:srgbClr val="333B41"/>
                          </a:solidFill>
                          <a:effectLst/>
                          <a:latin typeface="Libre Baskerville"/>
                        </a:rPr>
                        <a:t>oblige </a:t>
                      </a:r>
                      <a:r>
                        <a:rPr lang="en-US" sz="2000" dirty="0">
                          <a:solidFill>
                            <a:srgbClr val="333B41"/>
                          </a:solidFill>
                          <a:effectLst/>
                          <a:latin typeface="Libre Baskerville"/>
                        </a:rPr>
                        <a:t>it to control itself.” </a:t>
                      </a:r>
                    </a:p>
                    <a:p>
                      <a:pPr rtl="0" fontAlgn="base">
                        <a:lnSpc>
                          <a:spcPct val="100000"/>
                        </a:lnSpc>
                        <a:buNone/>
                      </a:pPr>
                      <a:endParaRPr lang="en-US" sz="200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Ambition</a:t>
                      </a:r>
                      <a:r>
                        <a:rPr lang="en-US" sz="1800" b="0" i="0" u="none" strike="noStrike" noProof="0" dirty="0">
                          <a:solidFill>
                            <a:srgbClr val="333333"/>
                          </a:solidFill>
                          <a:effectLst/>
                          <a:latin typeface="Libre Baskerville"/>
                        </a:rPr>
                        <a:t>- strong desire to achieve  </a:t>
                      </a:r>
                      <a:endParaRPr lang="en-US" sz="1800">
                        <a:latin typeface="Libre Baskerville"/>
                      </a:endParaRPr>
                    </a:p>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counteract-</a:t>
                      </a:r>
                      <a:r>
                        <a:rPr lang="en-US" sz="1800" b="0" i="0" u="none" strike="noStrike" noProof="0" dirty="0">
                          <a:solidFill>
                            <a:srgbClr val="333333"/>
                          </a:solidFill>
                          <a:effectLst/>
                          <a:latin typeface="Libre Baskerville"/>
                        </a:rPr>
                        <a:t> to act against </a:t>
                      </a:r>
                      <a:endParaRPr lang="en-US" sz="1800" dirty="0">
                        <a:latin typeface="Libre Baskerville"/>
                      </a:endParaRPr>
                    </a:p>
                    <a:p>
                      <a:pPr lvl="0">
                        <a:lnSpc>
                          <a:spcPct val="100000"/>
                        </a:lnSpc>
                        <a:buNone/>
                      </a:pPr>
                      <a:endParaRPr lang="en-US" sz="2000" b="1" dirty="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oblige- </a:t>
                      </a:r>
                      <a:r>
                        <a:rPr lang="en-US" sz="2000" dirty="0">
                          <a:solidFill>
                            <a:srgbClr val="333B41"/>
                          </a:solidFill>
                          <a:effectLst/>
                          <a:latin typeface="Libre Baskerville"/>
                        </a:rPr>
                        <a:t>to make (someone or something) act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910185"/>
                  </a:ext>
                </a:extLst>
              </a:tr>
            </a:tbl>
          </a:graphicData>
        </a:graphic>
      </p:graphicFrame>
    </p:spTree>
    <p:extLst>
      <p:ext uri="{BB962C8B-B14F-4D97-AF65-F5344CB8AC3E}">
        <p14:creationId xmlns:p14="http://schemas.microsoft.com/office/powerpoint/2010/main" val="17962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A8020-F1B1-3B1C-8198-5B80965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5F57-0EBE-5167-BD30-8081BE3CCE00}"/>
              </a:ext>
            </a:extLst>
          </p:cNvPr>
          <p:cNvSpPr>
            <a:spLocks noGrp="1"/>
          </p:cNvSpPr>
          <p:nvPr>
            <p:ph type="title"/>
          </p:nvPr>
        </p:nvSpPr>
        <p:spPr>
          <a:xfrm>
            <a:off x="212835" y="2103455"/>
            <a:ext cx="11766331" cy="1325563"/>
          </a:xfrm>
        </p:spPr>
        <p:txBody>
          <a:bodyPr>
            <a:noAutofit/>
          </a:bodyPr>
          <a:lstStyle/>
          <a:p>
            <a:pPr algn="ctr"/>
            <a:r>
              <a:rPr lang="en-US" dirty="0">
                <a:latin typeface="Libre Franklin"/>
              </a:rPr>
              <a:t>Game of Quotes</a:t>
            </a:r>
            <a:endParaRPr lang="en-US" dirty="0"/>
          </a:p>
        </p:txBody>
      </p:sp>
    </p:spTree>
    <p:extLst>
      <p:ext uri="{BB962C8B-B14F-4D97-AF65-F5344CB8AC3E}">
        <p14:creationId xmlns:p14="http://schemas.microsoft.com/office/powerpoint/2010/main" val="79333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1E3E-5ABB-7D33-36C9-079EED1EEB11}"/>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77DE1CC9-C583-72FF-E36F-B9FDF38806E6}"/>
              </a:ext>
            </a:extLst>
          </p:cNvPr>
          <p:cNvSpPr>
            <a:spLocks noGrp="1"/>
          </p:cNvSpPr>
          <p:nvPr>
            <p:ph type="sldNum" sz="quarter" idx="4"/>
          </p:nvPr>
        </p:nvSpPr>
        <p:spPr/>
        <p:txBody>
          <a:bodyPr/>
          <a:lstStyle/>
          <a:p>
            <a:fld id="{74743CB8-03B1-D240-A0C2-C770526C1FDB}" type="slidenum">
              <a:rPr lang="en-US" smtClean="0"/>
              <a:pPr/>
              <a:t>12</a:t>
            </a:fld>
            <a:endParaRPr lang="en-US"/>
          </a:p>
        </p:txBody>
      </p:sp>
      <p:sp>
        <p:nvSpPr>
          <p:cNvPr id="4" name="Content Placeholder 3">
            <a:extLst>
              <a:ext uri="{FF2B5EF4-FFF2-40B4-BE49-F238E27FC236}">
                <a16:creationId xmlns:a16="http://schemas.microsoft.com/office/drawing/2014/main" id="{768E9248-58EB-1B72-466F-9AA7DD6975B6}"/>
              </a:ext>
            </a:extLst>
          </p:cNvPr>
          <p:cNvSpPr>
            <a:spLocks noGrp="1"/>
          </p:cNvSpPr>
          <p:nvPr>
            <p:ph idx="1"/>
          </p:nvPr>
        </p:nvSpPr>
        <p:spPr>
          <a:xfrm>
            <a:off x="1651380" y="395785"/>
            <a:ext cx="10140286" cy="1984928"/>
          </a:xfrm>
        </p:spPr>
        <p:txBody>
          <a:bodyPr vert="horz" lIns="91440" tIns="45720" rIns="91440" bIns="45720" rtlCol="0" anchor="t">
            <a:normAutofit fontScale="77500" lnSpcReduction="20000"/>
          </a:bodyPr>
          <a:lstStyle/>
          <a:p>
            <a:pPr>
              <a:lnSpc>
                <a:spcPct val="120000"/>
              </a:lnSpc>
            </a:pPr>
            <a:r>
              <a:rPr lang="en-US">
                <a:latin typeface="Libre Baskerville"/>
              </a:rPr>
              <a:t>In this game, students will identify sections of text that fit specific prompts. </a:t>
            </a:r>
            <a:endParaRPr lang="en-US"/>
          </a:p>
          <a:p>
            <a:pPr>
              <a:lnSpc>
                <a:spcPct val="120000"/>
              </a:lnSpc>
            </a:pPr>
            <a:r>
              <a:rPr lang="en-US">
                <a:latin typeface="Libre Baskerville"/>
              </a:rPr>
              <a:t>They could be silly or serious prompts.</a:t>
            </a:r>
          </a:p>
          <a:p>
            <a:pPr>
              <a:lnSpc>
                <a:spcPct val="120000"/>
              </a:lnSpc>
            </a:pPr>
            <a:r>
              <a:rPr lang="en-US">
                <a:latin typeface="Libre Baskerville"/>
              </a:rPr>
              <a:t>Some examples: </a:t>
            </a:r>
            <a:endParaRPr lang="en-US"/>
          </a:p>
        </p:txBody>
      </p:sp>
      <p:graphicFrame>
        <p:nvGraphicFramePr>
          <p:cNvPr id="6" name="Table 5">
            <a:extLst>
              <a:ext uri="{FF2B5EF4-FFF2-40B4-BE49-F238E27FC236}">
                <a16:creationId xmlns:a16="http://schemas.microsoft.com/office/drawing/2014/main" id="{BDE57F14-845C-D485-61F5-189A14712137}"/>
              </a:ext>
            </a:extLst>
          </p:cNvPr>
          <p:cNvGraphicFramePr>
            <a:graphicFrameLocks noGrp="1"/>
          </p:cNvGraphicFramePr>
          <p:nvPr>
            <p:extLst>
              <p:ext uri="{D42A27DB-BD31-4B8C-83A1-F6EECF244321}">
                <p14:modId xmlns:p14="http://schemas.microsoft.com/office/powerpoint/2010/main" val="3578171574"/>
              </p:ext>
            </p:extLst>
          </p:nvPr>
        </p:nvGraphicFramePr>
        <p:xfrm>
          <a:off x="2011680" y="2275039"/>
          <a:ext cx="9418319" cy="3960407"/>
        </p:xfrm>
        <a:graphic>
          <a:graphicData uri="http://schemas.openxmlformats.org/drawingml/2006/table">
            <a:tbl>
              <a:tblPr firstRow="1" bandRow="1">
                <a:tableStyleId>{5940675A-B579-460E-94D1-54222C63F5DA}</a:tableStyleId>
              </a:tblPr>
              <a:tblGrid>
                <a:gridCol w="4687018">
                  <a:extLst>
                    <a:ext uri="{9D8B030D-6E8A-4147-A177-3AD203B41FA5}">
                      <a16:colId xmlns:a16="http://schemas.microsoft.com/office/drawing/2014/main" val="3453972165"/>
                    </a:ext>
                  </a:extLst>
                </a:gridCol>
                <a:gridCol w="4731301">
                  <a:extLst>
                    <a:ext uri="{9D8B030D-6E8A-4147-A177-3AD203B41FA5}">
                      <a16:colId xmlns:a16="http://schemas.microsoft.com/office/drawing/2014/main" val="2571428784"/>
                    </a:ext>
                  </a:extLst>
                </a:gridCol>
              </a:tblGrid>
              <a:tr h="689213">
                <a:tc>
                  <a:txBody>
                    <a:bodyPr/>
                    <a:lstStyle/>
                    <a:p>
                      <a:pPr algn="ctr"/>
                      <a:r>
                        <a:rPr lang="en-US" sz="3200" dirty="0">
                          <a:latin typeface="Libre Franklin Black"/>
                        </a:rPr>
                        <a:t>Prompt</a:t>
                      </a:r>
                    </a:p>
                  </a:txBody>
                  <a:tcPr anchor="ctr"/>
                </a:tc>
                <a:tc>
                  <a:txBody>
                    <a:bodyPr/>
                    <a:lstStyle/>
                    <a:p>
                      <a:pPr algn="ctr"/>
                      <a:r>
                        <a:rPr lang="en-US" sz="3200" dirty="0">
                          <a:latin typeface="Libre Franklin Black"/>
                        </a:rPr>
                        <a:t>Text</a:t>
                      </a:r>
                    </a:p>
                  </a:txBody>
                  <a:tcPr anchor="ctr"/>
                </a:tc>
                <a:extLst>
                  <a:ext uri="{0D108BD9-81ED-4DB2-BD59-A6C34878D82A}">
                    <a16:rowId xmlns:a16="http://schemas.microsoft.com/office/drawing/2014/main" val="3843758946"/>
                  </a:ext>
                </a:extLst>
              </a:tr>
              <a:tr h="1882480">
                <a:tc>
                  <a:txBody>
                    <a:bodyPr/>
                    <a:lstStyle/>
                    <a:p>
                      <a:pPr lvl="0" algn="l">
                        <a:buNone/>
                      </a:pPr>
                      <a:r>
                        <a:rPr lang="en-US" sz="2400" dirty="0">
                          <a:latin typeface="Libre Baskerville"/>
                        </a:rPr>
                        <a:t>Something you wouldn't want to overhear in the bathroom.</a:t>
                      </a:r>
                    </a:p>
                  </a:txBody>
                  <a:tcPr anchor="ctr"/>
                </a:tc>
                <a:tc>
                  <a:txBody>
                    <a:bodyPr/>
                    <a:lstStyle/>
                    <a:p>
                      <a:pPr lvl="0">
                        <a:buNone/>
                      </a:pPr>
                      <a:r>
                        <a:rPr lang="en-US" sz="2000" dirty="0">
                          <a:latin typeface="Libre Baskerville"/>
                        </a:rPr>
                        <a:t>"...</a:t>
                      </a:r>
                      <a:r>
                        <a:rPr lang="en-US" sz="2000" b="0" i="0" u="none" strike="noStrike" noProof="0" dirty="0">
                          <a:solidFill>
                            <a:srgbClr val="333B41"/>
                          </a:solidFill>
                          <a:latin typeface="Libre Baskerville"/>
                        </a:rPr>
                        <a:t>surely a </a:t>
                      </a:r>
                      <a:r>
                        <a:rPr lang="en-US" sz="2000" b="1" i="0" u="none" strike="noStrike" noProof="0" dirty="0">
                          <a:solidFill>
                            <a:srgbClr val="333B41"/>
                          </a:solidFill>
                          <a:latin typeface="Libre Baskerville"/>
                        </a:rPr>
                        <a:t>gratis dictum</a:t>
                      </a:r>
                      <a:r>
                        <a:rPr lang="en-US" sz="2000" b="0" i="0" u="none" strike="noStrike" noProof="0" dirty="0">
                          <a:solidFill>
                            <a:srgbClr val="333B41"/>
                          </a:solidFill>
                          <a:latin typeface="Libre Baskerville"/>
                        </a:rPr>
                        <a:t>, opposed by strong inferences from the body of the instrument, as well as from the omission"</a:t>
                      </a:r>
                    </a:p>
                    <a:p>
                      <a:pPr lvl="0">
                        <a:buNone/>
                      </a:pPr>
                      <a:r>
                        <a:rPr lang="en-US" sz="2000" b="0" i="0" u="none" strike="noStrike" noProof="0" dirty="0">
                          <a:solidFill>
                            <a:srgbClr val="333B41"/>
                          </a:solidFill>
                          <a:latin typeface="Libre Baskerville"/>
                        </a:rPr>
                        <a:t>Document B</a:t>
                      </a:r>
                    </a:p>
                  </a:txBody>
                  <a:tcPr anchor="ctr"/>
                </a:tc>
                <a:extLst>
                  <a:ext uri="{0D108BD9-81ED-4DB2-BD59-A6C34878D82A}">
                    <a16:rowId xmlns:a16="http://schemas.microsoft.com/office/drawing/2014/main" val="3499603106"/>
                  </a:ext>
                </a:extLst>
              </a:tr>
              <a:tr h="1388714">
                <a:tc>
                  <a:txBody>
                    <a:bodyPr/>
                    <a:lstStyle/>
                    <a:p>
                      <a:pPr lvl="0" algn="l">
                        <a:buNone/>
                      </a:pPr>
                      <a:r>
                        <a:rPr lang="en-US" sz="2400" dirty="0">
                          <a:latin typeface="Libre Baskerville"/>
                        </a:rPr>
                        <a:t>A sentence or passage that tells you something about the author.</a:t>
                      </a:r>
                    </a:p>
                  </a:txBody>
                  <a:tcPr anchor="ctr"/>
                </a:tc>
                <a:tc>
                  <a:txBody>
                    <a:bodyPr/>
                    <a:lstStyle/>
                    <a:p>
                      <a:pPr lvl="0">
                        <a:buNone/>
                      </a:pPr>
                      <a:r>
                        <a:rPr lang="en-US" sz="2000" b="0" i="0" u="none" strike="noStrike" noProof="0" dirty="0">
                          <a:solidFill>
                            <a:srgbClr val="333B41"/>
                          </a:solidFill>
                          <a:latin typeface="Libre Baskerville"/>
                        </a:rPr>
                        <a:t>"We the People of the United States" </a:t>
                      </a:r>
                    </a:p>
                    <a:p>
                      <a:pPr lvl="0">
                        <a:buNone/>
                      </a:pPr>
                      <a:r>
                        <a:rPr lang="en-US" sz="2000" b="0" i="0" u="none" strike="noStrike" noProof="0" dirty="0">
                          <a:solidFill>
                            <a:srgbClr val="333B41"/>
                          </a:solidFill>
                          <a:latin typeface="Libre Baskerville"/>
                        </a:rPr>
                        <a:t>Document C</a:t>
                      </a:r>
                    </a:p>
                  </a:txBody>
                  <a:tcPr anchor="ctr"/>
                </a:tc>
                <a:extLst>
                  <a:ext uri="{0D108BD9-81ED-4DB2-BD59-A6C34878D82A}">
                    <a16:rowId xmlns:a16="http://schemas.microsoft.com/office/drawing/2014/main" val="690629898"/>
                  </a:ext>
                </a:extLst>
              </a:tr>
            </a:tbl>
          </a:graphicData>
        </a:graphic>
      </p:graphicFrame>
    </p:spTree>
    <p:extLst>
      <p:ext uri="{BB962C8B-B14F-4D97-AF65-F5344CB8AC3E}">
        <p14:creationId xmlns:p14="http://schemas.microsoft.com/office/powerpoint/2010/main" val="307889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ED2F-37F8-24CE-6CB3-BFF5D092869B}"/>
              </a:ext>
            </a:extLst>
          </p:cNvPr>
          <p:cNvSpPr>
            <a:spLocks noGrp="1"/>
          </p:cNvSpPr>
          <p:nvPr>
            <p:ph type="title"/>
          </p:nvPr>
        </p:nvSpPr>
        <p:spPr/>
        <p:txBody>
          <a:bodyPr/>
          <a:lstStyle/>
          <a:p>
            <a:r>
              <a:rPr lang="en-US">
                <a:latin typeface="Libre Franklin"/>
              </a:rPr>
              <a:t>Rules</a:t>
            </a:r>
            <a:endParaRPr lang="en-US"/>
          </a:p>
        </p:txBody>
      </p:sp>
      <p:sp>
        <p:nvSpPr>
          <p:cNvPr id="3" name="Slide Number Placeholder 2">
            <a:extLst>
              <a:ext uri="{FF2B5EF4-FFF2-40B4-BE49-F238E27FC236}">
                <a16:creationId xmlns:a16="http://schemas.microsoft.com/office/drawing/2014/main" id="{F60875E4-FD2A-0C0C-7344-AB3E2A85F4F7}"/>
              </a:ext>
            </a:extLst>
          </p:cNvPr>
          <p:cNvSpPr>
            <a:spLocks noGrp="1"/>
          </p:cNvSpPr>
          <p:nvPr>
            <p:ph type="sldNum" sz="quarter" idx="4"/>
          </p:nvPr>
        </p:nvSpPr>
        <p:spPr/>
        <p:txBody>
          <a:bodyPr/>
          <a:lstStyle/>
          <a:p>
            <a:fld id="{74743CB8-03B1-D240-A0C2-C770526C1FDB}" type="slidenum">
              <a:rPr lang="en-US" smtClean="0"/>
              <a:pPr/>
              <a:t>13</a:t>
            </a:fld>
            <a:endParaRPr lang="en-US"/>
          </a:p>
        </p:txBody>
      </p:sp>
      <p:sp>
        <p:nvSpPr>
          <p:cNvPr id="4" name="Content Placeholder 3">
            <a:extLst>
              <a:ext uri="{FF2B5EF4-FFF2-40B4-BE49-F238E27FC236}">
                <a16:creationId xmlns:a16="http://schemas.microsoft.com/office/drawing/2014/main" id="{BC0AE09E-53E6-E617-09D2-C81E5E08697C}"/>
              </a:ext>
            </a:extLst>
          </p:cNvPr>
          <p:cNvSpPr>
            <a:spLocks noGrp="1"/>
          </p:cNvSpPr>
          <p:nvPr>
            <p:ph idx="1"/>
          </p:nvPr>
        </p:nvSpPr>
        <p:spPr>
          <a:xfrm>
            <a:off x="1651380" y="275469"/>
            <a:ext cx="10140286" cy="5883870"/>
          </a:xfrm>
        </p:spPr>
        <p:txBody>
          <a:bodyPr vert="horz" lIns="91440" tIns="45720" rIns="91440" bIns="45720" rtlCol="0" anchor="t">
            <a:noAutofit/>
          </a:bodyPr>
          <a:lstStyle/>
          <a:p>
            <a:pPr>
              <a:lnSpc>
                <a:spcPct val="120000"/>
              </a:lnSpc>
            </a:pPr>
            <a:r>
              <a:rPr lang="en-US" sz="2200" dirty="0">
                <a:latin typeface="Libre Franklin Medium"/>
              </a:rPr>
              <a:t>Everyone has the documents for the DBQ and will begin reading silently. </a:t>
            </a:r>
            <a:endParaRPr lang="en-US" sz="2200"/>
          </a:p>
          <a:p>
            <a:pPr>
              <a:lnSpc>
                <a:spcPct val="120000"/>
              </a:lnSpc>
            </a:pPr>
            <a:r>
              <a:rPr lang="en-US" sz="2200" dirty="0">
                <a:latin typeface="Libre Franklin Medium"/>
              </a:rPr>
              <a:t>After about 10 minutes, the “Card” for round one will be revealed on the slide. Once the “Card” is revealed, everyone searches their document for a word, phrase, quote, or multiple sentences from the text to match the prompt.</a:t>
            </a:r>
            <a:endParaRPr lang="en-US" sz="2200"/>
          </a:p>
          <a:p>
            <a:pPr>
              <a:lnSpc>
                <a:spcPct val="120000"/>
              </a:lnSpc>
            </a:pPr>
            <a:r>
              <a:rPr lang="en-US" sz="2200" dirty="0">
                <a:latin typeface="Libre Franklin Medium"/>
              </a:rPr>
              <a:t>When a reader states “I’ve Got It!” I will start a 1-minute timer.</a:t>
            </a:r>
            <a:endParaRPr lang="en-US" sz="2200"/>
          </a:p>
          <a:p>
            <a:pPr>
              <a:lnSpc>
                <a:spcPct val="120000"/>
              </a:lnSpc>
            </a:pPr>
            <a:r>
              <a:rPr lang="en-US" sz="2200" dirty="0">
                <a:latin typeface="Libre Franklin Medium"/>
              </a:rPr>
              <a:t>When the timer runs out, each reader shares the text that they have found with the other readers at their table. Readers who didn't find text in time must randomly pick, point, and read a sentence from a document.</a:t>
            </a:r>
            <a:endParaRPr lang="en-US" sz="2200"/>
          </a:p>
          <a:p>
            <a:pPr>
              <a:lnSpc>
                <a:spcPct val="120000"/>
              </a:lnSpc>
            </a:pPr>
            <a:r>
              <a:rPr lang="en-US" sz="2200" dirty="0">
                <a:latin typeface="Libre Franklin Medium"/>
              </a:rPr>
              <a:t>VOTING: I will count down, “3, 2, 1, vote,” and everyone at the table votes for their favorite submission by pointing to the reader. The reader with the most votes wins the round and shares their text with the whole class. </a:t>
            </a:r>
            <a:endParaRPr lang="en-US" sz="2200"/>
          </a:p>
          <a:p>
            <a:pPr>
              <a:lnSpc>
                <a:spcPct val="120000"/>
              </a:lnSpc>
            </a:pPr>
            <a:r>
              <a:rPr lang="en-US" sz="2200" dirty="0">
                <a:latin typeface="Libre Franklin Medium"/>
              </a:rPr>
              <a:t>Then we will move on to the next "Card" with a 1-minute timer or each round.</a:t>
            </a:r>
            <a:endParaRPr lang="en-US" sz="2200"/>
          </a:p>
        </p:txBody>
      </p:sp>
    </p:spTree>
    <p:extLst>
      <p:ext uri="{BB962C8B-B14F-4D97-AF65-F5344CB8AC3E}">
        <p14:creationId xmlns:p14="http://schemas.microsoft.com/office/powerpoint/2010/main" val="28338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9CCD-4CCB-EAEF-2051-5696E81AFEFC}"/>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E8530459-BD22-2D62-2488-8377A5328030}"/>
              </a:ext>
            </a:extLst>
          </p:cNvPr>
          <p:cNvSpPr>
            <a:spLocks noGrp="1"/>
          </p:cNvSpPr>
          <p:nvPr>
            <p:ph type="sldNum" sz="quarter" idx="4"/>
          </p:nvPr>
        </p:nvSpPr>
        <p:spPr/>
        <p:txBody>
          <a:bodyPr/>
          <a:lstStyle/>
          <a:p>
            <a:fld id="{74743CB8-03B1-D240-A0C2-C770526C1FDB}" type="slidenum">
              <a:rPr lang="en-US" smtClean="0"/>
              <a:pPr/>
              <a:t>14</a:t>
            </a:fld>
            <a:endParaRPr lang="en-US"/>
          </a:p>
        </p:txBody>
      </p:sp>
      <p:sp>
        <p:nvSpPr>
          <p:cNvPr id="4" name="Content Placeholder 3">
            <a:extLst>
              <a:ext uri="{FF2B5EF4-FFF2-40B4-BE49-F238E27FC236}">
                <a16:creationId xmlns:a16="http://schemas.microsoft.com/office/drawing/2014/main" id="{D1C0278C-82A0-6F09-CF04-8D52D1EA2E2B}"/>
              </a:ext>
            </a:extLst>
          </p:cNvPr>
          <p:cNvSpPr>
            <a:spLocks noGrp="1"/>
          </p:cNvSpPr>
          <p:nvPr>
            <p:ph idx="1"/>
          </p:nvPr>
        </p:nvSpPr>
        <p:spPr>
          <a:xfrm>
            <a:off x="1651380" y="1179149"/>
            <a:ext cx="10140286" cy="727908"/>
          </a:xfrm>
        </p:spPr>
        <p:txBody>
          <a:bodyPr vert="horz" lIns="91440" tIns="45720" rIns="91440" bIns="45720" rtlCol="0" anchor="t">
            <a:normAutofit fontScale="85000" lnSpcReduction="20000"/>
          </a:bodyPr>
          <a:lstStyle/>
          <a:p>
            <a:pPr marL="0" indent="0" algn="ctr">
              <a:buNone/>
            </a:pPr>
            <a:r>
              <a:rPr lang="en-US">
                <a:latin typeface="Libre Baskerville"/>
              </a:rPr>
              <a:t>A quote that sounds like something a grandma would say.</a:t>
            </a:r>
          </a:p>
          <a:p>
            <a:pPr marL="0" indent="0" algn="ctr">
              <a:buNone/>
            </a:pPr>
            <a:endParaRPr lang="en-US"/>
          </a:p>
          <a:p>
            <a:pPr marL="0" indent="0" algn="ctr">
              <a:buNone/>
            </a:pPr>
            <a:endParaRPr lang="en-US"/>
          </a:p>
        </p:txBody>
      </p:sp>
      <p:pic>
        <p:nvPicPr>
          <p:cNvPr id="6" name="Graphic 5" descr="Man with cane outline">
            <a:extLst>
              <a:ext uri="{FF2B5EF4-FFF2-40B4-BE49-F238E27FC236}">
                <a16:creationId xmlns:a16="http://schemas.microsoft.com/office/drawing/2014/main" id="{50ED224B-7123-1BC8-2457-6665247C69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1316" y="2233613"/>
            <a:ext cx="3819524" cy="3819524"/>
          </a:xfrm>
          <a:prstGeom prst="rect">
            <a:avLst/>
          </a:prstGeom>
        </p:spPr>
      </p:pic>
    </p:spTree>
    <p:extLst>
      <p:ext uri="{BB962C8B-B14F-4D97-AF65-F5344CB8AC3E}">
        <p14:creationId xmlns:p14="http://schemas.microsoft.com/office/powerpoint/2010/main" val="39415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F1162-7AE7-BC5A-3C58-5D9EC701B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FC570-8982-582C-832F-49FD2E5E26EC}"/>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F5A2FFD8-B60B-1E75-8452-1046A970D955}"/>
              </a:ext>
            </a:extLst>
          </p:cNvPr>
          <p:cNvSpPr>
            <a:spLocks noGrp="1"/>
          </p:cNvSpPr>
          <p:nvPr>
            <p:ph type="sldNum" sz="quarter" idx="4"/>
          </p:nvPr>
        </p:nvSpPr>
        <p:spPr/>
        <p:txBody>
          <a:bodyPr/>
          <a:lstStyle/>
          <a:p>
            <a:fld id="{74743CB8-03B1-D240-A0C2-C770526C1FDB}" type="slidenum">
              <a:rPr lang="en-US" smtClean="0"/>
              <a:pPr/>
              <a:t>15</a:t>
            </a:fld>
            <a:endParaRPr lang="en-US"/>
          </a:p>
        </p:txBody>
      </p:sp>
      <p:sp>
        <p:nvSpPr>
          <p:cNvPr id="4" name="Content Placeholder 3">
            <a:extLst>
              <a:ext uri="{FF2B5EF4-FFF2-40B4-BE49-F238E27FC236}">
                <a16:creationId xmlns:a16="http://schemas.microsoft.com/office/drawing/2014/main" id="{C9A9FD7D-A924-8569-D22C-CCE617E607AE}"/>
              </a:ext>
            </a:extLst>
          </p:cNvPr>
          <p:cNvSpPr>
            <a:spLocks noGrp="1"/>
          </p:cNvSpPr>
          <p:nvPr>
            <p:ph idx="1"/>
          </p:nvPr>
        </p:nvSpPr>
        <p:spPr>
          <a:xfrm>
            <a:off x="1687099" y="1038723"/>
            <a:ext cx="10140286" cy="1168996"/>
          </a:xfrm>
        </p:spPr>
        <p:txBody>
          <a:bodyPr vert="horz" lIns="91440" tIns="45720" rIns="91440" bIns="45720" rtlCol="0" anchor="t">
            <a:normAutofit/>
          </a:bodyPr>
          <a:lstStyle/>
          <a:p>
            <a:pPr marL="0" indent="0" algn="ctr">
              <a:buNone/>
            </a:pPr>
            <a:r>
              <a:rPr lang="en-US">
                <a:latin typeface="Libre Baskerville"/>
              </a:rPr>
              <a:t>A line that would sound better in a British accent.</a:t>
            </a:r>
            <a:endParaRPr lang="en-US"/>
          </a:p>
        </p:txBody>
      </p:sp>
      <p:pic>
        <p:nvPicPr>
          <p:cNvPr id="5" name="Graphic 4" descr="Speech outline">
            <a:extLst>
              <a:ext uri="{FF2B5EF4-FFF2-40B4-BE49-F238E27FC236}">
                <a16:creationId xmlns:a16="http://schemas.microsoft.com/office/drawing/2014/main" id="{2ADD2FC6-D271-CD89-6311-A6B38C2C2A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7248" y="2380248"/>
            <a:ext cx="3410952" cy="3420978"/>
          </a:xfrm>
          <a:prstGeom prst="rect">
            <a:avLst/>
          </a:prstGeom>
        </p:spPr>
      </p:pic>
    </p:spTree>
    <p:extLst>
      <p:ext uri="{BB962C8B-B14F-4D97-AF65-F5344CB8AC3E}">
        <p14:creationId xmlns:p14="http://schemas.microsoft.com/office/powerpoint/2010/main" val="396355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0DE7E-82EC-C1BB-9EFE-5BED07220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89F52-2ABE-4556-1BF6-7677F0030C47}"/>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82D9B2FF-00EA-DA06-C3F2-46834EE7C86D}"/>
              </a:ext>
            </a:extLst>
          </p:cNvPr>
          <p:cNvSpPr>
            <a:spLocks noGrp="1"/>
          </p:cNvSpPr>
          <p:nvPr>
            <p:ph type="sldNum" sz="quarter" idx="4"/>
          </p:nvPr>
        </p:nvSpPr>
        <p:spPr/>
        <p:txBody>
          <a:bodyPr/>
          <a:lstStyle/>
          <a:p>
            <a:fld id="{74743CB8-03B1-D240-A0C2-C770526C1FDB}" type="slidenum">
              <a:rPr lang="en-US" smtClean="0"/>
              <a:pPr/>
              <a:t>16</a:t>
            </a:fld>
            <a:endParaRPr lang="en-US"/>
          </a:p>
        </p:txBody>
      </p:sp>
      <p:sp>
        <p:nvSpPr>
          <p:cNvPr id="4" name="Content Placeholder 3">
            <a:extLst>
              <a:ext uri="{FF2B5EF4-FFF2-40B4-BE49-F238E27FC236}">
                <a16:creationId xmlns:a16="http://schemas.microsoft.com/office/drawing/2014/main" id="{19F27003-A255-DEBE-5F67-111637C0FFB2}"/>
              </a:ext>
            </a:extLst>
          </p:cNvPr>
          <p:cNvSpPr>
            <a:spLocks noGrp="1"/>
          </p:cNvSpPr>
          <p:nvPr>
            <p:ph idx="1"/>
          </p:nvPr>
        </p:nvSpPr>
        <p:spPr>
          <a:xfrm>
            <a:off x="1651380" y="1179149"/>
            <a:ext cx="10140286" cy="727908"/>
          </a:xfrm>
        </p:spPr>
        <p:txBody>
          <a:bodyPr vert="horz" lIns="91440" tIns="45720" rIns="91440" bIns="45720" rtlCol="0" anchor="t">
            <a:normAutofit fontScale="92500" lnSpcReduction="10000"/>
          </a:bodyPr>
          <a:lstStyle/>
          <a:p>
            <a:pPr algn="ctr">
              <a:buNone/>
            </a:pPr>
            <a:r>
              <a:rPr lang="en-US" sz="2800">
                <a:solidFill>
                  <a:srgbClr val="333B41"/>
                </a:solidFill>
                <a:latin typeface="Libre Baskerville"/>
              </a:rPr>
              <a:t>A sentence or passage that tells you something about the author.</a:t>
            </a:r>
            <a:endParaRPr lang="en-US"/>
          </a:p>
          <a:p>
            <a:pPr marL="0" indent="0" algn="ctr">
              <a:buNone/>
            </a:pPr>
            <a:endParaRPr lang="en-US"/>
          </a:p>
          <a:p>
            <a:pPr marL="0" indent="0" algn="ctr">
              <a:buNone/>
            </a:pPr>
            <a:endParaRPr lang="en-US"/>
          </a:p>
        </p:txBody>
      </p:sp>
      <p:pic>
        <p:nvPicPr>
          <p:cNvPr id="5" name="Graphic 4" descr="Quill outline">
            <a:extLst>
              <a:ext uri="{FF2B5EF4-FFF2-40B4-BE49-F238E27FC236}">
                <a16:creationId xmlns:a16="http://schemas.microsoft.com/office/drawing/2014/main" id="{F33CED8C-1F1F-F1A7-8F20-AC9AF25DAC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8369" y="2187872"/>
            <a:ext cx="3430644" cy="3447090"/>
          </a:xfrm>
          <a:prstGeom prst="rect">
            <a:avLst/>
          </a:prstGeom>
        </p:spPr>
      </p:pic>
    </p:spTree>
    <p:extLst>
      <p:ext uri="{BB962C8B-B14F-4D97-AF65-F5344CB8AC3E}">
        <p14:creationId xmlns:p14="http://schemas.microsoft.com/office/powerpoint/2010/main" val="33780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3C45-2EEA-A2EF-7600-F19D6F267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5F59A-7CDA-A3C9-BDDB-5FC4B3C6911A}"/>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2C20AADA-A8F3-913D-26AE-77A1F2BE1399}"/>
              </a:ext>
            </a:extLst>
          </p:cNvPr>
          <p:cNvSpPr>
            <a:spLocks noGrp="1"/>
          </p:cNvSpPr>
          <p:nvPr>
            <p:ph type="sldNum" sz="quarter" idx="4"/>
          </p:nvPr>
        </p:nvSpPr>
        <p:spPr/>
        <p:txBody>
          <a:bodyPr/>
          <a:lstStyle/>
          <a:p>
            <a:fld id="{74743CB8-03B1-D240-A0C2-C770526C1FDB}" type="slidenum">
              <a:rPr lang="en-US" smtClean="0"/>
              <a:pPr/>
              <a:t>17</a:t>
            </a:fld>
            <a:endParaRPr lang="en-US"/>
          </a:p>
        </p:txBody>
      </p:sp>
      <p:sp>
        <p:nvSpPr>
          <p:cNvPr id="4" name="Content Placeholder 3">
            <a:extLst>
              <a:ext uri="{FF2B5EF4-FFF2-40B4-BE49-F238E27FC236}">
                <a16:creationId xmlns:a16="http://schemas.microsoft.com/office/drawing/2014/main" id="{E87BCF06-4A34-F83C-0229-418B9D8FD1F2}"/>
              </a:ext>
            </a:extLst>
          </p:cNvPr>
          <p:cNvSpPr>
            <a:spLocks noGrp="1"/>
          </p:cNvSpPr>
          <p:nvPr>
            <p:ph idx="1"/>
          </p:nvPr>
        </p:nvSpPr>
        <p:spPr>
          <a:xfrm>
            <a:off x="1651380" y="1179149"/>
            <a:ext cx="10140286" cy="727908"/>
          </a:xfrm>
        </p:spPr>
        <p:txBody>
          <a:bodyPr vert="horz" lIns="91440" tIns="45720" rIns="91440" bIns="45720" rtlCol="0" anchor="t">
            <a:normAutofit fontScale="92500" lnSpcReduction="10000"/>
          </a:bodyPr>
          <a:lstStyle/>
          <a:p>
            <a:pPr algn="ctr">
              <a:buNone/>
            </a:pPr>
            <a:r>
              <a:rPr lang="en-US" sz="2800">
                <a:solidFill>
                  <a:srgbClr val="333B41"/>
                </a:solidFill>
                <a:latin typeface="Libre Baskerville"/>
              </a:rPr>
              <a:t>A line from a note passed in class you wouldn't want the teacher to read out loud.</a:t>
            </a:r>
            <a:endParaRPr lang="en-US">
              <a:latin typeface="Libre Baskerville"/>
            </a:endParaRPr>
          </a:p>
          <a:p>
            <a:pPr marL="0" indent="0" algn="ctr">
              <a:buNone/>
            </a:pPr>
            <a:endParaRPr lang="en-US"/>
          </a:p>
          <a:p>
            <a:pPr marL="0" indent="0" algn="ctr">
              <a:buNone/>
            </a:pPr>
            <a:endParaRPr lang="en-US"/>
          </a:p>
        </p:txBody>
      </p:sp>
      <p:pic>
        <p:nvPicPr>
          <p:cNvPr id="6" name="Graphic 5" descr="Postit Notes 3 outline">
            <a:extLst>
              <a:ext uri="{FF2B5EF4-FFF2-40B4-BE49-F238E27FC236}">
                <a16:creationId xmlns:a16="http://schemas.microsoft.com/office/drawing/2014/main" id="{AE8BC74C-4860-88F9-D9A1-542BC21571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3793" y="2440045"/>
            <a:ext cx="3079795" cy="3112687"/>
          </a:xfrm>
          <a:prstGeom prst="rect">
            <a:avLst/>
          </a:prstGeom>
        </p:spPr>
      </p:pic>
    </p:spTree>
    <p:extLst>
      <p:ext uri="{BB962C8B-B14F-4D97-AF65-F5344CB8AC3E}">
        <p14:creationId xmlns:p14="http://schemas.microsoft.com/office/powerpoint/2010/main" val="208260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0C3F2-4C98-5FFA-D73A-081439C13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9948D-0184-EA11-FC92-05CC64103482}"/>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8A9C598B-FBAD-F59A-6B58-2006CC012662}"/>
              </a:ext>
            </a:extLst>
          </p:cNvPr>
          <p:cNvSpPr>
            <a:spLocks noGrp="1"/>
          </p:cNvSpPr>
          <p:nvPr>
            <p:ph type="sldNum" sz="quarter" idx="4"/>
          </p:nvPr>
        </p:nvSpPr>
        <p:spPr/>
        <p:txBody>
          <a:bodyPr/>
          <a:lstStyle/>
          <a:p>
            <a:fld id="{74743CB8-03B1-D240-A0C2-C770526C1FDB}" type="slidenum">
              <a:rPr lang="en-US" smtClean="0"/>
              <a:pPr/>
              <a:t>18</a:t>
            </a:fld>
            <a:endParaRPr lang="en-US"/>
          </a:p>
        </p:txBody>
      </p:sp>
      <p:sp>
        <p:nvSpPr>
          <p:cNvPr id="4" name="Content Placeholder 3">
            <a:extLst>
              <a:ext uri="{FF2B5EF4-FFF2-40B4-BE49-F238E27FC236}">
                <a16:creationId xmlns:a16="http://schemas.microsoft.com/office/drawing/2014/main" id="{D5273B8B-3E17-7C8A-AFF3-C7596B562B55}"/>
              </a:ext>
            </a:extLst>
          </p:cNvPr>
          <p:cNvSpPr>
            <a:spLocks noGrp="1"/>
          </p:cNvSpPr>
          <p:nvPr>
            <p:ph idx="1"/>
          </p:nvPr>
        </p:nvSpPr>
        <p:spPr>
          <a:xfrm>
            <a:off x="1651380" y="1179149"/>
            <a:ext cx="10140286" cy="727908"/>
          </a:xfrm>
        </p:spPr>
        <p:txBody>
          <a:bodyPr vert="horz" lIns="91440" tIns="45720" rIns="91440" bIns="45720" rtlCol="0" anchor="t">
            <a:normAutofit/>
          </a:bodyPr>
          <a:lstStyle/>
          <a:p>
            <a:pPr algn="ctr">
              <a:buNone/>
            </a:pPr>
            <a:r>
              <a:rPr lang="en-US" sz="2600">
                <a:solidFill>
                  <a:srgbClr val="333B41"/>
                </a:solidFill>
                <a:latin typeface="Libre Baskerville"/>
              </a:rPr>
              <a:t>A passage that tells the author's purpose in writing.</a:t>
            </a:r>
            <a:endParaRPr lang="en-US" sz="2600"/>
          </a:p>
          <a:p>
            <a:pPr marL="0" indent="0" algn="ctr">
              <a:buNone/>
            </a:pPr>
            <a:endParaRPr lang="en-US"/>
          </a:p>
        </p:txBody>
      </p:sp>
      <p:pic>
        <p:nvPicPr>
          <p:cNvPr id="5" name="Graphic 4" descr="Signature outline">
            <a:extLst>
              <a:ext uri="{FF2B5EF4-FFF2-40B4-BE49-F238E27FC236}">
                <a16:creationId xmlns:a16="http://schemas.microsoft.com/office/drawing/2014/main" id="{730F2A44-A32C-6439-C600-0B8E372AE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8327" y="2560721"/>
            <a:ext cx="2518609" cy="2518609"/>
          </a:xfrm>
          <a:prstGeom prst="rect">
            <a:avLst/>
          </a:prstGeom>
        </p:spPr>
      </p:pic>
    </p:spTree>
    <p:extLst>
      <p:ext uri="{BB962C8B-B14F-4D97-AF65-F5344CB8AC3E}">
        <p14:creationId xmlns:p14="http://schemas.microsoft.com/office/powerpoint/2010/main" val="45699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1E34-E841-7F4F-076F-104EF9F52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3CA7C-78AB-EC5E-EA0E-15AB93A1E095}"/>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70A4C3EE-B3F8-2E64-2993-3EAE0D0C3D2D}"/>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4" name="Content Placeholder 3">
            <a:extLst>
              <a:ext uri="{FF2B5EF4-FFF2-40B4-BE49-F238E27FC236}">
                <a16:creationId xmlns:a16="http://schemas.microsoft.com/office/drawing/2014/main" id="{C104149F-89A4-D3D2-1996-54E943C91060}"/>
              </a:ext>
            </a:extLst>
          </p:cNvPr>
          <p:cNvSpPr>
            <a:spLocks noGrp="1"/>
          </p:cNvSpPr>
          <p:nvPr>
            <p:ph idx="1"/>
          </p:nvPr>
        </p:nvSpPr>
        <p:spPr>
          <a:xfrm>
            <a:off x="1651380" y="1179149"/>
            <a:ext cx="10140286" cy="727908"/>
          </a:xfrm>
        </p:spPr>
        <p:txBody>
          <a:bodyPr vert="horz" lIns="91440" tIns="45720" rIns="91440" bIns="45720" rtlCol="0" anchor="t">
            <a:normAutofit/>
          </a:bodyPr>
          <a:lstStyle/>
          <a:p>
            <a:pPr algn="ctr">
              <a:buNone/>
            </a:pPr>
            <a:r>
              <a:rPr lang="en-US" sz="2600">
                <a:solidFill>
                  <a:srgbClr val="333B41"/>
                </a:solidFill>
                <a:latin typeface="Libre Baskerville"/>
              </a:rPr>
              <a:t>A line that could be a superhero's catch phrase. </a:t>
            </a:r>
            <a:endParaRPr lang="en-US"/>
          </a:p>
          <a:p>
            <a:pPr marL="0" indent="0" algn="ctr">
              <a:buNone/>
            </a:pPr>
            <a:endParaRPr lang="en-US"/>
          </a:p>
        </p:txBody>
      </p:sp>
      <p:pic>
        <p:nvPicPr>
          <p:cNvPr id="5" name="Graphic 4" descr="Hero Female outline">
            <a:extLst>
              <a:ext uri="{FF2B5EF4-FFF2-40B4-BE49-F238E27FC236}">
                <a16:creationId xmlns:a16="http://schemas.microsoft.com/office/drawing/2014/main" id="{B8A867A7-2378-A44B-767A-C2A5546417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9333" y="2346851"/>
            <a:ext cx="2997564" cy="3014010"/>
          </a:xfrm>
          <a:prstGeom prst="rect">
            <a:avLst/>
          </a:prstGeom>
        </p:spPr>
      </p:pic>
    </p:spTree>
    <p:extLst>
      <p:ext uri="{BB962C8B-B14F-4D97-AF65-F5344CB8AC3E}">
        <p14:creationId xmlns:p14="http://schemas.microsoft.com/office/powerpoint/2010/main" val="91055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dirty="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3- "</a:t>
            </a:r>
            <a:r>
              <a:rPr lang="en-US" dirty="0" err="1">
                <a:solidFill>
                  <a:schemeClr val="tx1"/>
                </a:solidFill>
                <a:latin typeface="Libre Baskerville"/>
              </a:rPr>
              <a:t>VIEW"ing</a:t>
            </a:r>
            <a:r>
              <a:rPr lang="en-US" dirty="0">
                <a:solidFill>
                  <a:schemeClr val="tx1"/>
                </a:solidFill>
                <a:latin typeface="Libre Baskerville"/>
              </a:rPr>
              <a:t> </a:t>
            </a:r>
            <a:r>
              <a:rPr lang="en-US" dirty="0" err="1">
                <a:solidFill>
                  <a:schemeClr val="tx1"/>
                </a:solidFill>
                <a:latin typeface="Libre Baskerville"/>
              </a:rPr>
              <a:t>Documents</a:t>
            </a:r>
            <a:r>
              <a:rPr lang="en-US" dirty="0" err="1">
                <a:latin typeface="Libre Baskerville"/>
              </a:rPr>
              <a:t>s</a:t>
            </a:r>
            <a:endParaRPr lang="en-US" err="1">
              <a:latin typeface="Libre Baskerville"/>
            </a:endParaRPr>
          </a:p>
        </p:txBody>
      </p:sp>
    </p:spTree>
    <p:extLst>
      <p:ext uri="{BB962C8B-B14F-4D97-AF65-F5344CB8AC3E}">
        <p14:creationId xmlns:p14="http://schemas.microsoft.com/office/powerpoint/2010/main" val="101075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D1C43-B398-B887-1708-A5A2AD5C8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BFE02-F3A9-3D40-3BB4-0012C9C291DD}"/>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095CE83C-45D4-042C-5B12-4F971143F2FB}"/>
              </a:ext>
            </a:extLst>
          </p:cNvPr>
          <p:cNvSpPr>
            <a:spLocks noGrp="1"/>
          </p:cNvSpPr>
          <p:nvPr>
            <p:ph type="sldNum" sz="quarter" idx="4"/>
          </p:nvPr>
        </p:nvSpPr>
        <p:spPr/>
        <p:txBody>
          <a:bodyPr/>
          <a:lstStyle/>
          <a:p>
            <a:fld id="{74743CB8-03B1-D240-A0C2-C770526C1FDB}" type="slidenum">
              <a:rPr lang="en-US" smtClean="0"/>
              <a:pPr/>
              <a:t>20</a:t>
            </a:fld>
            <a:endParaRPr lang="en-US"/>
          </a:p>
        </p:txBody>
      </p:sp>
      <p:sp>
        <p:nvSpPr>
          <p:cNvPr id="4" name="Content Placeholder 3">
            <a:extLst>
              <a:ext uri="{FF2B5EF4-FFF2-40B4-BE49-F238E27FC236}">
                <a16:creationId xmlns:a16="http://schemas.microsoft.com/office/drawing/2014/main" id="{0C60C4DF-BFE9-99C8-4146-2B4242B625AC}"/>
              </a:ext>
            </a:extLst>
          </p:cNvPr>
          <p:cNvSpPr>
            <a:spLocks noGrp="1"/>
          </p:cNvSpPr>
          <p:nvPr>
            <p:ph idx="1"/>
          </p:nvPr>
        </p:nvSpPr>
        <p:spPr>
          <a:xfrm>
            <a:off x="1651380" y="1119410"/>
            <a:ext cx="10140286" cy="1410548"/>
          </a:xfrm>
        </p:spPr>
        <p:txBody>
          <a:bodyPr vert="horz" lIns="91440" tIns="45720" rIns="91440" bIns="45720" rtlCol="0" anchor="t">
            <a:normAutofit/>
          </a:bodyPr>
          <a:lstStyle/>
          <a:p>
            <a:pPr marL="0" indent="0">
              <a:buNone/>
            </a:pPr>
            <a:r>
              <a:rPr lang="en-US" sz="2400">
                <a:solidFill>
                  <a:srgbClr val="333B41"/>
                </a:solidFill>
                <a:latin typeface="Libre Baskerville"/>
              </a:rPr>
              <a:t>A section of text that gives a clue to what was happening in the world at the time of writing. </a:t>
            </a:r>
            <a:endParaRPr lang="en-US" sz="2400">
              <a:solidFill>
                <a:srgbClr val="333B41"/>
              </a:solidFill>
            </a:endParaRPr>
          </a:p>
          <a:p>
            <a:pPr lvl="1">
              <a:buFont typeface="Courier New" panose="020B0604020202020204" pitchFamily="34" charset="0"/>
              <a:buChar char="o"/>
            </a:pPr>
            <a:r>
              <a:rPr lang="en-US" sz="2000">
                <a:solidFill>
                  <a:srgbClr val="333B41"/>
                </a:solidFill>
                <a:latin typeface="Libre Baskerville"/>
              </a:rPr>
              <a:t>For example, an event or another piece of writing that is referenced.  </a:t>
            </a:r>
            <a:endParaRPr lang="en-US" sz="2000">
              <a:solidFill>
                <a:srgbClr val="333B41"/>
              </a:solidFill>
            </a:endParaRPr>
          </a:p>
        </p:txBody>
      </p:sp>
      <p:pic>
        <p:nvPicPr>
          <p:cNvPr id="5" name="Graphic 4" descr="Daily calendar outline">
            <a:extLst>
              <a:ext uri="{FF2B5EF4-FFF2-40B4-BE49-F238E27FC236}">
                <a16:creationId xmlns:a16="http://schemas.microsoft.com/office/drawing/2014/main" id="{23A10A0C-04D1-7586-4E9F-CE920E7A9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5232" y="2357814"/>
            <a:ext cx="3463536" cy="3479982"/>
          </a:xfrm>
          <a:prstGeom prst="rect">
            <a:avLst/>
          </a:prstGeom>
        </p:spPr>
      </p:pic>
    </p:spTree>
    <p:extLst>
      <p:ext uri="{BB962C8B-B14F-4D97-AF65-F5344CB8AC3E}">
        <p14:creationId xmlns:p14="http://schemas.microsoft.com/office/powerpoint/2010/main" val="61499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3A391-9D71-94A0-D5EB-AB8D5B57D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1B0E7-DC2E-313B-708B-F74FDF207506}"/>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A19EC9A7-6170-5B8D-AEA7-4EEE7EF2E097}"/>
              </a:ext>
            </a:extLst>
          </p:cNvPr>
          <p:cNvSpPr>
            <a:spLocks noGrp="1"/>
          </p:cNvSpPr>
          <p:nvPr>
            <p:ph type="sldNum" sz="quarter" idx="4"/>
          </p:nvPr>
        </p:nvSpPr>
        <p:spPr/>
        <p:txBody>
          <a:bodyPr/>
          <a:lstStyle/>
          <a:p>
            <a:fld id="{74743CB8-03B1-D240-A0C2-C770526C1FDB}" type="slidenum">
              <a:rPr lang="en-US" smtClean="0"/>
              <a:pPr/>
              <a:t>21</a:t>
            </a:fld>
            <a:endParaRPr lang="en-US"/>
          </a:p>
        </p:txBody>
      </p:sp>
      <p:sp>
        <p:nvSpPr>
          <p:cNvPr id="4" name="Content Placeholder 3">
            <a:extLst>
              <a:ext uri="{FF2B5EF4-FFF2-40B4-BE49-F238E27FC236}">
                <a16:creationId xmlns:a16="http://schemas.microsoft.com/office/drawing/2014/main" id="{E8AD5E4E-58B4-872F-D2F5-B9555B9BB357}"/>
              </a:ext>
            </a:extLst>
          </p:cNvPr>
          <p:cNvSpPr>
            <a:spLocks noGrp="1"/>
          </p:cNvSpPr>
          <p:nvPr>
            <p:ph idx="1"/>
          </p:nvPr>
        </p:nvSpPr>
        <p:spPr>
          <a:xfrm>
            <a:off x="1651380" y="1179149"/>
            <a:ext cx="10140286" cy="727908"/>
          </a:xfrm>
        </p:spPr>
        <p:txBody>
          <a:bodyPr vert="horz" lIns="91440" tIns="45720" rIns="91440" bIns="45720" rtlCol="0" anchor="t">
            <a:normAutofit/>
          </a:bodyPr>
          <a:lstStyle/>
          <a:p>
            <a:pPr algn="ctr">
              <a:buNone/>
            </a:pPr>
            <a:r>
              <a:rPr lang="en-US" sz="2600">
                <a:solidFill>
                  <a:srgbClr val="333B41"/>
                </a:solidFill>
                <a:latin typeface="Libre Baskerville"/>
              </a:rPr>
              <a:t>A word that sounds really cool if you read it backwards. </a:t>
            </a:r>
            <a:endParaRPr lang="en-US"/>
          </a:p>
          <a:p>
            <a:pPr marL="0" indent="0" algn="ctr">
              <a:buNone/>
            </a:pPr>
            <a:endParaRPr lang="en-US"/>
          </a:p>
        </p:txBody>
      </p:sp>
      <p:pic>
        <p:nvPicPr>
          <p:cNvPr id="6" name="Graphic 5" descr="Rewind outline">
            <a:extLst>
              <a:ext uri="{FF2B5EF4-FFF2-40B4-BE49-F238E27FC236}">
                <a16:creationId xmlns:a16="http://schemas.microsoft.com/office/drawing/2014/main" id="{61F2428F-40A6-5ECF-A47B-4B179C3303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7160" y="2100160"/>
            <a:ext cx="3085277" cy="3090759"/>
          </a:xfrm>
          <a:prstGeom prst="rect">
            <a:avLst/>
          </a:prstGeom>
        </p:spPr>
      </p:pic>
    </p:spTree>
    <p:extLst>
      <p:ext uri="{BB962C8B-B14F-4D97-AF65-F5344CB8AC3E}">
        <p14:creationId xmlns:p14="http://schemas.microsoft.com/office/powerpoint/2010/main" val="62011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A17E-73A8-C041-FA93-55FBA2306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49499-7CE6-259A-9CA7-2AAF030B0643}"/>
              </a:ext>
            </a:extLst>
          </p:cNvPr>
          <p:cNvSpPr>
            <a:spLocks noGrp="1"/>
          </p:cNvSpPr>
          <p:nvPr>
            <p:ph type="title"/>
          </p:nvPr>
        </p:nvSpPr>
        <p:spPr/>
        <p:txBody>
          <a:bodyPr/>
          <a:lstStyle/>
          <a:p>
            <a:r>
              <a:rPr lang="en-US">
                <a:latin typeface="Libre Franklin"/>
              </a:rPr>
              <a:t>Game of Quotes</a:t>
            </a:r>
            <a:endParaRPr lang="en-US"/>
          </a:p>
        </p:txBody>
      </p:sp>
      <p:sp>
        <p:nvSpPr>
          <p:cNvPr id="3" name="Slide Number Placeholder 2">
            <a:extLst>
              <a:ext uri="{FF2B5EF4-FFF2-40B4-BE49-F238E27FC236}">
                <a16:creationId xmlns:a16="http://schemas.microsoft.com/office/drawing/2014/main" id="{765DC268-1F86-B4F0-B0FA-3C2209E3A438}"/>
              </a:ext>
            </a:extLst>
          </p:cNvPr>
          <p:cNvSpPr>
            <a:spLocks noGrp="1"/>
          </p:cNvSpPr>
          <p:nvPr>
            <p:ph type="sldNum" sz="quarter" idx="4"/>
          </p:nvPr>
        </p:nvSpPr>
        <p:spPr/>
        <p:txBody>
          <a:bodyPr/>
          <a:lstStyle/>
          <a:p>
            <a:fld id="{74743CB8-03B1-D240-A0C2-C770526C1FDB}" type="slidenum">
              <a:rPr lang="en-US" smtClean="0"/>
              <a:pPr/>
              <a:t>22</a:t>
            </a:fld>
            <a:endParaRPr lang="en-US"/>
          </a:p>
        </p:txBody>
      </p:sp>
      <p:sp>
        <p:nvSpPr>
          <p:cNvPr id="4" name="Content Placeholder 3">
            <a:extLst>
              <a:ext uri="{FF2B5EF4-FFF2-40B4-BE49-F238E27FC236}">
                <a16:creationId xmlns:a16="http://schemas.microsoft.com/office/drawing/2014/main" id="{CE4DF16D-3F1D-FB20-C2E4-A8BAF70ED378}"/>
              </a:ext>
            </a:extLst>
          </p:cNvPr>
          <p:cNvSpPr>
            <a:spLocks noGrp="1"/>
          </p:cNvSpPr>
          <p:nvPr>
            <p:ph idx="1"/>
          </p:nvPr>
        </p:nvSpPr>
        <p:spPr>
          <a:xfrm>
            <a:off x="1651380" y="1146820"/>
            <a:ext cx="10140286" cy="988433"/>
          </a:xfrm>
        </p:spPr>
        <p:txBody>
          <a:bodyPr vert="horz" lIns="91440" tIns="45720" rIns="91440" bIns="45720" rtlCol="0" anchor="t">
            <a:normAutofit/>
          </a:bodyPr>
          <a:lstStyle/>
          <a:p>
            <a:pPr marL="0" indent="0">
              <a:buNone/>
            </a:pPr>
            <a:r>
              <a:rPr lang="en-US" sz="2400">
                <a:solidFill>
                  <a:srgbClr val="333B41"/>
                </a:solidFill>
                <a:latin typeface="Libre Baskerville"/>
              </a:rPr>
              <a:t>A passage that gives a clue to the audience of the writing. Who was this written for?</a:t>
            </a:r>
            <a:endParaRPr lang="en-US" sz="2400">
              <a:solidFill>
                <a:srgbClr val="333B41"/>
              </a:solidFill>
            </a:endParaRPr>
          </a:p>
        </p:txBody>
      </p:sp>
      <p:pic>
        <p:nvPicPr>
          <p:cNvPr id="5" name="Graphic 4" descr="Thought outline">
            <a:extLst>
              <a:ext uri="{FF2B5EF4-FFF2-40B4-BE49-F238E27FC236}">
                <a16:creationId xmlns:a16="http://schemas.microsoft.com/office/drawing/2014/main" id="{B3A09D15-1106-739F-D730-5BC6E11F62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4118" y="2356732"/>
            <a:ext cx="3114634" cy="3153008"/>
          </a:xfrm>
          <a:prstGeom prst="rect">
            <a:avLst/>
          </a:prstGeom>
        </p:spPr>
      </p:pic>
    </p:spTree>
    <p:extLst>
      <p:ext uri="{BB962C8B-B14F-4D97-AF65-F5344CB8AC3E}">
        <p14:creationId xmlns:p14="http://schemas.microsoft.com/office/powerpoint/2010/main" val="180972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3EA-074D-B84C-E994-CB3F7FA42243}"/>
              </a:ext>
            </a:extLst>
          </p:cNvPr>
          <p:cNvSpPr>
            <a:spLocks noGrp="1"/>
          </p:cNvSpPr>
          <p:nvPr>
            <p:ph type="title"/>
          </p:nvPr>
        </p:nvSpPr>
        <p:spPr>
          <a:xfrm>
            <a:off x="4233099" y="2107176"/>
            <a:ext cx="3718734" cy="1325563"/>
          </a:xfrm>
        </p:spPr>
        <p:txBody>
          <a:bodyPr/>
          <a:lstStyle/>
          <a:p>
            <a:pPr algn="ctr"/>
            <a:r>
              <a:rPr lang="en-US">
                <a:latin typeface="Libre Franklin"/>
              </a:rPr>
              <a:t>End of Game</a:t>
            </a:r>
            <a:endParaRPr lang="en-US"/>
          </a:p>
        </p:txBody>
      </p:sp>
      <p:sp>
        <p:nvSpPr>
          <p:cNvPr id="3" name="Slide Number Placeholder 2">
            <a:extLst>
              <a:ext uri="{FF2B5EF4-FFF2-40B4-BE49-F238E27FC236}">
                <a16:creationId xmlns:a16="http://schemas.microsoft.com/office/drawing/2014/main" id="{6D209074-04CD-BF47-AEB6-0132FB8E287E}"/>
              </a:ext>
            </a:extLst>
          </p:cNvPr>
          <p:cNvSpPr>
            <a:spLocks noGrp="1"/>
          </p:cNvSpPr>
          <p:nvPr>
            <p:ph type="sldNum" sz="quarter" idx="4"/>
          </p:nvPr>
        </p:nvSpPr>
        <p:spPr/>
        <p:txBody>
          <a:bodyPr/>
          <a:lstStyle/>
          <a:p>
            <a:fld id="{74743CB8-03B1-D240-A0C2-C770526C1FDB}" type="slidenum">
              <a:rPr lang="en-US" smtClean="0"/>
              <a:pPr/>
              <a:t>23</a:t>
            </a:fld>
            <a:endParaRPr lang="en-US"/>
          </a:p>
        </p:txBody>
      </p:sp>
    </p:spTree>
    <p:extLst>
      <p:ext uri="{BB962C8B-B14F-4D97-AF65-F5344CB8AC3E}">
        <p14:creationId xmlns:p14="http://schemas.microsoft.com/office/powerpoint/2010/main" val="391650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VIEW Document Analysis Review</a:t>
            </a:r>
            <a:endParaRPr lang="en-US" dirty="0">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24</a:t>
            </a:fld>
            <a:endParaRPr lang="en-US"/>
          </a:p>
        </p:txBody>
      </p:sp>
    </p:spTree>
    <p:extLst>
      <p:ext uri="{BB962C8B-B14F-4D97-AF65-F5344CB8AC3E}">
        <p14:creationId xmlns:p14="http://schemas.microsoft.com/office/powerpoint/2010/main" val="120352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47C-EC87-6442-97D6-88BF7B5F9187}"/>
              </a:ext>
            </a:extLst>
          </p:cNvPr>
          <p:cNvSpPr>
            <a:spLocks noGrp="1"/>
          </p:cNvSpPr>
          <p:nvPr>
            <p:ph type="title"/>
          </p:nvPr>
        </p:nvSpPr>
        <p:spPr/>
        <p:txBody>
          <a:bodyPr/>
          <a:lstStyle/>
          <a:p>
            <a:r>
              <a:rPr lang="en-US">
                <a:latin typeface="Libre Franklin"/>
              </a:rPr>
              <a:t>Document Analysis</a:t>
            </a:r>
            <a:endParaRPr lang="en-US"/>
          </a:p>
        </p:txBody>
      </p:sp>
      <p:sp>
        <p:nvSpPr>
          <p:cNvPr id="3" name="Slide Number Placeholder 2">
            <a:extLst>
              <a:ext uri="{FF2B5EF4-FFF2-40B4-BE49-F238E27FC236}">
                <a16:creationId xmlns:a16="http://schemas.microsoft.com/office/drawing/2014/main" id="{6D5577A9-1284-1BC5-465B-7444E4C0E134}"/>
              </a:ext>
            </a:extLst>
          </p:cNvPr>
          <p:cNvSpPr>
            <a:spLocks noGrp="1"/>
          </p:cNvSpPr>
          <p:nvPr>
            <p:ph type="sldNum" sz="quarter" idx="4"/>
          </p:nvPr>
        </p:nvSpPr>
        <p:spPr/>
        <p:txBody>
          <a:bodyPr/>
          <a:lstStyle/>
          <a:p>
            <a:fld id="{74743CB8-03B1-D240-A0C2-C770526C1FDB}" type="slidenum">
              <a:rPr lang="en-US" smtClean="0"/>
              <a:pPr/>
              <a:t>25</a:t>
            </a:fld>
            <a:endParaRPr lang="en-US"/>
          </a:p>
        </p:txBody>
      </p:sp>
      <p:sp>
        <p:nvSpPr>
          <p:cNvPr id="4" name="Content Placeholder 3">
            <a:extLst>
              <a:ext uri="{FF2B5EF4-FFF2-40B4-BE49-F238E27FC236}">
                <a16:creationId xmlns:a16="http://schemas.microsoft.com/office/drawing/2014/main" id="{DEC614EE-C362-8E04-3578-E2BB7DDC8BEE}"/>
              </a:ext>
            </a:extLst>
          </p:cNvPr>
          <p:cNvSpPr>
            <a:spLocks noGrp="1"/>
          </p:cNvSpPr>
          <p:nvPr>
            <p:ph idx="1"/>
          </p:nvPr>
        </p:nvSpPr>
        <p:spPr/>
        <p:txBody>
          <a:bodyPr vert="horz" lIns="91440" tIns="45720" rIns="91440" bIns="45720" rtlCol="0" anchor="t">
            <a:normAutofit fontScale="92500"/>
          </a:bodyPr>
          <a:lstStyle/>
          <a:p>
            <a:r>
              <a:rPr lang="en-US" dirty="0">
                <a:solidFill>
                  <a:srgbClr val="545454"/>
                </a:solidFill>
                <a:latin typeface="Libre Baskerville"/>
              </a:rPr>
              <a:t>Document analysis is the process of examining and interpreting a primary source to understand its meaning, purpose, and significance. </a:t>
            </a:r>
            <a:endParaRPr lang="en-US" dirty="0">
              <a:latin typeface="Libre Baskerville"/>
            </a:endParaRPr>
          </a:p>
          <a:p>
            <a:endParaRPr lang="en-US">
              <a:solidFill>
                <a:srgbClr val="545454"/>
              </a:solidFill>
              <a:latin typeface="Libre Baskerville"/>
            </a:endParaRPr>
          </a:p>
          <a:p>
            <a:r>
              <a:rPr lang="en-US" dirty="0">
                <a:solidFill>
                  <a:srgbClr val="545454"/>
                </a:solidFill>
                <a:latin typeface="Libre Baskerville"/>
              </a:rPr>
              <a:t>This includes identifying:</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Author</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Audience</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Context</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Main ideas </a:t>
            </a:r>
            <a:endParaRPr lang="en-US" dirty="0">
              <a:latin typeface="Libre Baskerville"/>
            </a:endParaRPr>
          </a:p>
          <a:p>
            <a:pPr lvl="1">
              <a:buFont typeface="Courier New" panose="020B0604020202020204" pitchFamily="34" charset="0"/>
              <a:buChar char="o"/>
            </a:pPr>
            <a:endParaRPr lang="en-US">
              <a:solidFill>
                <a:srgbClr val="545454"/>
              </a:solidFill>
              <a:latin typeface="Libre Baskerville"/>
            </a:endParaRPr>
          </a:p>
          <a:p>
            <a:r>
              <a:rPr lang="en-US" dirty="0">
                <a:solidFill>
                  <a:srgbClr val="545454"/>
                </a:solidFill>
                <a:latin typeface="Libre Baskerville"/>
              </a:rPr>
              <a:t>Analysis also includes evaluating the source's reliability and impact on historical events or perspectives.</a:t>
            </a:r>
            <a:endParaRPr lang="en-US" dirty="0">
              <a:latin typeface="Libre Baskerville"/>
            </a:endParaRPr>
          </a:p>
        </p:txBody>
      </p:sp>
    </p:spTree>
    <p:extLst>
      <p:ext uri="{BB962C8B-B14F-4D97-AF65-F5344CB8AC3E}">
        <p14:creationId xmlns:p14="http://schemas.microsoft.com/office/powerpoint/2010/main" val="395116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26</a:t>
            </a:fld>
            <a:endParaRPr lang="en-US"/>
          </a:p>
        </p:txBody>
      </p:sp>
      <p:graphicFrame>
        <p:nvGraphicFramePr>
          <p:cNvPr id="7" name="Content Placeholder 6">
            <a:extLst>
              <a:ext uri="{FF2B5EF4-FFF2-40B4-BE49-F238E27FC236}">
                <a16:creationId xmlns:a16="http://schemas.microsoft.com/office/drawing/2014/main" id="{E85EDD36-9B2B-8B11-A4F9-F209573AB493}"/>
              </a:ext>
            </a:extLst>
          </p:cNvPr>
          <p:cNvGraphicFramePr>
            <a:graphicFrameLocks noGrp="1"/>
          </p:cNvGraphicFramePr>
          <p:nvPr>
            <p:ph idx="1"/>
            <p:extLst>
              <p:ext uri="{D42A27DB-BD31-4B8C-83A1-F6EECF244321}">
                <p14:modId xmlns:p14="http://schemas.microsoft.com/office/powerpoint/2010/main" val="2146413975"/>
              </p:ext>
            </p:extLst>
          </p:nvPr>
        </p:nvGraphicFramePr>
        <p:xfrm>
          <a:off x="1589584" y="864686"/>
          <a:ext cx="10140950" cy="541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7" name="TextBox 1216">
            <a:extLst>
              <a:ext uri="{FF2B5EF4-FFF2-40B4-BE49-F238E27FC236}">
                <a16:creationId xmlns:a16="http://schemas.microsoft.com/office/drawing/2014/main" id="{2BAEB1FB-77D5-3BF8-12DF-63D66F47387A}"/>
              </a:ext>
            </a:extLst>
          </p:cNvPr>
          <p:cNvSpPr txBox="1"/>
          <p:nvPr/>
        </p:nvSpPr>
        <p:spPr>
          <a:xfrm>
            <a:off x="4731150" y="93708"/>
            <a:ext cx="215306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accent3"/>
                </a:solidFill>
                <a:latin typeface="Libre Baskerville"/>
                <a:ea typeface="Calibri"/>
                <a:cs typeface="Calibri"/>
              </a:rPr>
              <a:t>VIEW</a:t>
            </a:r>
          </a:p>
        </p:txBody>
      </p:sp>
      <p:pic>
        <p:nvPicPr>
          <p:cNvPr id="1218" name="Graphic 1217" descr="Glasses with solid fill">
            <a:extLst>
              <a:ext uri="{FF2B5EF4-FFF2-40B4-BE49-F238E27FC236}">
                <a16:creationId xmlns:a16="http://schemas.microsoft.com/office/drawing/2014/main" id="{C9BEFF03-6D93-F235-AF5D-FC4629AD8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60000">
            <a:off x="6659669" y="-239729"/>
            <a:ext cx="1435190" cy="1435190"/>
          </a:xfrm>
          <a:prstGeom prst="rect">
            <a:avLst/>
          </a:prstGeom>
        </p:spPr>
      </p:pic>
    </p:spTree>
    <p:extLst>
      <p:ext uri="{BB962C8B-B14F-4D97-AF65-F5344CB8AC3E}">
        <p14:creationId xmlns:p14="http://schemas.microsoft.com/office/powerpoint/2010/main" val="383551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458A-2E5F-177B-DD61-36AC79626EB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803C109-08D4-4D2E-744E-CD50BC28B34E}"/>
              </a:ext>
            </a:extLst>
          </p:cNvPr>
          <p:cNvSpPr>
            <a:spLocks noGrp="1"/>
          </p:cNvSpPr>
          <p:nvPr>
            <p:ph type="sldNum" sz="quarter" idx="4"/>
          </p:nvPr>
        </p:nvSpPr>
        <p:spPr/>
        <p:txBody>
          <a:bodyPr/>
          <a:lstStyle/>
          <a:p>
            <a:fld id="{74743CB8-03B1-D240-A0C2-C770526C1FDB}" type="slidenum">
              <a:rPr lang="en-US" smtClean="0"/>
              <a:pPr/>
              <a:t>27</a:t>
            </a:fld>
            <a:endParaRPr lang="en-US"/>
          </a:p>
        </p:txBody>
      </p:sp>
      <p:pic>
        <p:nvPicPr>
          <p:cNvPr id="4" name="Picture 3" descr="A white rectangular box with black text&#10;&#10;AI-generated content may be incorrect.">
            <a:extLst>
              <a:ext uri="{FF2B5EF4-FFF2-40B4-BE49-F238E27FC236}">
                <a16:creationId xmlns:a16="http://schemas.microsoft.com/office/drawing/2014/main" id="{2BCAEA62-8E95-22BB-A73E-65EC30975357}"/>
              </a:ext>
            </a:extLst>
          </p:cNvPr>
          <p:cNvPicPr>
            <a:picLocks noChangeAspect="1"/>
          </p:cNvPicPr>
          <p:nvPr/>
        </p:nvPicPr>
        <p:blipFill>
          <a:blip r:embed="rId3"/>
          <a:stretch>
            <a:fillRect/>
          </a:stretch>
        </p:blipFill>
        <p:spPr>
          <a:xfrm>
            <a:off x="1771650" y="263421"/>
            <a:ext cx="8005372" cy="6343649"/>
          </a:xfrm>
          <a:prstGeom prst="rect">
            <a:avLst/>
          </a:prstGeom>
        </p:spPr>
      </p:pic>
      <p:sp>
        <p:nvSpPr>
          <p:cNvPr id="6" name="TextBox 5">
            <a:extLst>
              <a:ext uri="{FF2B5EF4-FFF2-40B4-BE49-F238E27FC236}">
                <a16:creationId xmlns:a16="http://schemas.microsoft.com/office/drawing/2014/main" id="{207B7577-0B60-F9FB-49B8-3381428F5F66}"/>
              </a:ext>
            </a:extLst>
          </p:cNvPr>
          <p:cNvSpPr txBox="1"/>
          <p:nvPr/>
        </p:nvSpPr>
        <p:spPr>
          <a:xfrm>
            <a:off x="4724062" y="1716630"/>
            <a:ext cx="8688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veat"/>
              </a:rPr>
              <a:t>Doc E</a:t>
            </a:r>
          </a:p>
          <a:p>
            <a:r>
              <a:rPr lang="en-US" sz="2000" dirty="0">
                <a:latin typeface="Caveat"/>
              </a:rPr>
              <a:t>1788</a:t>
            </a:r>
          </a:p>
        </p:txBody>
      </p:sp>
      <p:sp>
        <p:nvSpPr>
          <p:cNvPr id="7" name="TextBox 6">
            <a:extLst>
              <a:ext uri="{FF2B5EF4-FFF2-40B4-BE49-F238E27FC236}">
                <a16:creationId xmlns:a16="http://schemas.microsoft.com/office/drawing/2014/main" id="{629626A4-1D07-6F3E-1D71-457F1C8D0E9C}"/>
              </a:ext>
            </a:extLst>
          </p:cNvPr>
          <p:cNvSpPr txBox="1"/>
          <p:nvPr/>
        </p:nvSpPr>
        <p:spPr>
          <a:xfrm>
            <a:off x="4089138" y="2421016"/>
            <a:ext cx="17158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veat"/>
              </a:rPr>
              <a:t>James Madison, Federalist</a:t>
            </a:r>
            <a:endParaRPr lang="en-US" dirty="0" err="1">
              <a:latin typeface="Caveat"/>
            </a:endParaRPr>
          </a:p>
        </p:txBody>
      </p:sp>
      <p:sp>
        <p:nvSpPr>
          <p:cNvPr id="8" name="TextBox 7">
            <a:extLst>
              <a:ext uri="{FF2B5EF4-FFF2-40B4-BE49-F238E27FC236}">
                <a16:creationId xmlns:a16="http://schemas.microsoft.com/office/drawing/2014/main" id="{C1B66763-58FC-5DE5-A44A-C8953DE0D680}"/>
              </a:ext>
            </a:extLst>
          </p:cNvPr>
          <p:cNvSpPr txBox="1"/>
          <p:nvPr/>
        </p:nvSpPr>
        <p:spPr>
          <a:xfrm>
            <a:off x="4089138" y="3328071"/>
            <a:ext cx="17033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veat"/>
              </a:rPr>
              <a:t>Persuade, the government needs to be strong.</a:t>
            </a:r>
          </a:p>
        </p:txBody>
      </p:sp>
    </p:spTree>
    <p:extLst>
      <p:ext uri="{BB962C8B-B14F-4D97-AF65-F5344CB8AC3E}">
        <p14:creationId xmlns:p14="http://schemas.microsoft.com/office/powerpoint/2010/main" val="111633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A514-9560-BFA7-2AA1-06E33FC67A17}"/>
              </a:ext>
            </a:extLst>
          </p:cNvPr>
          <p:cNvSpPr>
            <a:spLocks noGrp="1"/>
          </p:cNvSpPr>
          <p:nvPr>
            <p:ph type="title"/>
          </p:nvPr>
        </p:nvSpPr>
        <p:spPr/>
        <p:txBody>
          <a:bodyPr>
            <a:normAutofit fontScale="90000"/>
          </a:bodyPr>
          <a:lstStyle/>
          <a:p>
            <a:r>
              <a:rPr lang="en-US">
                <a:latin typeface="Libre Franklin"/>
              </a:rPr>
              <a:t>Example VIEW Sentences</a:t>
            </a:r>
            <a:endParaRPr lang="en-US"/>
          </a:p>
        </p:txBody>
      </p:sp>
      <p:sp>
        <p:nvSpPr>
          <p:cNvPr id="3" name="Slide Number Placeholder 2">
            <a:extLst>
              <a:ext uri="{FF2B5EF4-FFF2-40B4-BE49-F238E27FC236}">
                <a16:creationId xmlns:a16="http://schemas.microsoft.com/office/drawing/2014/main" id="{BC902E89-3F5A-937A-87B0-8B290128C2B1}"/>
              </a:ext>
            </a:extLst>
          </p:cNvPr>
          <p:cNvSpPr>
            <a:spLocks noGrp="1"/>
          </p:cNvSpPr>
          <p:nvPr>
            <p:ph type="sldNum" sz="quarter" idx="4"/>
          </p:nvPr>
        </p:nvSpPr>
        <p:spPr/>
        <p:txBody>
          <a:bodyPr/>
          <a:lstStyle/>
          <a:p>
            <a:fld id="{74743CB8-03B1-D240-A0C2-C770526C1FDB}" type="slidenum">
              <a:rPr lang="en-US" smtClean="0"/>
              <a:pPr/>
              <a:t>28</a:t>
            </a:fld>
            <a:endParaRPr lang="en-US"/>
          </a:p>
        </p:txBody>
      </p:sp>
      <p:graphicFrame>
        <p:nvGraphicFramePr>
          <p:cNvPr id="5" name="Diagram 4">
            <a:extLst>
              <a:ext uri="{FF2B5EF4-FFF2-40B4-BE49-F238E27FC236}">
                <a16:creationId xmlns:a16="http://schemas.microsoft.com/office/drawing/2014/main" id="{8757217D-CF36-5FA9-2364-F1A1FD2E8C40}"/>
              </a:ext>
            </a:extLst>
          </p:cNvPr>
          <p:cNvGraphicFramePr/>
          <p:nvPr>
            <p:extLst>
              <p:ext uri="{D42A27DB-BD31-4B8C-83A1-F6EECF244321}">
                <p14:modId xmlns:p14="http://schemas.microsoft.com/office/powerpoint/2010/main" val="3155402669"/>
              </p:ext>
            </p:extLst>
          </p:nvPr>
        </p:nvGraphicFramePr>
        <p:xfrm>
          <a:off x="2159914" y="388675"/>
          <a:ext cx="8941165" cy="5658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282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54E-DD9E-0E97-07A8-C9AD62FE5DFD}"/>
              </a:ext>
            </a:extLst>
          </p:cNvPr>
          <p:cNvSpPr>
            <a:spLocks noGrp="1"/>
          </p:cNvSpPr>
          <p:nvPr>
            <p:ph type="title"/>
          </p:nvPr>
        </p:nvSpPr>
        <p:spPr/>
        <p:txBody>
          <a:bodyPr/>
          <a:lstStyle/>
          <a:p>
            <a:r>
              <a:rPr lang="en-US" dirty="0">
                <a:latin typeface="Libre Franklin"/>
              </a:rPr>
              <a:t>Example Organizer</a:t>
            </a:r>
            <a:endParaRPr lang="en-US" dirty="0"/>
          </a:p>
        </p:txBody>
      </p:sp>
      <p:sp>
        <p:nvSpPr>
          <p:cNvPr id="3" name="Slide Number Placeholder 2">
            <a:extLst>
              <a:ext uri="{FF2B5EF4-FFF2-40B4-BE49-F238E27FC236}">
                <a16:creationId xmlns:a16="http://schemas.microsoft.com/office/drawing/2014/main" id="{EC504E81-B024-3E8F-913F-FFBFAC0B7BE3}"/>
              </a:ext>
            </a:extLst>
          </p:cNvPr>
          <p:cNvSpPr>
            <a:spLocks noGrp="1"/>
          </p:cNvSpPr>
          <p:nvPr>
            <p:ph type="sldNum" sz="quarter" idx="4"/>
          </p:nvPr>
        </p:nvSpPr>
        <p:spPr/>
        <p:txBody>
          <a:bodyPr/>
          <a:lstStyle/>
          <a:p>
            <a:fld id="{74743CB8-03B1-D240-A0C2-C770526C1FDB}" type="slidenum">
              <a:rPr lang="en-US" smtClean="0"/>
              <a:pPr/>
              <a:t>29</a:t>
            </a:fld>
            <a:endParaRPr lang="en-US"/>
          </a:p>
        </p:txBody>
      </p:sp>
      <p:pic>
        <p:nvPicPr>
          <p:cNvPr id="5" name="Picture 4" descr="A white rectangular box with black text&#10;&#10;AI-generated content may be incorrect.">
            <a:extLst>
              <a:ext uri="{FF2B5EF4-FFF2-40B4-BE49-F238E27FC236}">
                <a16:creationId xmlns:a16="http://schemas.microsoft.com/office/drawing/2014/main" id="{5E618ABD-A205-9019-33D3-5827FD8BFA29}"/>
              </a:ext>
            </a:extLst>
          </p:cNvPr>
          <p:cNvPicPr>
            <a:picLocks noChangeAspect="1"/>
          </p:cNvPicPr>
          <p:nvPr/>
        </p:nvPicPr>
        <p:blipFill>
          <a:blip r:embed="rId2"/>
          <a:stretch>
            <a:fillRect/>
          </a:stretch>
        </p:blipFill>
        <p:spPr>
          <a:xfrm>
            <a:off x="1563845" y="844162"/>
            <a:ext cx="10303286" cy="4750865"/>
          </a:xfrm>
          <a:prstGeom prst="rect">
            <a:avLst/>
          </a:prstGeom>
        </p:spPr>
      </p:pic>
      <p:sp>
        <p:nvSpPr>
          <p:cNvPr id="6" name="TextBox 5">
            <a:extLst>
              <a:ext uri="{FF2B5EF4-FFF2-40B4-BE49-F238E27FC236}">
                <a16:creationId xmlns:a16="http://schemas.microsoft.com/office/drawing/2014/main" id="{2AF6C0CB-7A99-E539-F6D5-24FC6D081858}"/>
              </a:ext>
            </a:extLst>
          </p:cNvPr>
          <p:cNvSpPr txBox="1"/>
          <p:nvPr/>
        </p:nvSpPr>
        <p:spPr>
          <a:xfrm>
            <a:off x="2287163" y="3235301"/>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veat"/>
              </a:rPr>
              <a:t>Thomas Jefferson is writing to James Madison, a Federalist, and responding to writings of another Federalist called James Wilson.</a:t>
            </a:r>
          </a:p>
        </p:txBody>
      </p:sp>
      <p:sp>
        <p:nvSpPr>
          <p:cNvPr id="7" name="TextBox 6">
            <a:extLst>
              <a:ext uri="{FF2B5EF4-FFF2-40B4-BE49-F238E27FC236}">
                <a16:creationId xmlns:a16="http://schemas.microsoft.com/office/drawing/2014/main" id="{7D736AB9-2E0E-F149-3940-2B171800998C}"/>
              </a:ext>
            </a:extLst>
          </p:cNvPr>
          <p:cNvSpPr txBox="1"/>
          <p:nvPr/>
        </p:nvSpPr>
        <p:spPr>
          <a:xfrm>
            <a:off x="3968216" y="275250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veat"/>
              </a:rPr>
              <a:t>B</a:t>
            </a:r>
          </a:p>
        </p:txBody>
      </p:sp>
    </p:spTree>
    <p:extLst>
      <p:ext uri="{BB962C8B-B14F-4D97-AF65-F5344CB8AC3E}">
        <p14:creationId xmlns:p14="http://schemas.microsoft.com/office/powerpoint/2010/main" val="98373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2035493679"/>
              </p:ext>
            </p:extLst>
          </p:nvPr>
        </p:nvGraphicFramePr>
        <p:xfrm>
          <a:off x="2050461" y="982523"/>
          <a:ext cx="2868824" cy="489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Picture 34" descr="A document with text and images&#10;&#10;AI-generated content may be incorrect.">
            <a:extLst>
              <a:ext uri="{FF2B5EF4-FFF2-40B4-BE49-F238E27FC236}">
                <a16:creationId xmlns:a16="http://schemas.microsoft.com/office/drawing/2014/main" id="{29FC533B-2AD1-C561-FD06-86BD444C2B74}"/>
              </a:ext>
            </a:extLst>
          </p:cNvPr>
          <p:cNvPicPr>
            <a:picLocks noChangeAspect="1"/>
          </p:cNvPicPr>
          <p:nvPr/>
        </p:nvPicPr>
        <p:blipFill>
          <a:blip r:embed="rId7"/>
          <a:stretch>
            <a:fillRect/>
          </a:stretch>
        </p:blipFill>
        <p:spPr>
          <a:xfrm rot="-300000">
            <a:off x="6057283" y="686382"/>
            <a:ext cx="2971623" cy="3926337"/>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0DEFCCB7-67D6-D562-1B9A-F5551923AA50}"/>
              </a:ext>
            </a:extLst>
          </p:cNvPr>
          <p:cNvPicPr>
            <a:picLocks noChangeAspect="1"/>
          </p:cNvPicPr>
          <p:nvPr/>
        </p:nvPicPr>
        <p:blipFill>
          <a:blip r:embed="rId8"/>
          <a:stretch>
            <a:fillRect/>
          </a:stretch>
        </p:blipFill>
        <p:spPr>
          <a:xfrm rot="540000">
            <a:off x="8144623" y="1788164"/>
            <a:ext cx="3084635" cy="4051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C53B8-CF07-2C47-32A1-8C5E8DC4A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4B8BB-B8FF-999F-83ED-7007412E6B71}"/>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 &amp; Organizer Completion</a:t>
            </a:r>
            <a:endParaRPr lang="en-US">
              <a:solidFill>
                <a:schemeClr val="tx1"/>
              </a:solidFill>
            </a:endParaRPr>
          </a:p>
        </p:txBody>
      </p:sp>
      <p:sp>
        <p:nvSpPr>
          <p:cNvPr id="3" name="Slide Number Placeholder 2">
            <a:extLst>
              <a:ext uri="{FF2B5EF4-FFF2-40B4-BE49-F238E27FC236}">
                <a16:creationId xmlns:a16="http://schemas.microsoft.com/office/drawing/2014/main" id="{2B5CCA0B-FDFD-B485-55BF-F4A888C56C65}"/>
              </a:ext>
            </a:extLst>
          </p:cNvPr>
          <p:cNvSpPr>
            <a:spLocks noGrp="1"/>
          </p:cNvSpPr>
          <p:nvPr>
            <p:ph type="sldNum" sz="quarter" idx="4"/>
          </p:nvPr>
        </p:nvSpPr>
        <p:spPr/>
        <p:txBody>
          <a:bodyPr/>
          <a:lstStyle/>
          <a:p>
            <a:fld id="{74743CB8-03B1-D240-A0C2-C770526C1FDB}" type="slidenum">
              <a:rPr lang="en-US" smtClean="0"/>
              <a:pPr/>
              <a:t>30</a:t>
            </a:fld>
            <a:endParaRPr lang="en-US"/>
          </a:p>
        </p:txBody>
      </p:sp>
    </p:spTree>
    <p:extLst>
      <p:ext uri="{BB962C8B-B14F-4D97-AF65-F5344CB8AC3E}">
        <p14:creationId xmlns:p14="http://schemas.microsoft.com/office/powerpoint/2010/main" val="64949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31</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70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32</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b="1">
                <a:latin typeface="Libre Baskerville"/>
              </a:rPr>
              <a:t>Thursday is the best day of the week </a:t>
            </a:r>
            <a:r>
              <a:rPr lang="en-US">
                <a:latin typeface="Libre Baskerville"/>
              </a:rPr>
              <a:t>because the weekend is right around the corner, the cafeteria has pizza, and I have soccer practice.</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Text Placeholder 7">
            <a:extLst>
              <a:ext uri="{FF2B5EF4-FFF2-40B4-BE49-F238E27FC236}">
                <a16:creationId xmlns:a16="http://schemas.microsoft.com/office/drawing/2014/main" id="{3E9C2884-2ADE-6C3B-4DAE-10E1E4B34A5B}"/>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18533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33</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31517"/>
            <a:ext cx="4326635" cy="4173369"/>
          </a:xfrm>
        </p:spPr>
        <p:txBody>
          <a:bodyPr vert="horz" lIns="91440" tIns="45720" rIns="91440" bIns="45720" rtlCol="0" anchor="t">
            <a:noAutofit/>
          </a:bodyPr>
          <a:lstStyle/>
          <a:p>
            <a:pPr>
              <a:lnSpc>
                <a:spcPct val="120000"/>
              </a:lnSpc>
            </a:pPr>
            <a:r>
              <a:rPr lang="en-US" sz="1800">
                <a:latin typeface="Libre Baskerville"/>
              </a:rPr>
              <a:t>The Constitution established a strong central government with principles like checks and balances</a:t>
            </a:r>
            <a:r>
              <a:rPr lang="en-US" sz="1800" b="0" i="0">
                <a:solidFill>
                  <a:srgbClr val="333C42"/>
                </a:solidFill>
                <a:effectLst/>
                <a:latin typeface="Libre Baskerville"/>
              </a:rPr>
              <a:t>, </a:t>
            </a:r>
            <a:r>
              <a:rPr lang="en-US" sz="1800">
                <a:latin typeface="Libre Baskerville"/>
              </a:rPr>
              <a:t>but the debate over its ratification emerged because the Federalists believed it protected liberty through structure</a:t>
            </a:r>
            <a:r>
              <a:rPr lang="en-US" sz="1800" b="0" i="0">
                <a:solidFill>
                  <a:srgbClr val="333C42"/>
                </a:solidFill>
                <a:effectLst/>
                <a:latin typeface="Libre Baskerville"/>
              </a:rPr>
              <a:t>, </a:t>
            </a:r>
            <a:r>
              <a:rPr lang="en-US" sz="1800">
                <a:latin typeface="Libre Baskerville"/>
              </a:rPr>
              <a:t>while the Anti-Federalists feared it would lead to government overreach</a:t>
            </a:r>
            <a:r>
              <a:rPr lang="en-US" sz="1800" b="0" i="0">
                <a:solidFill>
                  <a:srgbClr val="333C42"/>
                </a:solidFill>
                <a:effectLst/>
                <a:latin typeface="Libre Baskerville"/>
              </a:rPr>
              <a:t>.</a:t>
            </a:r>
            <a:r>
              <a:rPr lang="en-US" sz="1800">
                <a:latin typeface="Libre Baskerville"/>
              </a:rPr>
              <a:t> </a:t>
            </a:r>
            <a:endParaRPr lang="en-US" sz="1800"/>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3957867356"/>
              </p:ext>
            </p:extLst>
          </p:nvPr>
        </p:nvGraphicFramePr>
        <p:xfrm>
          <a:off x="6210889" y="1134641"/>
          <a:ext cx="5771260" cy="418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F59C4CA9-33EC-3B53-3952-6E4555735951}"/>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3410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34</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fontScale="92500" lnSpcReduction="10000"/>
          </a:bodyPr>
          <a:lstStyle/>
          <a:p>
            <a:pPr>
              <a:buFont typeface="Arial" panose="020B0604020202020204" pitchFamily="34" charset="0"/>
              <a:buChar char="•"/>
            </a:pPr>
            <a:endParaRPr lang="en-US" b="0" i="0" dirty="0">
              <a:solidFill>
                <a:schemeClr val="tx1"/>
              </a:solidFill>
              <a:effectLst/>
            </a:endParaRPr>
          </a:p>
          <a:p>
            <a:pPr marL="0" indent="0">
              <a:buNone/>
            </a:pPr>
            <a:r>
              <a:rPr lang="en-US" u="sng" dirty="0">
                <a:solidFill>
                  <a:schemeClr val="tx1"/>
                </a:solidFill>
                <a:latin typeface="Libre Baskerville"/>
              </a:rPr>
              <a:t>VIEW Sentences</a:t>
            </a:r>
          </a:p>
          <a:p>
            <a:r>
              <a:rPr lang="en-US" dirty="0">
                <a:solidFill>
                  <a:schemeClr val="tx1"/>
                </a:solidFill>
                <a:latin typeface="Libre Baskerville"/>
              </a:rPr>
              <a:t>What parts of VIEW does the sentence address? </a:t>
            </a:r>
          </a:p>
          <a:p>
            <a:r>
              <a:rPr lang="en-US" dirty="0">
                <a:solidFill>
                  <a:schemeClr val="tx1"/>
                </a:solidFill>
                <a:latin typeface="Libre Baskerville"/>
              </a:rPr>
              <a:t>Does the sentence examine and interpret a primary source to understand its meaning, purpose, or significance?</a:t>
            </a:r>
          </a:p>
          <a:p>
            <a:endParaRPr lang="en-US" dirty="0">
              <a:solidFill>
                <a:schemeClr val="tx1"/>
              </a:solidFill>
              <a:latin typeface="Libre Baskerville"/>
            </a:endParaRPr>
          </a:p>
          <a:p>
            <a:pPr marL="0" indent="0">
              <a:buNone/>
            </a:pPr>
            <a:r>
              <a:rPr lang="en-US" u="sng" dirty="0">
                <a:solidFill>
                  <a:schemeClr val="tx1"/>
                </a:solidFill>
                <a:latin typeface="Libre Baskerville"/>
              </a:rPr>
              <a:t>Thesis</a:t>
            </a:r>
            <a:endParaRPr lang="en-US" dirty="0">
              <a:solidFill>
                <a:schemeClr val="tx1"/>
              </a:solidFill>
            </a:endParaRPr>
          </a:p>
          <a:p>
            <a:r>
              <a:rPr lang="en-US" dirty="0">
                <a:solidFill>
                  <a:schemeClr val="tx1"/>
                </a:solidFill>
                <a:latin typeface="Libre Baskerville"/>
              </a:rPr>
              <a:t>Does the thesis answer </a:t>
            </a:r>
            <a:r>
              <a:rPr lang="en-US" b="0" i="0" dirty="0">
                <a:solidFill>
                  <a:schemeClr val="tx1"/>
                </a:solidFill>
                <a:effectLst/>
                <a:latin typeface="Libre Baskerville"/>
              </a:rPr>
              <a:t>the </a:t>
            </a:r>
            <a:r>
              <a:rPr lang="en-US" dirty="0">
                <a:solidFill>
                  <a:schemeClr val="tx1"/>
                </a:solidFill>
                <a:latin typeface="Libre Baskerville"/>
              </a:rPr>
              <a:t>question? </a:t>
            </a:r>
          </a:p>
          <a:p>
            <a:r>
              <a:rPr lang="en-US" dirty="0">
                <a:solidFill>
                  <a:schemeClr val="tx1"/>
                </a:solidFill>
                <a:latin typeface="Libre Baskerville"/>
              </a:rPr>
              <a:t>Is the claim clear and defensible? </a:t>
            </a:r>
          </a:p>
          <a:p>
            <a:r>
              <a:rPr lang="en-US" dirty="0">
                <a:solidFill>
                  <a:schemeClr val="tx1"/>
                </a:solidFill>
                <a:latin typeface="Libre Baskerville"/>
              </a:rPr>
              <a:t>Does it establish a logical </a:t>
            </a:r>
            <a:r>
              <a:rPr lang="en-US" b="0" i="0" dirty="0">
                <a:solidFill>
                  <a:schemeClr val="tx1"/>
                </a:solidFill>
                <a:effectLst/>
                <a:latin typeface="Libre Baskerville"/>
              </a:rPr>
              <a:t>line of reasoning</a:t>
            </a:r>
            <a:r>
              <a:rPr lang="en-US" dirty="0">
                <a:solidFill>
                  <a:schemeClr val="tx1"/>
                </a:solidFill>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26966"/>
            <a:ext cx="11766331" cy="1325563"/>
          </a:xfrm>
        </p:spPr>
        <p:txBody>
          <a:bodyPr>
            <a:noAutofit/>
          </a:bodyPr>
          <a:lstStyle/>
          <a:p>
            <a:pPr algn="ctr"/>
            <a:r>
              <a:rPr lang="en-US" sz="4000" dirty="0">
                <a:latin typeface="Libre Franklin"/>
              </a:rPr>
              <a:t>What were the principles of the new Constitution </a:t>
            </a:r>
            <a:r>
              <a:rPr lang="en-US" sz="4000" i="0" dirty="0">
                <a:effectLst/>
                <a:latin typeface="Libre Franklin"/>
              </a:rPr>
              <a:t>and </a:t>
            </a:r>
            <a:r>
              <a:rPr lang="en-US" sz="4000" dirty="0">
                <a:latin typeface="Libre Franklin"/>
              </a:rPr>
              <a:t>how did they shape the debate between </a:t>
            </a:r>
            <a:r>
              <a:rPr lang="en-US" sz="4000" i="0" dirty="0">
                <a:effectLst/>
                <a:latin typeface="Libre Franklin"/>
              </a:rPr>
              <a:t>the </a:t>
            </a:r>
            <a:r>
              <a:rPr lang="en-US" sz="4000" dirty="0">
                <a:latin typeface="Libre Franklin"/>
              </a:rPr>
              <a:t>Federalists and Anti-Federalists during the ratification debate</a:t>
            </a:r>
            <a:r>
              <a:rPr lang="en-US" sz="4000" i="0" dirty="0">
                <a:effectLst/>
                <a:latin typeface="Libre Franklin"/>
              </a:rPr>
              <a:t>?</a:t>
            </a:r>
            <a:r>
              <a:rPr lang="en-US" sz="4000" b="0" dirty="0">
                <a:latin typeface="Libre Baskerville"/>
              </a:rPr>
              <a:t> </a:t>
            </a:r>
            <a:r>
              <a:rPr lang="en-US" sz="4000" b="0" dirty="0">
                <a:solidFill>
                  <a:schemeClr val="bg2"/>
                </a:solidFill>
                <a:latin typeface="Libre Baskerville"/>
              </a:rPr>
              <a:t> </a:t>
            </a:r>
            <a:r>
              <a:rPr lang="en-US" sz="4000" i="0" dirty="0">
                <a:solidFill>
                  <a:schemeClr val="bg2"/>
                </a:solidFill>
                <a:effectLst/>
                <a:latin typeface="Libre Baskerville"/>
              </a:rPr>
              <a:t> </a:t>
            </a:r>
            <a:endParaRPr lang="en-US" dirty="0">
              <a:solidFill>
                <a:schemeClr val="bg2"/>
              </a:solidFill>
              <a:latin typeface="Libre Baskerville"/>
            </a:endParaRPr>
          </a:p>
        </p:txBody>
      </p:sp>
    </p:spTree>
    <p:extLst>
      <p:ext uri="{BB962C8B-B14F-4D97-AF65-F5344CB8AC3E}">
        <p14:creationId xmlns:p14="http://schemas.microsoft.com/office/powerpoint/2010/main" val="314581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A8020-F1B1-3B1C-8198-5B80965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5F57-0EBE-5167-BD30-8081BE3CCE00}"/>
              </a:ext>
            </a:extLst>
          </p:cNvPr>
          <p:cNvSpPr>
            <a:spLocks noGrp="1"/>
          </p:cNvSpPr>
          <p:nvPr>
            <p:ph type="title"/>
          </p:nvPr>
        </p:nvSpPr>
        <p:spPr>
          <a:xfrm>
            <a:off x="212835" y="2103455"/>
            <a:ext cx="11766331" cy="1325563"/>
          </a:xfrm>
        </p:spPr>
        <p:txBody>
          <a:bodyPr>
            <a:noAutofit/>
          </a:bodyPr>
          <a:lstStyle/>
          <a:p>
            <a:pPr algn="ctr"/>
            <a:r>
              <a:rPr lang="en-US" dirty="0">
                <a:latin typeface="Libre Franklin"/>
              </a:rPr>
              <a:t>Reading and Annotation </a:t>
            </a:r>
            <a:endParaRPr lang="en-US" dirty="0"/>
          </a:p>
        </p:txBody>
      </p:sp>
    </p:spTree>
    <p:extLst>
      <p:ext uri="{BB962C8B-B14F-4D97-AF65-F5344CB8AC3E}">
        <p14:creationId xmlns:p14="http://schemas.microsoft.com/office/powerpoint/2010/main" val="123662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A: </a:t>
            </a:r>
            <a:r>
              <a:rPr lang="en-US" sz="3200" i="1" dirty="0">
                <a:solidFill>
                  <a:srgbClr val="333B41"/>
                </a:solidFill>
                <a:latin typeface="Libre Franklin"/>
              </a:rPr>
              <a:t>Brutus 1</a:t>
            </a:r>
            <a:r>
              <a:rPr lang="en-US" sz="3200" dirty="0">
                <a:solidFill>
                  <a:srgbClr val="333B41"/>
                </a:solidFill>
                <a:latin typeface="Libre Franklin"/>
              </a:rPr>
              <a:t> by Robert Yates (1787) </a:t>
            </a:r>
            <a:endParaRPr lang="en-US" sz="3200" dirty="0"/>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6</a:t>
            </a:fld>
            <a:endParaRPr lang="en-US"/>
          </a:p>
        </p:txBody>
      </p:sp>
      <p:graphicFrame>
        <p:nvGraphicFramePr>
          <p:cNvPr id="5" name="Table 4">
            <a:extLst>
              <a:ext uri="{FF2B5EF4-FFF2-40B4-BE49-F238E27FC236}">
                <a16:creationId xmlns:a16="http://schemas.microsoft.com/office/drawing/2014/main" id="{6AD81213-0C33-9F29-724D-9972CCA1BD64}"/>
              </a:ext>
            </a:extLst>
          </p:cNvPr>
          <p:cNvGraphicFramePr>
            <a:graphicFrameLocks noGrp="1"/>
          </p:cNvGraphicFramePr>
          <p:nvPr>
            <p:extLst>
              <p:ext uri="{D42A27DB-BD31-4B8C-83A1-F6EECF244321}">
                <p14:modId xmlns:p14="http://schemas.microsoft.com/office/powerpoint/2010/main" val="3784818650"/>
              </p:ext>
            </p:extLst>
          </p:nvPr>
        </p:nvGraphicFramePr>
        <p:xfrm>
          <a:off x="1595437" y="672703"/>
          <a:ext cx="10291792" cy="5608189"/>
        </p:xfrm>
        <a:graphic>
          <a:graphicData uri="http://schemas.openxmlformats.org/drawingml/2006/table">
            <a:tbl>
              <a:tblPr bandRow="1">
                <a:tableStyleId>{5C22544A-7EE6-4342-B048-85BDC9FD1C3A}</a:tableStyleId>
              </a:tblPr>
              <a:tblGrid>
                <a:gridCol w="6525293">
                  <a:extLst>
                    <a:ext uri="{9D8B030D-6E8A-4147-A177-3AD203B41FA5}">
                      <a16:colId xmlns:a16="http://schemas.microsoft.com/office/drawing/2014/main" val="1000654796"/>
                    </a:ext>
                  </a:extLst>
                </a:gridCol>
                <a:gridCol w="3766499">
                  <a:extLst>
                    <a:ext uri="{9D8B030D-6E8A-4147-A177-3AD203B41FA5}">
                      <a16:colId xmlns:a16="http://schemas.microsoft.com/office/drawing/2014/main" val="1993092191"/>
                    </a:ext>
                  </a:extLst>
                </a:gridCol>
              </a:tblGrid>
              <a:tr h="5608189">
                <a:tc>
                  <a:txBody>
                    <a:bodyPr/>
                    <a:lstStyle/>
                    <a:p>
                      <a:pPr algn="l" rtl="0" fontAlgn="base">
                        <a:lnSpc>
                          <a:spcPct val="100000"/>
                        </a:lnSpc>
                        <a:buNone/>
                      </a:pPr>
                      <a:r>
                        <a:rPr lang="en-US" sz="2000" b="0" i="0" dirty="0">
                          <a:solidFill>
                            <a:srgbClr val="333B41"/>
                          </a:solidFill>
                          <a:effectLst/>
                          <a:latin typeface="Libre Baskerville"/>
                        </a:rPr>
                        <a:t>“In so extensive a republic, the great officers of government would soon become above the control of the people, and abuse their power to the purpose of </a:t>
                      </a:r>
                      <a:r>
                        <a:rPr lang="en-US" sz="2000" b="1" i="0" dirty="0">
                          <a:solidFill>
                            <a:srgbClr val="333B41"/>
                          </a:solidFill>
                          <a:effectLst/>
                          <a:latin typeface="Libre Baskerville"/>
                        </a:rPr>
                        <a:t>aggrandizing</a:t>
                      </a:r>
                      <a:r>
                        <a:rPr lang="en-US" sz="2000" b="0" i="0" dirty="0">
                          <a:solidFill>
                            <a:srgbClr val="333B41"/>
                          </a:solidFill>
                          <a:effectLst/>
                          <a:latin typeface="Libre Baskerville"/>
                        </a:rPr>
                        <a:t> themselves, and oppressing them. The people, in general, would be </a:t>
                      </a:r>
                      <a:r>
                        <a:rPr lang="en-US" sz="2000" b="1" i="0" dirty="0">
                          <a:solidFill>
                            <a:srgbClr val="333B41"/>
                          </a:solidFill>
                          <a:effectLst/>
                          <a:latin typeface="Libre Baskerville"/>
                        </a:rPr>
                        <a:t>acquainted</a:t>
                      </a:r>
                      <a:r>
                        <a:rPr lang="en-US" sz="2000" b="0" i="0" dirty="0">
                          <a:solidFill>
                            <a:srgbClr val="333B41"/>
                          </a:solidFill>
                          <a:effectLst/>
                          <a:latin typeface="Libre Baskerville"/>
                        </a:rPr>
                        <a:t> with very few of their rulers. The elections in so large a republic will be managed by few men, meeting together and agreeing upon the candidates whom they please, and they will, by such means, always elect those who will be </a:t>
                      </a:r>
                      <a:r>
                        <a:rPr lang="en-US" sz="2000" b="1" i="0" dirty="0">
                          <a:solidFill>
                            <a:srgbClr val="333B41"/>
                          </a:solidFill>
                          <a:effectLst/>
                          <a:latin typeface="Libre Baskerville"/>
                        </a:rPr>
                        <a:t>subservient </a:t>
                      </a:r>
                      <a:r>
                        <a:rPr lang="en-US" sz="2000" b="0" i="0" dirty="0">
                          <a:solidFill>
                            <a:srgbClr val="333B41"/>
                          </a:solidFill>
                          <a:effectLst/>
                          <a:latin typeface="Libre Baskerville"/>
                        </a:rPr>
                        <a:t>to their views. This will be the case in a large republic; but in a small one, the interest of the public will be more readily perceived, better understood, and more within the reach of every citizen; abuses of power could be examined with more ease and be corrected sooner.”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buNone/>
                      </a:pPr>
                      <a:endParaRPr lang="en-US" sz="2000" b="1" i="0">
                        <a:solidFill>
                          <a:srgbClr val="333B41"/>
                        </a:solidFill>
                        <a:effectLst/>
                        <a:latin typeface="Libre Baskerville"/>
                      </a:endParaRPr>
                    </a:p>
                    <a:p>
                      <a:pPr algn="l" rtl="0" fontAlgn="base">
                        <a:lnSpc>
                          <a:spcPct val="100000"/>
                        </a:lnSpc>
                        <a:buNone/>
                      </a:pPr>
                      <a:endParaRPr lang="en-US" sz="2000" b="0" i="0">
                        <a:solidFill>
                          <a:srgbClr val="333B41"/>
                        </a:solidFill>
                        <a:effectLst/>
                        <a:latin typeface="Libre Baskerville"/>
                      </a:endParaRPr>
                    </a:p>
                    <a:p>
                      <a:pPr algn="l" rtl="0" fontAlgn="base">
                        <a:lnSpc>
                          <a:spcPct val="100000"/>
                        </a:lnSpc>
                        <a:buNone/>
                      </a:pPr>
                      <a:endParaRPr lang="en-US" sz="2000" b="0" i="0">
                        <a:solidFill>
                          <a:srgbClr val="333B41"/>
                        </a:solidFill>
                        <a:effectLst/>
                        <a:latin typeface="Libre Baskerville"/>
                      </a:endParaRPr>
                    </a:p>
                    <a:p>
                      <a:pPr algn="l" rtl="0" fontAlgn="base">
                        <a:lnSpc>
                          <a:spcPct val="100000"/>
                        </a:lnSpc>
                        <a:buNone/>
                      </a:pPr>
                      <a:r>
                        <a:rPr lang="en-US" sz="2000" b="1" i="0" dirty="0">
                          <a:solidFill>
                            <a:srgbClr val="333B41"/>
                          </a:solidFill>
                          <a:effectLst/>
                          <a:latin typeface="Libre Baskerville"/>
                        </a:rPr>
                        <a:t>aggrandizing</a:t>
                      </a:r>
                      <a:r>
                        <a:rPr lang="en-US" sz="2000" b="0" i="0" dirty="0">
                          <a:solidFill>
                            <a:srgbClr val="333B41"/>
                          </a:solidFill>
                          <a:effectLst/>
                          <a:latin typeface="Libre Baskerville"/>
                        </a:rPr>
                        <a:t>- increasing power, wealth or status  </a:t>
                      </a:r>
                    </a:p>
                    <a:p>
                      <a:pPr algn="l" rtl="0" fontAlgn="base">
                        <a:lnSpc>
                          <a:spcPct val="100000"/>
                        </a:lnSpc>
                        <a:buNone/>
                      </a:pPr>
                      <a:endParaRPr lang="en-US" sz="2000" b="0" i="0">
                        <a:solidFill>
                          <a:srgbClr val="333B41"/>
                        </a:solidFill>
                        <a:effectLst/>
                        <a:latin typeface="Libre Baskerville"/>
                      </a:endParaRPr>
                    </a:p>
                    <a:p>
                      <a:pPr lvl="0" algn="l">
                        <a:lnSpc>
                          <a:spcPct val="100000"/>
                        </a:lnSpc>
                        <a:buNone/>
                      </a:pPr>
                      <a:r>
                        <a:rPr lang="en-US" sz="2000" b="1" i="0" u="none" strike="noStrike" noProof="0" dirty="0">
                          <a:solidFill>
                            <a:srgbClr val="333B41"/>
                          </a:solidFill>
                          <a:effectLst/>
                          <a:latin typeface="Libre Baskerville"/>
                        </a:rPr>
                        <a:t>acquainted- </a:t>
                      </a:r>
                      <a:r>
                        <a:rPr lang="en-US" sz="2000" b="0" i="0" u="none" strike="noStrike" noProof="0" dirty="0">
                          <a:solidFill>
                            <a:srgbClr val="333B41"/>
                          </a:solidFill>
                          <a:effectLst/>
                          <a:latin typeface="Libre Baskerville"/>
                        </a:rPr>
                        <a:t>familiar with</a:t>
                      </a:r>
                      <a:endParaRPr lang="en-US" b="0" dirty="0"/>
                    </a:p>
                    <a:p>
                      <a:pPr algn="l" rtl="0" fontAlgn="base">
                        <a:lnSpc>
                          <a:spcPct val="100000"/>
                        </a:lnSpc>
                        <a:buNone/>
                      </a:pPr>
                      <a:endParaRPr lang="en-US" sz="2000" b="0" i="0">
                        <a:solidFill>
                          <a:srgbClr val="333B41"/>
                        </a:solidFill>
                        <a:effectLst/>
                        <a:latin typeface="Libre Baskerville"/>
                      </a:endParaRPr>
                    </a:p>
                    <a:p>
                      <a:pPr algn="l" rtl="0" fontAlgn="base">
                        <a:lnSpc>
                          <a:spcPct val="100000"/>
                        </a:lnSpc>
                        <a:buNone/>
                      </a:pPr>
                      <a:r>
                        <a:rPr lang="en-US" sz="2000" b="0" i="0" dirty="0">
                          <a:solidFill>
                            <a:srgbClr val="333B41"/>
                          </a:solidFill>
                          <a:effectLst/>
                          <a:latin typeface="Libre Baskerville"/>
                        </a:rPr>
                        <a:t>  </a:t>
                      </a:r>
                    </a:p>
                    <a:p>
                      <a:pPr algn="l" rtl="0" fontAlgn="base">
                        <a:lnSpc>
                          <a:spcPct val="100000"/>
                        </a:lnSpc>
                        <a:buNone/>
                      </a:pPr>
                      <a:endParaRPr lang="en-US" sz="2000" b="0" i="0">
                        <a:solidFill>
                          <a:srgbClr val="333B41"/>
                        </a:solidFill>
                        <a:effectLst/>
                        <a:latin typeface="Libre Baskerville"/>
                      </a:endParaRPr>
                    </a:p>
                    <a:p>
                      <a:pPr algn="l" rtl="0" fontAlgn="base">
                        <a:lnSpc>
                          <a:spcPct val="100000"/>
                        </a:lnSpc>
                        <a:buNone/>
                      </a:pPr>
                      <a:endParaRPr lang="en-US" sz="2000" b="0" i="0">
                        <a:solidFill>
                          <a:srgbClr val="333B41"/>
                        </a:solidFill>
                        <a:effectLst/>
                        <a:latin typeface="Libre Baskerville"/>
                      </a:endParaRPr>
                    </a:p>
                    <a:p>
                      <a:pPr algn="l" rtl="0" fontAlgn="base">
                        <a:lnSpc>
                          <a:spcPct val="100000"/>
                        </a:lnSpc>
                        <a:buNone/>
                      </a:pPr>
                      <a:r>
                        <a:rPr lang="en-US" sz="2000" b="1" i="0" dirty="0">
                          <a:solidFill>
                            <a:srgbClr val="333B41"/>
                          </a:solidFill>
                          <a:effectLst/>
                          <a:latin typeface="Libre Baskerville"/>
                        </a:rPr>
                        <a:t>subservient- </a:t>
                      </a:r>
                      <a:r>
                        <a:rPr lang="en-US" sz="2000" b="0" i="0" dirty="0">
                          <a:solidFill>
                            <a:srgbClr val="333B41"/>
                          </a:solidFill>
                          <a:effectLst/>
                          <a:latin typeface="Libre Baskerville"/>
                        </a:rPr>
                        <a:t>obedient, submissive, obey without questioning</a:t>
                      </a:r>
                      <a:r>
                        <a:rPr lang="en-US" sz="2000" b="1" i="0" dirty="0">
                          <a:solidFill>
                            <a:srgbClr val="333B41"/>
                          </a:solidFill>
                          <a:effectLst/>
                          <a:latin typeface="Libre Baskerville"/>
                        </a:rPr>
                        <a:t> </a:t>
                      </a:r>
                      <a:r>
                        <a:rPr lang="en-US" sz="2000" b="0" i="0" dirty="0">
                          <a:solidFill>
                            <a:srgbClr val="333B41"/>
                          </a:solidFill>
                          <a:effectLst/>
                          <a:latin typeface="Libre Baskerville"/>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736141"/>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5FF9-F891-C200-BB6C-B3FC0E8C9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3600-56C2-F97B-46BB-3669FAB1B4DD}"/>
              </a:ext>
            </a:extLst>
          </p:cNvPr>
          <p:cNvSpPr>
            <a:spLocks noGrp="1"/>
          </p:cNvSpPr>
          <p:nvPr>
            <p:ph type="title"/>
          </p:nvPr>
        </p:nvSpPr>
        <p:spPr/>
        <p:txBody>
          <a:bodyPr>
            <a:normAutofit fontScale="90000"/>
          </a:bodyPr>
          <a:lstStyle/>
          <a:p>
            <a:r>
              <a:rPr lang="en-US" sz="3200">
                <a:solidFill>
                  <a:schemeClr val="tx1"/>
                </a:solidFill>
                <a:effectLst/>
                <a:latin typeface="Libre Franklin"/>
              </a:rPr>
              <a:t> </a:t>
            </a:r>
            <a:r>
              <a:rPr lang="en-US" sz="3200">
                <a:solidFill>
                  <a:schemeClr val="tx1"/>
                </a:solidFill>
                <a:latin typeface="Libre Franklin"/>
              </a:rPr>
              <a:t>Document </a:t>
            </a:r>
            <a:r>
              <a:rPr lang="en-US" sz="3200">
                <a:solidFill>
                  <a:schemeClr val="tx1"/>
                </a:solidFill>
                <a:effectLst/>
                <a:latin typeface="Libre Franklin"/>
              </a:rPr>
              <a:t>B: </a:t>
            </a:r>
            <a:r>
              <a:rPr lang="en-US" sz="3200">
                <a:solidFill>
                  <a:schemeClr val="tx1"/>
                </a:solidFill>
                <a:latin typeface="Libre Franklin"/>
              </a:rPr>
              <a:t>Thomas Jefferson to James Madison  </a:t>
            </a:r>
            <a:r>
              <a:rPr lang="en-US" sz="3200">
                <a:solidFill>
                  <a:schemeClr val="tx1"/>
                </a:solidFill>
                <a:effectLst/>
                <a:latin typeface="Libre Franklin"/>
              </a:rPr>
              <a:t>(</a:t>
            </a:r>
            <a:r>
              <a:rPr lang="en-US" sz="3200">
                <a:solidFill>
                  <a:schemeClr val="tx1"/>
                </a:solidFill>
                <a:latin typeface="Libre Franklin"/>
              </a:rPr>
              <a:t>1787</a:t>
            </a:r>
            <a:r>
              <a:rPr lang="en-US" sz="3200">
                <a:solidFill>
                  <a:schemeClr val="tx1"/>
                </a:solidFill>
                <a:effectLst/>
                <a:latin typeface="Libre Franklin"/>
              </a:rPr>
              <a:t>)</a:t>
            </a:r>
            <a:r>
              <a:rPr lang="en-US" sz="3200">
                <a:solidFill>
                  <a:schemeClr val="tx1"/>
                </a:solidFill>
                <a:latin typeface="Libre Franklin"/>
              </a:rPr>
              <a:t>   </a:t>
            </a:r>
            <a:r>
              <a:rPr lang="en-US" sz="3200">
                <a:solidFill>
                  <a:schemeClr val="tx1"/>
                </a:solidFill>
                <a:effectLst/>
                <a:latin typeface="Libre Franklin Medium"/>
              </a:rPr>
              <a:t> </a:t>
            </a:r>
            <a:endParaRPr lang="en-US">
              <a:solidFill>
                <a:schemeClr val="tx1"/>
              </a:solidFill>
            </a:endParaRPr>
          </a:p>
        </p:txBody>
      </p:sp>
      <p:sp>
        <p:nvSpPr>
          <p:cNvPr id="4" name="Slide Number Placeholder 3">
            <a:extLst>
              <a:ext uri="{FF2B5EF4-FFF2-40B4-BE49-F238E27FC236}">
                <a16:creationId xmlns:a16="http://schemas.microsoft.com/office/drawing/2014/main" id="{2DC8E6BB-3128-231B-2DDC-70042785927C}"/>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5" name="Table 4">
            <a:extLst>
              <a:ext uri="{FF2B5EF4-FFF2-40B4-BE49-F238E27FC236}">
                <a16:creationId xmlns:a16="http://schemas.microsoft.com/office/drawing/2014/main" id="{61334990-ACB7-6493-630F-6FD453F37B6E}"/>
              </a:ext>
            </a:extLst>
          </p:cNvPr>
          <p:cNvGraphicFramePr>
            <a:graphicFrameLocks noGrp="1"/>
          </p:cNvGraphicFramePr>
          <p:nvPr>
            <p:extLst>
              <p:ext uri="{D42A27DB-BD31-4B8C-83A1-F6EECF244321}">
                <p14:modId xmlns:p14="http://schemas.microsoft.com/office/powerpoint/2010/main" val="1899239666"/>
              </p:ext>
            </p:extLst>
          </p:nvPr>
        </p:nvGraphicFramePr>
        <p:xfrm>
          <a:off x="1964530" y="375047"/>
          <a:ext cx="9744098" cy="6126480"/>
        </p:xfrm>
        <a:graphic>
          <a:graphicData uri="http://schemas.openxmlformats.org/drawingml/2006/table">
            <a:tbl>
              <a:tblPr bandRow="1">
                <a:tableStyleId>{5C22544A-7EE6-4342-B048-85BDC9FD1C3A}</a:tableStyleId>
              </a:tblPr>
              <a:tblGrid>
                <a:gridCol w="6146759">
                  <a:extLst>
                    <a:ext uri="{9D8B030D-6E8A-4147-A177-3AD203B41FA5}">
                      <a16:colId xmlns:a16="http://schemas.microsoft.com/office/drawing/2014/main" val="2947816520"/>
                    </a:ext>
                  </a:extLst>
                </a:gridCol>
                <a:gridCol w="3597339">
                  <a:extLst>
                    <a:ext uri="{9D8B030D-6E8A-4147-A177-3AD203B41FA5}">
                      <a16:colId xmlns:a16="http://schemas.microsoft.com/office/drawing/2014/main" val="2777980432"/>
                    </a:ext>
                  </a:extLst>
                </a:gridCol>
              </a:tblGrid>
              <a:tr h="5298245">
                <a:tc>
                  <a:txBody>
                    <a:bodyPr/>
                    <a:lstStyle/>
                    <a:p>
                      <a:pPr algn="l" rtl="0" fontAlgn="base">
                        <a:lnSpc>
                          <a:spcPct val="100000"/>
                        </a:lnSpc>
                        <a:buNone/>
                      </a:pPr>
                      <a:r>
                        <a:rPr lang="en-US" sz="1800" b="0" i="0" dirty="0">
                          <a:solidFill>
                            <a:srgbClr val="333B41"/>
                          </a:solidFill>
                          <a:effectLst/>
                          <a:latin typeface="Libre Baskerville"/>
                        </a:rPr>
                        <a:t>First the </a:t>
                      </a:r>
                      <a:r>
                        <a:rPr lang="en-US" sz="1800" b="1" i="0" dirty="0">
                          <a:solidFill>
                            <a:srgbClr val="333B41"/>
                          </a:solidFill>
                          <a:effectLst/>
                          <a:latin typeface="Libre Baskerville"/>
                        </a:rPr>
                        <a:t>omission</a:t>
                      </a:r>
                      <a:r>
                        <a:rPr lang="en-US" sz="1800" b="0" i="0" dirty="0">
                          <a:solidFill>
                            <a:srgbClr val="333B41"/>
                          </a:solidFill>
                          <a:effectLst/>
                          <a:latin typeface="Libre Baskerville"/>
                        </a:rPr>
                        <a:t> of a bill of rights providing clearly &amp; without the aid of </a:t>
                      </a:r>
                      <a:r>
                        <a:rPr lang="en-US" sz="1800" b="1" i="0" dirty="0">
                          <a:solidFill>
                            <a:srgbClr val="333B41"/>
                          </a:solidFill>
                          <a:effectLst/>
                          <a:latin typeface="Libre Baskerville"/>
                        </a:rPr>
                        <a:t>sophisms </a:t>
                      </a:r>
                      <a:r>
                        <a:rPr lang="en-US" sz="1800" b="0" i="0" dirty="0">
                          <a:solidFill>
                            <a:srgbClr val="333B41"/>
                          </a:solidFill>
                          <a:effectLst/>
                          <a:latin typeface="Libre Baskerville"/>
                        </a:rPr>
                        <a:t>for freedom of religion, freedom of the press, protection against standing armies, restriction against monopolies, the eternal &amp; </a:t>
                      </a:r>
                      <a:r>
                        <a:rPr lang="en-US" sz="1800" b="1" i="0" dirty="0">
                          <a:solidFill>
                            <a:srgbClr val="333B41"/>
                          </a:solidFill>
                          <a:effectLst/>
                          <a:latin typeface="Libre Baskerville"/>
                        </a:rPr>
                        <a:t>unremitting</a:t>
                      </a:r>
                      <a:r>
                        <a:rPr lang="en-US" sz="1800" b="0" i="0" dirty="0">
                          <a:solidFill>
                            <a:srgbClr val="333B41"/>
                          </a:solidFill>
                          <a:effectLst/>
                          <a:latin typeface="Libre Baskerville"/>
                        </a:rPr>
                        <a:t> force of the </a:t>
                      </a:r>
                      <a:r>
                        <a:rPr lang="en-US" sz="1800" b="1" i="0" dirty="0">
                          <a:solidFill>
                            <a:srgbClr val="333B41"/>
                          </a:solidFill>
                          <a:effectLst/>
                          <a:latin typeface="Libre Baskerville"/>
                        </a:rPr>
                        <a:t>habeas corpus laws,</a:t>
                      </a:r>
                      <a:r>
                        <a:rPr lang="en-US" sz="1800" b="0" i="0" dirty="0">
                          <a:solidFill>
                            <a:srgbClr val="333B41"/>
                          </a:solidFill>
                          <a:effectLst/>
                          <a:latin typeface="Libre Baskerville"/>
                        </a:rPr>
                        <a:t> and trials by jury in all matters of fact triable by the laws of the land &amp; not by the law of Nations. To say, as </a:t>
                      </a:r>
                      <a:r>
                        <a:rPr lang="en-US" sz="1800" b="1" i="0" dirty="0">
                          <a:solidFill>
                            <a:srgbClr val="333B41"/>
                          </a:solidFill>
                          <a:effectLst/>
                          <a:latin typeface="Libre Baskerville"/>
                        </a:rPr>
                        <a:t>Mr. Wilson</a:t>
                      </a:r>
                      <a:r>
                        <a:rPr lang="en-US" sz="1800" b="0" i="0" dirty="0">
                          <a:solidFill>
                            <a:srgbClr val="333B41"/>
                          </a:solidFill>
                          <a:effectLst/>
                          <a:latin typeface="Libre Baskerville"/>
                        </a:rPr>
                        <a:t> does, that a bill of rights was not necessary because all is reserved in the case of the general government which is not given, while in the particular ones all is given which is not reserved, might do for the Audience to whom it was addressed, but is surely a </a:t>
                      </a:r>
                      <a:r>
                        <a:rPr lang="en-US" sz="1800" b="1" i="0" dirty="0">
                          <a:solidFill>
                            <a:srgbClr val="333B41"/>
                          </a:solidFill>
                          <a:effectLst/>
                          <a:latin typeface="Libre Baskerville"/>
                        </a:rPr>
                        <a:t>gratis dictum</a:t>
                      </a:r>
                      <a:r>
                        <a:rPr lang="en-US" sz="1800" b="0" i="0" dirty="0">
                          <a:solidFill>
                            <a:srgbClr val="333B41"/>
                          </a:solidFill>
                          <a:effectLst/>
                          <a:latin typeface="Libre Baskerville"/>
                        </a:rPr>
                        <a:t>, opposed by strong inferences from the body of the instrument, as well as from the omission of the clause of our present confederation which had declared that in express terms. . . . Let me add that a bill of rights is what the people are entitled to against every government on earth, general or particular, &amp; what no just government should refuse or rest on inference. . . .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buNone/>
                      </a:pPr>
                      <a:r>
                        <a:rPr lang="en-US" sz="1800" b="1" i="0" u="none" strike="noStrike" noProof="0" dirty="0">
                          <a:solidFill>
                            <a:srgbClr val="333333"/>
                          </a:solidFill>
                          <a:effectLst/>
                          <a:latin typeface="Libre Baskerville"/>
                        </a:rPr>
                        <a:t>omission-</a:t>
                      </a:r>
                      <a:r>
                        <a:rPr lang="en-US" sz="1800" b="0" i="0" u="none" strike="noStrike" noProof="0" dirty="0">
                          <a:solidFill>
                            <a:srgbClr val="333333"/>
                          </a:solidFill>
                          <a:effectLst/>
                          <a:latin typeface="Libre Baskerville"/>
                        </a:rPr>
                        <a:t> lack of including </a:t>
                      </a:r>
                      <a:endParaRPr lang="en-US" sz="1800">
                        <a:latin typeface="Libre Baskerville"/>
                      </a:endParaRPr>
                    </a:p>
                    <a:p>
                      <a:pPr algn="l" rtl="0" fontAlgn="base">
                        <a:lnSpc>
                          <a:spcPct val="100000"/>
                        </a:lnSpc>
                        <a:buNone/>
                      </a:pPr>
                      <a:r>
                        <a:rPr lang="en-US" sz="1800" b="1" i="0" dirty="0">
                          <a:solidFill>
                            <a:srgbClr val="333B41"/>
                          </a:solidFill>
                          <a:effectLst/>
                          <a:latin typeface="Libre Baskerville"/>
                        </a:rPr>
                        <a:t>sophisms- </a:t>
                      </a:r>
                      <a:r>
                        <a:rPr lang="en-US" sz="1800" b="0" i="0" dirty="0">
                          <a:solidFill>
                            <a:srgbClr val="333B41"/>
                          </a:solidFill>
                          <a:effectLst/>
                          <a:latin typeface="Libre Baskerville"/>
                        </a:rPr>
                        <a:t>an argument used to deceive</a:t>
                      </a:r>
                      <a:r>
                        <a:rPr lang="en-US" sz="1800" b="1" i="0" dirty="0">
                          <a:solidFill>
                            <a:srgbClr val="333B41"/>
                          </a:solidFill>
                          <a:effectLst/>
                          <a:latin typeface="Libre Baskerville"/>
                        </a:rPr>
                        <a:t> </a:t>
                      </a:r>
                      <a:r>
                        <a:rPr lang="en-US" sz="1800" b="0" i="0" dirty="0">
                          <a:solidFill>
                            <a:srgbClr val="333B41"/>
                          </a:solidFill>
                          <a:effectLst/>
                          <a:latin typeface="Libre Baskerville"/>
                        </a:rPr>
                        <a:t> </a:t>
                      </a:r>
                    </a:p>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unremitting-</a:t>
                      </a:r>
                      <a:r>
                        <a:rPr lang="en-US" sz="1800" b="0" i="0" u="none" strike="noStrike" noProof="0" dirty="0">
                          <a:solidFill>
                            <a:srgbClr val="333333"/>
                          </a:solidFill>
                          <a:effectLst/>
                          <a:latin typeface="Libre Baskerville"/>
                        </a:rPr>
                        <a:t> never relaxing  </a:t>
                      </a:r>
                      <a:endParaRPr lang="en-US" sz="1800">
                        <a:latin typeface="Libre Baskerville"/>
                      </a:endParaRPr>
                    </a:p>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habeas corpus laws-</a:t>
                      </a:r>
                      <a:r>
                        <a:rPr lang="en-US" sz="1800" b="0" i="0" u="none" strike="noStrike" noProof="0" dirty="0">
                          <a:solidFill>
                            <a:srgbClr val="333333"/>
                          </a:solidFill>
                          <a:effectLst/>
                          <a:latin typeface="Libre Baskerville"/>
                        </a:rPr>
                        <a:t> laws that keep people from being held in prison without a trial </a:t>
                      </a:r>
                      <a:endParaRPr lang="en-US" sz="1800">
                        <a:latin typeface="Libre Baskerville"/>
                      </a:endParaRPr>
                    </a:p>
                    <a:p>
                      <a:pPr lvl="0" algn="l">
                        <a:lnSpc>
                          <a:spcPct val="100000"/>
                        </a:lnSpc>
                        <a:buNone/>
                      </a:pPr>
                      <a:endParaRPr lang="en-US" sz="1800" b="0" i="0" dirty="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r>
                        <a:rPr lang="en-US" sz="1800" b="1" i="0" dirty="0">
                          <a:solidFill>
                            <a:srgbClr val="333B41"/>
                          </a:solidFill>
                          <a:effectLst/>
                          <a:latin typeface="Libre Baskerville"/>
                        </a:rPr>
                        <a:t>Mr. Wilson</a:t>
                      </a:r>
                      <a:r>
                        <a:rPr lang="en-US" sz="1800" b="0" i="0" dirty="0">
                          <a:solidFill>
                            <a:srgbClr val="333B41"/>
                          </a:solidFill>
                          <a:effectLst/>
                          <a:latin typeface="Libre Baskerville"/>
                        </a:rPr>
                        <a:t>-James Wilson, a Federalist that argued against the need for a Bill of Rights  </a:t>
                      </a: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r>
                        <a:rPr lang="en-US" sz="1800" b="1" i="0" dirty="0">
                          <a:solidFill>
                            <a:srgbClr val="333B41"/>
                          </a:solidFill>
                          <a:effectLst/>
                          <a:latin typeface="Libre Baskerville"/>
                        </a:rPr>
                        <a:t>gratis dictum- </a:t>
                      </a:r>
                      <a:r>
                        <a:rPr lang="en-US" sz="1800" b="0" i="0" dirty="0">
                          <a:solidFill>
                            <a:srgbClr val="333B41"/>
                          </a:solidFill>
                          <a:effectLst/>
                          <a:latin typeface="Libre Baskerville"/>
                        </a:rPr>
                        <a:t>an opinion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366959"/>
                  </a:ext>
                </a:extLst>
              </a:tr>
            </a:tbl>
          </a:graphicData>
        </a:graphic>
      </p:graphicFrame>
    </p:spTree>
    <p:extLst>
      <p:ext uri="{BB962C8B-B14F-4D97-AF65-F5344CB8AC3E}">
        <p14:creationId xmlns:p14="http://schemas.microsoft.com/office/powerpoint/2010/main" val="39185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1F47-59E3-65DB-EB04-A72B4C6EA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B4E3-A9EB-795F-EF78-A08507FA7F44}"/>
              </a:ext>
            </a:extLst>
          </p:cNvPr>
          <p:cNvSpPr>
            <a:spLocks noGrp="1"/>
          </p:cNvSpPr>
          <p:nvPr>
            <p:ph type="title"/>
          </p:nvPr>
        </p:nvSpPr>
        <p:spPr/>
        <p:txBody>
          <a:bodyPr>
            <a:normAutofit/>
          </a:bodyPr>
          <a:lstStyle/>
          <a:p>
            <a:r>
              <a:rPr lang="en-US" sz="3200">
                <a:solidFill>
                  <a:schemeClr val="tx1"/>
                </a:solidFill>
                <a:effectLst/>
                <a:latin typeface="Libre Franklin"/>
              </a:rPr>
              <a:t>Document C: </a:t>
            </a:r>
            <a:r>
              <a:rPr lang="en-US" sz="3200">
                <a:solidFill>
                  <a:schemeClr val="tx1"/>
                </a:solidFill>
                <a:latin typeface="Libre Franklin"/>
              </a:rPr>
              <a:t>Constitution Preamble  </a:t>
            </a:r>
            <a:r>
              <a:rPr lang="en-US" sz="3200">
                <a:solidFill>
                  <a:schemeClr val="tx1"/>
                </a:solidFill>
                <a:effectLst/>
                <a:latin typeface="Libre Franklin"/>
              </a:rPr>
              <a:t>(</a:t>
            </a:r>
            <a:r>
              <a:rPr lang="en-US" sz="3200">
                <a:solidFill>
                  <a:schemeClr val="tx1"/>
                </a:solidFill>
                <a:latin typeface="Libre Franklin"/>
              </a:rPr>
              <a:t>1787</a:t>
            </a:r>
            <a:r>
              <a:rPr lang="en-US" sz="3200">
                <a:solidFill>
                  <a:schemeClr val="tx1"/>
                </a:solidFill>
                <a:effectLst/>
                <a:latin typeface="Libre Franklin"/>
              </a:rPr>
              <a:t>)</a:t>
            </a:r>
            <a:r>
              <a:rPr lang="en-US" sz="3200">
                <a:solidFill>
                  <a:schemeClr val="tx1"/>
                </a:solidFill>
                <a:latin typeface="Libre Franklin"/>
              </a:rPr>
              <a:t> </a:t>
            </a:r>
            <a:endParaRPr lang="en-US">
              <a:solidFill>
                <a:schemeClr val="tx1"/>
              </a:solidFill>
            </a:endParaRPr>
          </a:p>
        </p:txBody>
      </p:sp>
      <p:sp>
        <p:nvSpPr>
          <p:cNvPr id="4" name="Slide Number Placeholder 3">
            <a:extLst>
              <a:ext uri="{FF2B5EF4-FFF2-40B4-BE49-F238E27FC236}">
                <a16:creationId xmlns:a16="http://schemas.microsoft.com/office/drawing/2014/main" id="{79F41DEE-DAA7-BBA2-6786-99D5454DCC1D}"/>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5" name="Table 4">
            <a:extLst>
              <a:ext uri="{FF2B5EF4-FFF2-40B4-BE49-F238E27FC236}">
                <a16:creationId xmlns:a16="http://schemas.microsoft.com/office/drawing/2014/main" id="{32182E43-CF3A-2BAB-B4BB-BB5F25B9005B}"/>
              </a:ext>
            </a:extLst>
          </p:cNvPr>
          <p:cNvGraphicFramePr>
            <a:graphicFrameLocks noGrp="1"/>
          </p:cNvGraphicFramePr>
          <p:nvPr>
            <p:extLst>
              <p:ext uri="{D42A27DB-BD31-4B8C-83A1-F6EECF244321}">
                <p14:modId xmlns:p14="http://schemas.microsoft.com/office/powerpoint/2010/main" val="3594679786"/>
              </p:ext>
            </p:extLst>
          </p:nvPr>
        </p:nvGraphicFramePr>
        <p:xfrm>
          <a:off x="2138038" y="991339"/>
          <a:ext cx="9470373" cy="3785704"/>
        </p:xfrm>
        <a:graphic>
          <a:graphicData uri="http://schemas.openxmlformats.org/drawingml/2006/table">
            <a:tbl>
              <a:tblPr bandRow="1">
                <a:tableStyleId>{5C22544A-7EE6-4342-B048-85BDC9FD1C3A}</a:tableStyleId>
              </a:tblPr>
              <a:tblGrid>
                <a:gridCol w="6004490">
                  <a:extLst>
                    <a:ext uri="{9D8B030D-6E8A-4147-A177-3AD203B41FA5}">
                      <a16:colId xmlns:a16="http://schemas.microsoft.com/office/drawing/2014/main" val="1862140965"/>
                    </a:ext>
                  </a:extLst>
                </a:gridCol>
                <a:gridCol w="3465883">
                  <a:extLst>
                    <a:ext uri="{9D8B030D-6E8A-4147-A177-3AD203B41FA5}">
                      <a16:colId xmlns:a16="http://schemas.microsoft.com/office/drawing/2014/main" val="2166752863"/>
                    </a:ext>
                  </a:extLst>
                </a:gridCol>
              </a:tblGrid>
              <a:tr h="3785704">
                <a:tc>
                  <a:txBody>
                    <a:bodyPr/>
                    <a:lstStyle/>
                    <a:p>
                      <a:pPr rtl="0" fontAlgn="base">
                        <a:lnSpc>
                          <a:spcPct val="100000"/>
                        </a:lnSpc>
                        <a:buNone/>
                      </a:pPr>
                      <a:r>
                        <a:rPr lang="en-US" sz="2000" dirty="0">
                          <a:solidFill>
                            <a:srgbClr val="333B41"/>
                          </a:solidFill>
                          <a:effectLst/>
                          <a:latin typeface="Libre Baskerville"/>
                        </a:rPr>
                        <a:t>We the People of the United States, in Order to form a more perfect Union, establish Justice, insure domestic Tranquility, provide for the common </a:t>
                      </a:r>
                      <a:r>
                        <a:rPr lang="en-US" sz="2000" dirty="0" err="1">
                          <a:solidFill>
                            <a:srgbClr val="333B41"/>
                          </a:solidFill>
                          <a:effectLst/>
                          <a:latin typeface="Libre Baskerville"/>
                        </a:rPr>
                        <a:t>defence</a:t>
                      </a:r>
                      <a:r>
                        <a:rPr lang="en-US" sz="2000" dirty="0">
                          <a:solidFill>
                            <a:srgbClr val="333B41"/>
                          </a:solidFill>
                          <a:effectLst/>
                          <a:latin typeface="Libre Baskerville"/>
                        </a:rPr>
                        <a:t>, promote the general Welfare, and secure the Blessings of Liberty to ourselves and our </a:t>
                      </a:r>
                      <a:r>
                        <a:rPr lang="en-US" sz="2000" b="1" dirty="0">
                          <a:solidFill>
                            <a:srgbClr val="333B41"/>
                          </a:solidFill>
                          <a:effectLst/>
                          <a:latin typeface="Libre Baskerville"/>
                        </a:rPr>
                        <a:t>Posterity</a:t>
                      </a:r>
                      <a:r>
                        <a:rPr lang="en-US" sz="2000" dirty="0">
                          <a:solidFill>
                            <a:srgbClr val="333B41"/>
                          </a:solidFill>
                          <a:effectLst/>
                          <a:latin typeface="Libre Baskerville"/>
                        </a:rPr>
                        <a:t>, do </a:t>
                      </a:r>
                      <a:r>
                        <a:rPr lang="en-US" sz="2000" b="1" dirty="0">
                          <a:solidFill>
                            <a:srgbClr val="333B41"/>
                          </a:solidFill>
                          <a:effectLst/>
                          <a:latin typeface="Libre Baskerville"/>
                        </a:rPr>
                        <a:t>ordain</a:t>
                      </a:r>
                      <a:r>
                        <a:rPr lang="en-US" sz="2000" dirty="0">
                          <a:solidFill>
                            <a:srgbClr val="333B41"/>
                          </a:solidFill>
                          <a:effectLst/>
                          <a:latin typeface="Libre Baskerville"/>
                        </a:rPr>
                        <a:t> and establish this Constitution for the United States of America.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Posterity-</a:t>
                      </a:r>
                      <a:r>
                        <a:rPr lang="en-US" sz="1800" b="0" i="0" u="none" strike="noStrike" noProof="0" dirty="0">
                          <a:solidFill>
                            <a:srgbClr val="333333"/>
                          </a:solidFill>
                          <a:effectLst/>
                          <a:latin typeface="Libre Baskerville"/>
                        </a:rPr>
                        <a:t> generations to come </a:t>
                      </a:r>
                      <a:endParaRPr lang="en-US" sz="1800">
                        <a:latin typeface="Libre Baskerville"/>
                      </a:endParaRPr>
                    </a:p>
                    <a:p>
                      <a:pPr lvl="0" algn="l">
                        <a:lnSpc>
                          <a:spcPct val="100000"/>
                        </a:lnSpc>
                        <a:spcBef>
                          <a:spcPts val="0"/>
                        </a:spcBef>
                        <a:spcAft>
                          <a:spcPts val="0"/>
                        </a:spcAft>
                        <a:buNone/>
                      </a:pPr>
                      <a:r>
                        <a:rPr lang="en-US" sz="1800" b="1" i="0" u="none" strike="noStrike" noProof="0" dirty="0">
                          <a:solidFill>
                            <a:srgbClr val="333333"/>
                          </a:solidFill>
                          <a:effectLst/>
                          <a:latin typeface="Libre Baskerville"/>
                        </a:rPr>
                        <a:t>ordain-</a:t>
                      </a:r>
                      <a:r>
                        <a:rPr lang="en-US" sz="1800" b="0" i="0" u="none" strike="noStrike" noProof="0" dirty="0">
                          <a:solidFill>
                            <a:srgbClr val="333333"/>
                          </a:solidFill>
                          <a:effectLst/>
                          <a:latin typeface="Libre Baskerville"/>
                        </a:rPr>
                        <a:t> create officially </a:t>
                      </a:r>
                      <a:endParaRPr lang="en-US" sz="1800" dirty="0">
                        <a:latin typeface="Libre Baskerville"/>
                      </a:endParaRPr>
                    </a:p>
                    <a:p>
                      <a:pPr lvl="0">
                        <a:lnSpc>
                          <a:spcPct val="100000"/>
                        </a:lnSpc>
                        <a:buNone/>
                      </a:pPr>
                      <a:endParaRPr lang="en-US" sz="2000" dirty="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p>
                      <a:pPr rtl="0" fontAlgn="base">
                        <a:lnSpc>
                          <a:spcPct val="100000"/>
                        </a:lnSpc>
                        <a:buNone/>
                      </a:pPr>
                      <a:endParaRPr lang="en-US" sz="200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5716512"/>
                  </a:ext>
                </a:extLst>
              </a:tr>
            </a:tbl>
          </a:graphicData>
        </a:graphic>
      </p:graphicFrame>
    </p:spTree>
    <p:extLst>
      <p:ext uri="{BB962C8B-B14F-4D97-AF65-F5344CB8AC3E}">
        <p14:creationId xmlns:p14="http://schemas.microsoft.com/office/powerpoint/2010/main" val="13411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D62A-797F-ACAE-03DF-CBDA4100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FDC07-88B3-3B9A-C5AF-1C6C640978DA}"/>
              </a:ext>
            </a:extLst>
          </p:cNvPr>
          <p:cNvSpPr>
            <a:spLocks noGrp="1"/>
          </p:cNvSpPr>
          <p:nvPr>
            <p:ph type="title"/>
          </p:nvPr>
        </p:nvSpPr>
        <p:spPr/>
        <p:txBody>
          <a:bodyPr>
            <a:normAutofit/>
          </a:bodyPr>
          <a:lstStyle/>
          <a:p>
            <a:r>
              <a:rPr lang="en-US" sz="3200">
                <a:solidFill>
                  <a:schemeClr val="tx1"/>
                </a:solidFill>
                <a:latin typeface="Libre Franklin"/>
              </a:rPr>
              <a:t>Document D: James Madison to Thomas Jefferson (1788) </a:t>
            </a:r>
            <a:endParaRPr lang="en-US">
              <a:solidFill>
                <a:schemeClr val="tx1"/>
              </a:solidFill>
            </a:endParaRPr>
          </a:p>
        </p:txBody>
      </p:sp>
      <p:sp>
        <p:nvSpPr>
          <p:cNvPr id="4" name="Slide Number Placeholder 3">
            <a:extLst>
              <a:ext uri="{FF2B5EF4-FFF2-40B4-BE49-F238E27FC236}">
                <a16:creationId xmlns:a16="http://schemas.microsoft.com/office/drawing/2014/main" id="{A0CF2753-8C3C-C852-E256-213AEA2E874F}"/>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5" name="Table 4">
            <a:extLst>
              <a:ext uri="{FF2B5EF4-FFF2-40B4-BE49-F238E27FC236}">
                <a16:creationId xmlns:a16="http://schemas.microsoft.com/office/drawing/2014/main" id="{59E13910-ED4A-2A4F-FFC5-8E145BB37263}"/>
              </a:ext>
            </a:extLst>
          </p:cNvPr>
          <p:cNvGraphicFramePr>
            <a:graphicFrameLocks noGrp="1"/>
          </p:cNvGraphicFramePr>
          <p:nvPr>
            <p:extLst>
              <p:ext uri="{D42A27DB-BD31-4B8C-83A1-F6EECF244321}">
                <p14:modId xmlns:p14="http://schemas.microsoft.com/office/powerpoint/2010/main" val="502355949"/>
              </p:ext>
            </p:extLst>
          </p:nvPr>
        </p:nvGraphicFramePr>
        <p:xfrm>
          <a:off x="1649015" y="101203"/>
          <a:ext cx="10327527" cy="6126480"/>
        </p:xfrm>
        <a:graphic>
          <a:graphicData uri="http://schemas.openxmlformats.org/drawingml/2006/table">
            <a:tbl>
              <a:tblPr bandRow="1">
                <a:tableStyleId>{5C22544A-7EE6-4342-B048-85BDC9FD1C3A}</a:tableStyleId>
              </a:tblPr>
              <a:tblGrid>
                <a:gridCol w="7179468">
                  <a:extLst>
                    <a:ext uri="{9D8B030D-6E8A-4147-A177-3AD203B41FA5}">
                      <a16:colId xmlns:a16="http://schemas.microsoft.com/office/drawing/2014/main" val="4088296446"/>
                    </a:ext>
                  </a:extLst>
                </a:gridCol>
                <a:gridCol w="3148059">
                  <a:extLst>
                    <a:ext uri="{9D8B030D-6E8A-4147-A177-3AD203B41FA5}">
                      <a16:colId xmlns:a16="http://schemas.microsoft.com/office/drawing/2014/main" val="1030187707"/>
                    </a:ext>
                  </a:extLst>
                </a:gridCol>
              </a:tblGrid>
              <a:tr h="5548312">
                <a:tc>
                  <a:txBody>
                    <a:bodyPr/>
                    <a:lstStyle/>
                    <a:p>
                      <a:pPr algn="l" rtl="0" fontAlgn="base">
                        <a:lnSpc>
                          <a:spcPct val="100000"/>
                        </a:lnSpc>
                        <a:buNone/>
                      </a:pPr>
                      <a:r>
                        <a:rPr lang="en-US" sz="1800" b="0" i="0" dirty="0">
                          <a:solidFill>
                            <a:srgbClr val="333B41"/>
                          </a:solidFill>
                          <a:effectLst/>
                          <a:latin typeface="Libre Baskerville"/>
                        </a:rPr>
                        <a:t>What use then it may be asked can a bill of rights serve in popular Governments? I answer the two following which though less essential than in other Governments, sufficiently recommend the precaution. 1. The political truths declared in that solemn manner </a:t>
                      </a:r>
                      <a:r>
                        <a:rPr lang="en-US" sz="1800" b="1" i="0" dirty="0">
                          <a:solidFill>
                            <a:srgbClr val="333B41"/>
                          </a:solidFill>
                          <a:effectLst/>
                          <a:latin typeface="Libre Baskerville"/>
                        </a:rPr>
                        <a:t>acquire by degrees</a:t>
                      </a:r>
                      <a:r>
                        <a:rPr lang="en-US" sz="1800" b="0" i="0" dirty="0">
                          <a:solidFill>
                            <a:srgbClr val="333B41"/>
                          </a:solidFill>
                          <a:effectLst/>
                          <a:latin typeface="Libre Baskerville"/>
                        </a:rPr>
                        <a:t> the character of fundamental </a:t>
                      </a:r>
                      <a:r>
                        <a:rPr lang="en-US" sz="1800" b="1" i="0" dirty="0">
                          <a:solidFill>
                            <a:srgbClr val="333B41"/>
                          </a:solidFill>
                          <a:effectLst/>
                          <a:latin typeface="Libre Baskerville"/>
                        </a:rPr>
                        <a:t>maxims </a:t>
                      </a:r>
                      <a:r>
                        <a:rPr lang="en-US" sz="1800" b="0" i="0" dirty="0">
                          <a:solidFill>
                            <a:srgbClr val="333B41"/>
                          </a:solidFill>
                          <a:effectLst/>
                          <a:latin typeface="Libre Baskerville"/>
                        </a:rPr>
                        <a:t>of free Government, and as they become incorporated with the </a:t>
                      </a:r>
                      <a:r>
                        <a:rPr lang="en-US" sz="1800" b="1" i="0" dirty="0">
                          <a:solidFill>
                            <a:srgbClr val="333B41"/>
                          </a:solidFill>
                          <a:effectLst/>
                          <a:latin typeface="Libre Baskerville"/>
                        </a:rPr>
                        <a:t>national sentiment</a:t>
                      </a:r>
                      <a:r>
                        <a:rPr lang="en-US" sz="1800" b="0" i="0" dirty="0">
                          <a:solidFill>
                            <a:srgbClr val="333B41"/>
                          </a:solidFill>
                          <a:effectLst/>
                          <a:latin typeface="Libre Baskerville"/>
                        </a:rPr>
                        <a:t>, counteract the impulses of interest and passion. 2. </a:t>
                      </a:r>
                      <a:r>
                        <a:rPr lang="en-US" sz="1800" b="0" i="0" err="1">
                          <a:solidFill>
                            <a:srgbClr val="333B41"/>
                          </a:solidFill>
                          <a:effectLst/>
                          <a:latin typeface="Libre Baskerville"/>
                        </a:rPr>
                        <a:t>Altho</a:t>
                      </a:r>
                      <a:r>
                        <a:rPr lang="en-US" sz="1800" b="0" i="0" dirty="0">
                          <a:solidFill>
                            <a:srgbClr val="333B41"/>
                          </a:solidFill>
                          <a:effectLst/>
                          <a:latin typeface="Libre Baskerville"/>
                        </a:rPr>
                        <a:t>’ it be generally true as above stated that the danger of oppression lies in the interested majorities of the people rather than in </a:t>
                      </a:r>
                      <a:r>
                        <a:rPr lang="en-US" sz="1800" b="1" i="0" dirty="0">
                          <a:solidFill>
                            <a:srgbClr val="333B41"/>
                          </a:solidFill>
                          <a:effectLst/>
                          <a:latin typeface="Libre Baskerville"/>
                        </a:rPr>
                        <a:t>usurped </a:t>
                      </a:r>
                      <a:r>
                        <a:rPr lang="en-US" sz="1800" b="0" i="0" dirty="0">
                          <a:solidFill>
                            <a:srgbClr val="333B41"/>
                          </a:solidFill>
                          <a:effectLst/>
                          <a:latin typeface="Libre Baskerville"/>
                        </a:rPr>
                        <a:t>acts of the Government, yet there may be occasions on which the evil may spring from the latter sources; and on such, a bill of rights will be a good ground for an appeal to the sense of the community. Perhaps too there may be a certain degree of danger, that a succession of artful and ambitious rulers, may by gradual &amp; well-timed advances, finally erect an independent Government on the </a:t>
                      </a:r>
                      <a:r>
                        <a:rPr lang="en-US" sz="1800" b="1" i="0" dirty="0">
                          <a:solidFill>
                            <a:srgbClr val="333B41"/>
                          </a:solidFill>
                          <a:effectLst/>
                          <a:latin typeface="Libre Baskerville"/>
                        </a:rPr>
                        <a:t>subversion of liberty.</a:t>
                      </a:r>
                      <a:r>
                        <a:rPr lang="en-US" sz="1800" b="0" i="0" dirty="0">
                          <a:solidFill>
                            <a:srgbClr val="333B41"/>
                          </a:solidFill>
                          <a:effectLst/>
                          <a:latin typeface="Libre Baskerville"/>
                        </a:rPr>
                        <a:t> Should this danger exist at all, it is prudent to guard </a:t>
                      </a:r>
                      <a:r>
                        <a:rPr lang="en-US" sz="1800" b="1" i="0" err="1">
                          <a:solidFill>
                            <a:srgbClr val="333B41"/>
                          </a:solidFill>
                          <a:effectLst/>
                          <a:latin typeface="Libre Baskerville"/>
                        </a:rPr>
                        <a:t>agst</a:t>
                      </a:r>
                      <a:r>
                        <a:rPr lang="en-US" sz="1800" b="0" i="0" dirty="0">
                          <a:solidFill>
                            <a:srgbClr val="333B41"/>
                          </a:solidFill>
                          <a:effectLst/>
                          <a:latin typeface="Libre Baskerville"/>
                        </a:rPr>
                        <a:t>. it, especially when the </a:t>
                      </a:r>
                      <a:r>
                        <a:rPr lang="en-US" sz="1800" b="1" i="0" dirty="0">
                          <a:solidFill>
                            <a:srgbClr val="333B41"/>
                          </a:solidFill>
                          <a:effectLst/>
                          <a:latin typeface="Libre Baskerville"/>
                        </a:rPr>
                        <a:t>precaution</a:t>
                      </a:r>
                      <a:r>
                        <a:rPr lang="en-US" sz="1800" b="0" i="0" dirty="0">
                          <a:solidFill>
                            <a:srgbClr val="333B41"/>
                          </a:solidFill>
                          <a:effectLst/>
                          <a:latin typeface="Libre Baskerville"/>
                        </a:rPr>
                        <a:t> can do no injury. At the same time I must own that I see no tendency in our governments to danger on that side.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endParaRPr lang="en-US" sz="1800" b="0" i="0">
                        <a:solidFill>
                          <a:srgbClr val="333B41"/>
                        </a:solidFill>
                        <a:effectLst/>
                        <a:latin typeface="Libre Baskerville"/>
                      </a:endParaRPr>
                    </a:p>
                    <a:p>
                      <a:pPr algn="l" rtl="0" fontAlgn="base">
                        <a:lnSpc>
                          <a:spcPct val="100000"/>
                        </a:lnSpc>
                        <a:buNone/>
                      </a:pPr>
                      <a:r>
                        <a:rPr lang="en-US" sz="1800" b="1" i="0" u="none" strike="noStrike" noProof="0" dirty="0">
                          <a:solidFill>
                            <a:srgbClr val="333333"/>
                          </a:solidFill>
                          <a:effectLst/>
                          <a:latin typeface="Libre Baskerville"/>
                        </a:rPr>
                        <a:t>acquire by degrees-</a:t>
                      </a:r>
                      <a:r>
                        <a:rPr lang="en-US" sz="1800" b="0" i="0" u="none" strike="noStrike" noProof="0" dirty="0">
                          <a:solidFill>
                            <a:srgbClr val="333333"/>
                          </a:solidFill>
                          <a:effectLst/>
                          <a:latin typeface="Libre Baskerville"/>
                        </a:rPr>
                        <a:t> gained over time </a:t>
                      </a:r>
                      <a:endParaRPr lang="en-US" sz="1800">
                        <a:latin typeface="Libre Baskerville"/>
                      </a:endParaRPr>
                    </a:p>
                    <a:p>
                      <a:pPr algn="l" rtl="0" fontAlgn="base">
                        <a:lnSpc>
                          <a:spcPct val="100000"/>
                        </a:lnSpc>
                        <a:buNone/>
                      </a:pPr>
                      <a:r>
                        <a:rPr lang="en-US" sz="1800" b="1" i="0" dirty="0">
                          <a:solidFill>
                            <a:srgbClr val="333B41"/>
                          </a:solidFill>
                          <a:effectLst/>
                          <a:latin typeface="Libre Baskerville"/>
                        </a:rPr>
                        <a:t>maxims- </a:t>
                      </a:r>
                      <a:r>
                        <a:rPr lang="en-US" sz="1800" b="0" i="0" dirty="0">
                          <a:solidFill>
                            <a:srgbClr val="333B41"/>
                          </a:solidFill>
                          <a:effectLst/>
                          <a:latin typeface="Libre Baskerville"/>
                        </a:rPr>
                        <a:t>truths </a:t>
                      </a:r>
                    </a:p>
                    <a:p>
                      <a:pPr lvl="0" algn="l">
                        <a:lnSpc>
                          <a:spcPct val="100000"/>
                        </a:lnSpc>
                        <a:buNone/>
                      </a:pPr>
                      <a:r>
                        <a:rPr lang="en-US" sz="1800" b="1" i="0" u="none" strike="noStrike" noProof="0" dirty="0">
                          <a:solidFill>
                            <a:srgbClr val="333333"/>
                          </a:solidFill>
                          <a:effectLst/>
                          <a:latin typeface="Libre Baskerville"/>
                        </a:rPr>
                        <a:t>national sentiment-</a:t>
                      </a:r>
                      <a:r>
                        <a:rPr lang="en-US" sz="1800" b="0" i="0" u="none" strike="noStrike" noProof="0" dirty="0">
                          <a:solidFill>
                            <a:srgbClr val="333333"/>
                          </a:solidFill>
                          <a:effectLst/>
                          <a:latin typeface="Libre Baskerville"/>
                        </a:rPr>
                        <a:t> feelings of the people</a:t>
                      </a:r>
                      <a:endParaRPr lang="en-US" sz="1800" dirty="0">
                        <a:latin typeface="Libre Baskerville"/>
                      </a:endParaRPr>
                    </a:p>
                    <a:p>
                      <a:pPr algn="l" rtl="0" fontAlgn="base">
                        <a:lnSpc>
                          <a:spcPct val="100000"/>
                        </a:lnSpc>
                        <a:buNone/>
                      </a:pPr>
                      <a:endParaRPr lang="en-US" sz="1800" b="0" i="0" dirty="0">
                        <a:solidFill>
                          <a:srgbClr val="333B41"/>
                        </a:solidFill>
                        <a:effectLst/>
                        <a:latin typeface="Libre Baskerville"/>
                      </a:endParaRPr>
                    </a:p>
                    <a:p>
                      <a:pPr algn="l" rtl="0" fontAlgn="base">
                        <a:lnSpc>
                          <a:spcPct val="100000"/>
                        </a:lnSpc>
                        <a:buNone/>
                      </a:pPr>
                      <a:r>
                        <a:rPr lang="en-US" sz="1800" b="1" i="0" dirty="0">
                          <a:solidFill>
                            <a:srgbClr val="333B41"/>
                          </a:solidFill>
                          <a:effectLst/>
                          <a:latin typeface="Libre Baskerville"/>
                        </a:rPr>
                        <a:t>usurped-</a:t>
                      </a:r>
                      <a:r>
                        <a:rPr lang="en-US" sz="1800" b="0" i="0" dirty="0">
                          <a:solidFill>
                            <a:srgbClr val="333B41"/>
                          </a:solidFill>
                          <a:effectLst/>
                          <a:latin typeface="Libre Baskerville"/>
                        </a:rPr>
                        <a:t> illegal or by force </a:t>
                      </a:r>
                    </a:p>
                    <a:p>
                      <a:pPr algn="l" rtl="0" fontAlgn="base">
                        <a:lnSpc>
                          <a:spcPct val="100000"/>
                        </a:lnSpc>
                        <a:buNone/>
                      </a:pPr>
                      <a:endParaRPr lang="en-US" sz="1800" b="0" i="0" dirty="0">
                        <a:solidFill>
                          <a:srgbClr val="333B41"/>
                        </a:solidFill>
                        <a:effectLst/>
                        <a:latin typeface="Libre Baskerville"/>
                      </a:endParaRPr>
                    </a:p>
                    <a:p>
                      <a:pPr lvl="0" algn="l">
                        <a:lnSpc>
                          <a:spcPct val="100000"/>
                        </a:lnSpc>
                        <a:buNone/>
                      </a:pPr>
                      <a:endParaRPr lang="en-US" sz="1800" b="1" i="0" u="none" strike="noStrike" noProof="0" dirty="0">
                        <a:solidFill>
                          <a:srgbClr val="333333"/>
                        </a:solidFill>
                        <a:effectLst/>
                        <a:latin typeface="Libre Baskerville"/>
                      </a:endParaRPr>
                    </a:p>
                    <a:p>
                      <a:pPr lvl="0" algn="l">
                        <a:lnSpc>
                          <a:spcPct val="100000"/>
                        </a:lnSpc>
                        <a:buNone/>
                      </a:pPr>
                      <a:r>
                        <a:rPr lang="en-US" sz="1800" b="1" i="0" u="none" strike="noStrike" noProof="0" dirty="0">
                          <a:solidFill>
                            <a:srgbClr val="333333"/>
                          </a:solidFill>
                          <a:effectLst/>
                          <a:latin typeface="Libre Baskerville"/>
                        </a:rPr>
                        <a:t>subversion of liberty-</a:t>
                      </a:r>
                      <a:r>
                        <a:rPr lang="en-US" sz="1800" b="0" i="0" u="none" strike="noStrike" noProof="0" dirty="0">
                          <a:solidFill>
                            <a:srgbClr val="333333"/>
                          </a:solidFill>
                          <a:effectLst/>
                          <a:latin typeface="Libre Baskerville"/>
                        </a:rPr>
                        <a:t> act of undermining or destroying freedom </a:t>
                      </a:r>
                      <a:endParaRPr lang="en-US" sz="1800">
                        <a:latin typeface="Libre Baskerville"/>
                      </a:endParaRPr>
                    </a:p>
                    <a:p>
                      <a:pPr algn="l" rtl="0" fontAlgn="base">
                        <a:lnSpc>
                          <a:spcPct val="100000"/>
                        </a:lnSpc>
                        <a:buNone/>
                      </a:pPr>
                      <a:r>
                        <a:rPr lang="en-US" sz="1800" b="1" i="0" err="1">
                          <a:solidFill>
                            <a:srgbClr val="333B41"/>
                          </a:solidFill>
                          <a:effectLst/>
                          <a:latin typeface="Libre Baskerville"/>
                        </a:rPr>
                        <a:t>agst</a:t>
                      </a:r>
                      <a:r>
                        <a:rPr lang="en-US" sz="1800" b="0" i="0" dirty="0">
                          <a:solidFill>
                            <a:srgbClr val="333B41"/>
                          </a:solidFill>
                          <a:effectLst/>
                          <a:latin typeface="Libre Baskerville"/>
                        </a:rPr>
                        <a:t>- against  </a:t>
                      </a:r>
                    </a:p>
                    <a:p>
                      <a:pPr lvl="0" algn="l">
                        <a:lnSpc>
                          <a:spcPct val="100000"/>
                        </a:lnSpc>
                        <a:buNone/>
                      </a:pPr>
                      <a:r>
                        <a:rPr lang="en-US" sz="1800" b="1" i="0" u="none" strike="noStrike" noProof="0" dirty="0">
                          <a:solidFill>
                            <a:srgbClr val="333333"/>
                          </a:solidFill>
                          <a:effectLst/>
                          <a:latin typeface="Libre Baskerville"/>
                        </a:rPr>
                        <a:t>precaution-</a:t>
                      </a:r>
                      <a:r>
                        <a:rPr lang="en-US" sz="1800" b="0" i="0" u="none" strike="noStrike" noProof="0" dirty="0">
                          <a:solidFill>
                            <a:srgbClr val="333333"/>
                          </a:solidFill>
                          <a:effectLst/>
                          <a:latin typeface="Libre Baskerville"/>
                        </a:rPr>
                        <a:t> done to prevent harm or danger</a:t>
                      </a:r>
                      <a:endParaRPr lang="en-US" sz="1800" dirty="0">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698063"/>
                  </a:ext>
                </a:extLst>
              </a:tr>
            </a:tbl>
          </a:graphicData>
        </a:graphic>
      </p:graphicFrame>
    </p:spTree>
    <p:extLst>
      <p:ext uri="{BB962C8B-B14F-4D97-AF65-F5344CB8AC3E}">
        <p14:creationId xmlns:p14="http://schemas.microsoft.com/office/powerpoint/2010/main" val="2474806059"/>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4" ma:contentTypeDescription="Create a new document." ma:contentTypeScope="" ma:versionID="f770bbef01619948d928bfd546004e0a">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8eb5b311b50fe10aa880c2a81cab9ef4"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Props1.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2.xml><?xml version="1.0" encoding="utf-8"?>
<ds:datastoreItem xmlns:ds="http://schemas.openxmlformats.org/officeDocument/2006/customXml" ds:itemID="{3F70048F-9EA7-424F-9435-FC06AF2D435B}">
  <ds:schemaRefs>
    <ds:schemaRef ds:uri="822e08e5-7231-4e64-b78f-a5a4802c7c1e"/>
    <ds:schemaRef ds:uri="d5d973b5-b314-4168-add3-dadb8ebcd3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80CE9D-C4ED-4D81-8203-CF5EB584D2FC}">
  <ds:schemaRefs>
    <ds:schemaRef ds:uri="http://purl.org/dc/terms/"/>
    <ds:schemaRef ds:uri="822e08e5-7231-4e64-b78f-a5a4802c7c1e"/>
    <ds:schemaRef ds:uri="http://www.w3.org/XML/1998/namespace"/>
    <ds:schemaRef ds:uri="http://purl.org/dc/elements/1.1/"/>
    <ds:schemaRef ds:uri="http://schemas.microsoft.com/office/2006/documentManagement/types"/>
    <ds:schemaRef ds:uri="d5d973b5-b314-4168-add3-dadb8ebcd3bd"/>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2560</Words>
  <Application>Microsoft Office PowerPoint</Application>
  <PresentationFormat>Widescreen</PresentationFormat>
  <Paragraphs>261</Paragraphs>
  <Slides>34</Slides>
  <Notes>13</Notes>
  <HiddenSlides>1</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What were the principles of the new Constitution and how did they shape the debate between the Federalists and Anti-Federalists during the ratification debate?   </vt:lpstr>
      <vt:lpstr>Reading and Annotation </vt:lpstr>
      <vt:lpstr>Document A: Brutus 1 by Robert Yates (1787) </vt:lpstr>
      <vt:lpstr> Document B: Thomas Jefferson to James Madison  (1787)    </vt:lpstr>
      <vt:lpstr>Document C: Constitution Preamble  (1787) </vt:lpstr>
      <vt:lpstr>Document D: James Madison to Thomas Jefferson (1788) </vt:lpstr>
      <vt:lpstr>Document E: Federalist #51 James Madison (1788) </vt:lpstr>
      <vt:lpstr>Game of Quotes</vt:lpstr>
      <vt:lpstr>Game of Quotes</vt:lpstr>
      <vt:lpstr>Rules</vt:lpstr>
      <vt:lpstr>Game of Quotes</vt:lpstr>
      <vt:lpstr>Game of Quotes</vt:lpstr>
      <vt:lpstr>Game of Quotes</vt:lpstr>
      <vt:lpstr>Game of Quotes</vt:lpstr>
      <vt:lpstr>Game of Quotes</vt:lpstr>
      <vt:lpstr>Game of Quotes</vt:lpstr>
      <vt:lpstr>Game of Quotes</vt:lpstr>
      <vt:lpstr>Game of Quotes</vt:lpstr>
      <vt:lpstr>Game of Quotes</vt:lpstr>
      <vt:lpstr>End of Game</vt:lpstr>
      <vt:lpstr>VIEW Document Analysis Review</vt:lpstr>
      <vt:lpstr>Document Analysis</vt:lpstr>
      <vt:lpstr>Document Analysis</vt:lpstr>
      <vt:lpstr>PowerPoint Presentation</vt:lpstr>
      <vt:lpstr>Example VIEW Sentences</vt:lpstr>
      <vt:lpstr>Example Organizer</vt:lpstr>
      <vt:lpstr>Thesis Writing &amp; Organizer Completion</vt:lpstr>
      <vt:lpstr>A thesis is a defensible claim that establishes a line of reasoning.</vt:lpstr>
      <vt:lpstr>Examples</vt:lpstr>
      <vt:lpstr>Examples</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Erin Graybeal</cp:lastModifiedBy>
  <cp:revision>205</cp:revision>
  <cp:lastPrinted>2019-05-09T15:13:16Z</cp:lastPrinted>
  <dcterms:created xsi:type="dcterms:W3CDTF">2025-01-27T16:11:32Z</dcterms:created>
  <dcterms:modified xsi:type="dcterms:W3CDTF">2025-07-23T20:52:31Z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