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45C_B035BC7.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40"/>
  </p:notesMasterIdLst>
  <p:handoutMasterIdLst>
    <p:handoutMasterId r:id="rId41"/>
  </p:handoutMasterIdLst>
  <p:sldIdLst>
    <p:sldId id="1129" r:id="rId9"/>
    <p:sldId id="1062" r:id="rId10"/>
    <p:sldId id="1076" r:id="rId11"/>
    <p:sldId id="1131" r:id="rId12"/>
    <p:sldId id="1132" r:id="rId13"/>
    <p:sldId id="1065" r:id="rId14"/>
    <p:sldId id="1073" r:id="rId15"/>
    <p:sldId id="1074" r:id="rId16"/>
    <p:sldId id="1075" r:id="rId17"/>
    <p:sldId id="1085" r:id="rId18"/>
    <p:sldId id="1107" r:id="rId19"/>
    <p:sldId id="1135" r:id="rId20"/>
    <p:sldId id="1086" r:id="rId21"/>
    <p:sldId id="1079" r:id="rId22"/>
    <p:sldId id="1106" r:id="rId23"/>
    <p:sldId id="1136" r:id="rId24"/>
    <p:sldId id="1087" r:id="rId25"/>
    <p:sldId id="1108" r:id="rId26"/>
    <p:sldId id="1097" r:id="rId27"/>
    <p:sldId id="1110" r:id="rId28"/>
    <p:sldId id="1111" r:id="rId29"/>
    <p:sldId id="1133" r:id="rId30"/>
    <p:sldId id="1113" r:id="rId31"/>
    <p:sldId id="1114" r:id="rId32"/>
    <p:sldId id="1115" r:id="rId33"/>
    <p:sldId id="1137" r:id="rId34"/>
    <p:sldId id="1138" r:id="rId35"/>
    <p:sldId id="1068" r:id="rId36"/>
    <p:sldId id="1083" r:id="rId37"/>
    <p:sldId id="1077" r:id="rId38"/>
    <p:sldId id="111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04FFFE37-AC58-010D-EE82-D7C9F8B4989F}" name="CC Borzilleri" initials="" userId="S::CCBorzilleri@billofrightsinstitute.org::aba68673-e510-416d-8937-7f9853983194"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C42"/>
    <a:srgbClr val="364B9F"/>
    <a:srgbClr val="F05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3325B-E79D-9EF6-D081-0F2432E0B6AF}" v="12" dt="2025-07-31T22:32:52.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6"/>
    <p:restoredTop sz="94686"/>
  </p:normalViewPr>
  <p:slideViewPr>
    <p:cSldViewPr snapToGrid="0">
      <p:cViewPr varScale="1">
        <p:scale>
          <a:sx n="109" d="100"/>
          <a:sy n="109" d="100"/>
        </p:scale>
        <p:origin x="32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45C_B035BC7.xml><?xml version="1.0" encoding="utf-8"?>
<p188:cmLst xmlns:a="http://schemas.openxmlformats.org/drawingml/2006/main" xmlns:r="http://schemas.openxmlformats.org/officeDocument/2006/relationships" xmlns:p188="http://schemas.microsoft.com/office/powerpoint/2018/8/main">
  <p188:cm id="{605CD034-A0E8-4AE2-8442-D61E8E2B1173}" authorId="{DC590D86-7A5C-EF21-5EC9-45D39E84125A}" status="resolved" created="2025-07-22T16:34:37.941" complete="100000">
    <ac:txMkLst xmlns:ac="http://schemas.microsoft.com/office/drawing/2013/main/command">
      <pc:docMk xmlns:pc="http://schemas.microsoft.com/office/powerpoint/2013/main/command"/>
      <pc:sldMk xmlns:pc="http://schemas.microsoft.com/office/powerpoint/2013/main/command" cId="184769479" sldId="1116"/>
      <ac:spMk id="3" creationId="{C4F5000C-3B20-C0FA-F7D4-8AFAD1132023}"/>
      <ac:txMk cp="84" len="10">
        <ac:context len="131" hash="1765740291"/>
      </ac:txMk>
    </ac:txMkLst>
    <p188:pos x="4202545" y="1631757"/>
    <p188:txBody>
      <a:bodyPr/>
      <a:lstStyle/>
      <a:p>
        <a:r>
          <a:rPr lang="en-US"/>
          <a:t>categories?</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4" Type="http://schemas.openxmlformats.org/officeDocument/2006/relationships/image" Target="../media/image7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4"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dirty="0">
              <a:latin typeface="Libre Baskerville"/>
            </a:rPr>
            <a:t>Unit 4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dirty="0">
              <a:latin typeface="Libre Baskerville"/>
            </a:rPr>
            <a:t>Deconstructed DBQ: Graphic Organizer Documents Handout</a:t>
          </a:r>
        </a:p>
      </dgm:t>
    </dgm:pt>
    <dgm:pt modelId="{ED81E47B-A2E1-48FC-BD43-4D259D6818D5}" type="parTrans" cxnId="{E443527F-E5CE-4D72-B4F0-A8BEEF90EAC0}">
      <dgm:prSet/>
      <dgm:spPr/>
    </dgm:pt>
    <dgm:pt modelId="{DDA13C3E-AE66-4681-8F7F-06B72729537F}" type="sibTrans" cxnId="{E443527F-E5CE-4D72-B4F0-A8BEEF90EAC0}">
      <dgm:prSet/>
      <dgm:spPr/>
    </dgm:pt>
    <dgm:pt modelId="{51D85C77-C44A-403A-9430-5CB39C808301}">
      <dgm:prSet phldr="0"/>
      <dgm:spPr/>
      <dgm:t>
        <a:bodyPr/>
        <a:lstStyle/>
        <a:p>
          <a:pPr algn="l" rtl="0">
            <a:lnSpc>
              <a:spcPct val="90000"/>
            </a:lnSpc>
          </a:pPr>
          <a:r>
            <a:rPr lang="en-US" dirty="0">
              <a:latin typeface="Libre Baskerville"/>
            </a:rPr>
            <a:t>Colored Marker</a:t>
          </a:r>
        </a:p>
      </dgm:t>
    </dgm:pt>
    <dgm:pt modelId="{3E3CE024-B641-4CE5-9867-BEE8AC262CCD}" type="parTrans" cxnId="{3DD22B39-598A-4332-A9AA-D6ADB501D582}">
      <dgm:prSet/>
      <dgm:spPr/>
    </dgm:pt>
    <dgm:pt modelId="{CBD8B433-73BB-4D8E-B0EC-3764E4354EAA}" type="sibTrans" cxnId="{3DD22B39-598A-4332-A9AA-D6ADB501D582}">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3">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3">
        <dgm:presLayoutVars>
          <dgm:bulletEnabled val="1"/>
        </dgm:presLayoutVars>
      </dgm:prSet>
      <dgm:spPr/>
    </dgm:pt>
    <dgm:pt modelId="{52C92ED1-2757-47BA-BC28-A1C7BD438357}" type="pres">
      <dgm:prSet presAssocID="{DDA13C3E-AE66-4681-8F7F-06B72729537F}" presName="sibTrans" presStyleCnt="0"/>
      <dgm:spPr/>
    </dgm:pt>
    <dgm:pt modelId="{4E939EAE-7C32-4124-BADC-2733EEBEB566}" type="pres">
      <dgm:prSet presAssocID="{51D85C77-C44A-403A-9430-5CB39C808301}" presName="node" presStyleLbl="node1" presStyleIdx="2" presStyleCnt="3">
        <dgm:presLayoutVars>
          <dgm:bulletEnabled val="1"/>
        </dgm:presLayoutVars>
      </dgm:prSet>
      <dgm:spPr/>
    </dgm:pt>
  </dgm:ptLst>
  <dgm:cxnLst>
    <dgm:cxn modelId="{7D74E618-4851-4797-81B9-E717FDA47FB1}" type="presOf" srcId="{F30580BA-CEBD-4EAD-8505-FD2EBF98F139}" destId="{F8E86B38-F254-4444-B731-CCE8892AA11A}" srcOrd="0" destOrd="0" presId="urn:microsoft.com/office/officeart/2005/8/layout/default"/>
    <dgm:cxn modelId="{3DD22B39-598A-4332-A9AA-D6ADB501D582}" srcId="{4A2A261D-1D50-47BB-850A-4565CEAD2439}" destId="{51D85C77-C44A-403A-9430-5CB39C808301}" srcOrd="2" destOrd="0" parTransId="{3E3CE024-B641-4CE5-9867-BEE8AC262CCD}" sibTransId="{CBD8B433-73BB-4D8E-B0EC-3764E4354EAA}"/>
    <dgm:cxn modelId="{BEE1B455-1416-4E1E-B558-40D57476FCEC}" type="presOf" srcId="{51D85C77-C44A-403A-9430-5CB39C808301}" destId="{4E939EAE-7C32-4124-BADC-2733EEBEB566}" srcOrd="0" destOrd="0" presId="urn:microsoft.com/office/officeart/2005/8/layout/defaul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7EC0E3A9-863D-47EE-90EE-B5A3855DB122}" type="presOf" srcId="{A91B8981-6938-4CDC-B816-49101C2A70C5}" destId="{18FC3D61-8198-44CB-BD4A-9B591AAB4E1C}" srcOrd="0" destOrd="0" presId="urn:microsoft.com/office/officeart/2005/8/layout/default"/>
    <dgm:cxn modelId="{FEB4804E-65A4-497C-BA4A-B3F4735D3078}" type="presParOf" srcId="{8FA7354D-6B47-4064-812F-2499DD1E8780}" destId="{18FC3D61-8198-44CB-BD4A-9B591AAB4E1C}" srcOrd="0" destOrd="0" presId="urn:microsoft.com/office/officeart/2005/8/layout/default"/>
    <dgm:cxn modelId="{081AA162-A38B-4C05-AD56-9B2789924E82}" type="presParOf" srcId="{8FA7354D-6B47-4064-812F-2499DD1E8780}" destId="{05105D05-25BE-4D96-A649-6C47DFC537C6}" srcOrd="1" destOrd="0" presId="urn:microsoft.com/office/officeart/2005/8/layout/default"/>
    <dgm:cxn modelId="{86AD370C-1F89-4724-8116-CFAE0773F513}" type="presParOf" srcId="{8FA7354D-6B47-4064-812F-2499DD1E8780}" destId="{F8E86B38-F254-4444-B731-CCE8892AA11A}" srcOrd="2" destOrd="0" presId="urn:microsoft.com/office/officeart/2005/8/layout/default"/>
    <dgm:cxn modelId="{11014289-E7A7-4D6E-B9F1-C2A5114111D1}" type="presParOf" srcId="{8FA7354D-6B47-4064-812F-2499DD1E8780}" destId="{52C92ED1-2757-47BA-BC28-A1C7BD438357}" srcOrd="3" destOrd="0" presId="urn:microsoft.com/office/officeart/2005/8/layout/default"/>
    <dgm:cxn modelId="{AE67F75C-67C5-490A-92C4-5F831F6E52DF}" type="presParOf" srcId="{8FA7354D-6B47-4064-812F-2499DD1E8780}" destId="{4E939EAE-7C32-4124-BADC-2733EEBEB56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1A6F3-C604-4310-B594-D9EAD10F949C}"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CA8AC143-3BEC-4C33-91CD-CDA626AFCF9B}">
      <dgm:prSet phldrT="[Text]" phldr="0"/>
      <dgm:spPr/>
      <dgm:t>
        <a:bodyPr/>
        <a:lstStyle/>
        <a:p>
          <a:r>
            <a:rPr lang="en-US" b="1">
              <a:latin typeface="Libre Franklin Black"/>
            </a:rPr>
            <a:t>V</a:t>
          </a:r>
          <a:r>
            <a:rPr lang="en-US">
              <a:latin typeface="Libre Franklin Black"/>
            </a:rPr>
            <a:t>oice</a:t>
          </a:r>
        </a:p>
      </dgm:t>
    </dgm:pt>
    <dgm:pt modelId="{E4CC27F9-6441-4939-8234-08F8987F00F3}" type="parTrans" cxnId="{425C59BF-3BCC-43EB-9796-79C899959E3F}">
      <dgm:prSet/>
      <dgm:spPr/>
      <dgm:t>
        <a:bodyPr/>
        <a:lstStyle/>
        <a:p>
          <a:endParaRPr lang="en-US"/>
        </a:p>
      </dgm:t>
    </dgm:pt>
    <dgm:pt modelId="{28060A6F-A010-47A3-B269-17F9EF3DC439}" type="sibTrans" cxnId="{425C59BF-3BCC-43EB-9796-79C899959E3F}">
      <dgm:prSet/>
      <dgm:spPr/>
      <dgm:t>
        <a:bodyPr/>
        <a:lstStyle/>
        <a:p>
          <a:endParaRPr lang="en-US"/>
        </a:p>
      </dgm:t>
    </dgm:pt>
    <dgm:pt modelId="{58847FAF-38F4-4910-A73A-A793AA6936D1}">
      <dgm:prSet phldrT="[Text]" phldr="0"/>
      <dgm:spPr/>
      <dgm:t>
        <a:bodyPr/>
        <a:lstStyle/>
        <a:p>
          <a:pPr rtl="0"/>
          <a:r>
            <a:rPr lang="en-US">
              <a:latin typeface="Libre Baskerville"/>
            </a:rPr>
            <a:t>This is also known as their perspective. </a:t>
          </a:r>
        </a:p>
      </dgm:t>
    </dgm:pt>
    <dgm:pt modelId="{0585781D-9882-4ABA-A489-DF8DCD80F715}" type="parTrans" cxnId="{D3108BB5-6359-4DF2-90D0-572F1AF72E7E}">
      <dgm:prSet/>
      <dgm:spPr/>
      <dgm:t>
        <a:bodyPr/>
        <a:lstStyle/>
        <a:p>
          <a:endParaRPr lang="en-US"/>
        </a:p>
      </dgm:t>
    </dgm:pt>
    <dgm:pt modelId="{0BD6E041-E8FA-4658-8643-AF4ADA8CE29C}" type="sibTrans" cxnId="{D3108BB5-6359-4DF2-90D0-572F1AF72E7E}">
      <dgm:prSet/>
      <dgm:spPr/>
      <dgm:t>
        <a:bodyPr/>
        <a:lstStyle/>
        <a:p>
          <a:endParaRPr lang="en-US"/>
        </a:p>
      </dgm:t>
    </dgm:pt>
    <dgm:pt modelId="{941F5132-0B65-4066-8627-A9C7D550C4AC}">
      <dgm:prSet phldrT="[Text]" phldr="0"/>
      <dgm:spPr/>
      <dgm:t>
        <a:bodyPr/>
        <a:lstStyle/>
        <a:p>
          <a:r>
            <a:rPr lang="en-US" b="1">
              <a:latin typeface="Libre Franklin Black"/>
            </a:rPr>
            <a:t>I</a:t>
          </a:r>
          <a:r>
            <a:rPr lang="en-US">
              <a:latin typeface="Libre Franklin Black"/>
            </a:rPr>
            <a:t>ntent</a:t>
          </a:r>
        </a:p>
      </dgm:t>
    </dgm:pt>
    <dgm:pt modelId="{88741592-324E-4E02-95FB-C402789F4160}" type="parTrans" cxnId="{BF2B5C52-DADD-46F3-BA4C-8322A5F4E879}">
      <dgm:prSet/>
      <dgm:spPr/>
      <dgm:t>
        <a:bodyPr/>
        <a:lstStyle/>
        <a:p>
          <a:endParaRPr lang="en-US"/>
        </a:p>
      </dgm:t>
    </dgm:pt>
    <dgm:pt modelId="{D1AD6D0A-B56A-4FAC-8D13-485F2034FB84}" type="sibTrans" cxnId="{BF2B5C52-DADD-46F3-BA4C-8322A5F4E879}">
      <dgm:prSet/>
      <dgm:spPr/>
      <dgm:t>
        <a:bodyPr/>
        <a:lstStyle/>
        <a:p>
          <a:endParaRPr lang="en-US"/>
        </a:p>
      </dgm:t>
    </dgm:pt>
    <dgm:pt modelId="{1997D59C-C7A6-4DC0-9260-CF535322B11D}">
      <dgm:prSet phldrT="[Text]" phldr="0"/>
      <dgm:spPr/>
      <dgm:t>
        <a:bodyPr/>
        <a:lstStyle/>
        <a:p>
          <a:pPr rtl="0"/>
          <a:r>
            <a:rPr lang="en-US">
              <a:latin typeface="Libre Baskerville"/>
            </a:rPr>
            <a:t>This is also called purpose. </a:t>
          </a:r>
        </a:p>
      </dgm:t>
    </dgm:pt>
    <dgm:pt modelId="{C51C7B29-0F15-4179-8BF1-416CC5CA99AE}" type="parTrans" cxnId="{62D21F5B-9904-4DB4-B649-421C39B06A39}">
      <dgm:prSet/>
      <dgm:spPr/>
      <dgm:t>
        <a:bodyPr/>
        <a:lstStyle/>
        <a:p>
          <a:endParaRPr lang="en-US"/>
        </a:p>
      </dgm:t>
    </dgm:pt>
    <dgm:pt modelId="{666E2AFD-2BFC-48F5-94A5-6010D8FE6E0B}" type="sibTrans" cxnId="{62D21F5B-9904-4DB4-B649-421C39B06A39}">
      <dgm:prSet/>
      <dgm:spPr/>
      <dgm:t>
        <a:bodyPr/>
        <a:lstStyle/>
        <a:p>
          <a:endParaRPr lang="en-US"/>
        </a:p>
      </dgm:t>
    </dgm:pt>
    <dgm:pt modelId="{78E1E7C6-3048-4046-AE68-237226DF6E8A}">
      <dgm:prSet phldrT="[Text]" phldr="0"/>
      <dgm:spPr/>
      <dgm:t>
        <a:bodyPr/>
        <a:lstStyle/>
        <a:p>
          <a:r>
            <a:rPr lang="en-US" b="1">
              <a:latin typeface="Libre Franklin Black"/>
            </a:rPr>
            <a:t>E</a:t>
          </a:r>
          <a:r>
            <a:rPr lang="en-US">
              <a:latin typeface="Libre Franklin Black"/>
            </a:rPr>
            <a:t>nvironment</a:t>
          </a:r>
        </a:p>
      </dgm:t>
    </dgm:pt>
    <dgm:pt modelId="{64ED84B8-10BF-4DFC-8D3E-EED9C358EDB0}" type="parTrans" cxnId="{A0CFC96A-2610-4798-801C-34870B4C2A28}">
      <dgm:prSet/>
      <dgm:spPr/>
      <dgm:t>
        <a:bodyPr/>
        <a:lstStyle/>
        <a:p>
          <a:endParaRPr lang="en-US"/>
        </a:p>
      </dgm:t>
    </dgm:pt>
    <dgm:pt modelId="{41EF88BD-C990-4F56-9AAE-B7130AB83CE8}" type="sibTrans" cxnId="{A0CFC96A-2610-4798-801C-34870B4C2A28}">
      <dgm:prSet/>
      <dgm:spPr/>
      <dgm:t>
        <a:bodyPr/>
        <a:lstStyle/>
        <a:p>
          <a:endParaRPr lang="en-US"/>
        </a:p>
      </dgm:t>
    </dgm:pt>
    <dgm:pt modelId="{DA0F7614-8FAD-4AB6-B9E5-5BB9C600EACF}">
      <dgm:prSet phldrT="[Text]" phldr="0"/>
      <dgm:spPr/>
      <dgm:t>
        <a:bodyPr/>
        <a:lstStyle/>
        <a:p>
          <a:pPr rtl="0"/>
          <a:r>
            <a:rPr lang="en-US">
              <a:latin typeface="Libre Baskerville"/>
            </a:rPr>
            <a:t>This is also called context.</a:t>
          </a:r>
        </a:p>
      </dgm:t>
    </dgm:pt>
    <dgm:pt modelId="{98B4DA57-EBDD-474B-9785-2C076C92B215}" type="parTrans" cxnId="{849CB4F9-65FA-48E6-B9E6-F692C47F6901}">
      <dgm:prSet/>
      <dgm:spPr/>
      <dgm:t>
        <a:bodyPr/>
        <a:lstStyle/>
        <a:p>
          <a:endParaRPr lang="en-US"/>
        </a:p>
      </dgm:t>
    </dgm:pt>
    <dgm:pt modelId="{3E136B7F-5D5F-48BF-A396-107C446569AC}" type="sibTrans" cxnId="{849CB4F9-65FA-48E6-B9E6-F692C47F6901}">
      <dgm:prSet/>
      <dgm:spPr/>
      <dgm:t>
        <a:bodyPr/>
        <a:lstStyle/>
        <a:p>
          <a:endParaRPr lang="en-US"/>
        </a:p>
      </dgm:t>
    </dgm:pt>
    <dgm:pt modelId="{C795420F-D20C-4AE9-B3D2-754B292E1C9A}">
      <dgm:prSet phldr="0"/>
      <dgm:spPr/>
      <dgm:t>
        <a:bodyPr/>
        <a:lstStyle/>
        <a:p>
          <a:r>
            <a:rPr lang="en-US" b="1">
              <a:latin typeface="Libre Franklin Black"/>
            </a:rPr>
            <a:t>W</a:t>
          </a:r>
          <a:r>
            <a:rPr lang="en-US">
              <a:latin typeface="Libre Franklin Black"/>
            </a:rPr>
            <a:t>ho?</a:t>
          </a:r>
        </a:p>
      </dgm:t>
    </dgm:pt>
    <dgm:pt modelId="{5E33E4E1-00AC-4399-A109-9BB5991443D6}" type="parTrans" cxnId="{41F3927B-5DD4-4269-99B5-511F22E48BAA}">
      <dgm:prSet/>
      <dgm:spPr/>
    </dgm:pt>
    <dgm:pt modelId="{A55E9F25-930D-4F94-BBF2-0C006C0A4415}" type="sibTrans" cxnId="{41F3927B-5DD4-4269-99B5-511F22E48BAA}">
      <dgm:prSet/>
      <dgm:spPr/>
    </dgm:pt>
    <dgm:pt modelId="{23FFDCF4-AAF3-493F-A49E-CF15303ED0AE}">
      <dgm:prSet phldr="0"/>
      <dgm:spPr/>
      <dgm:t>
        <a:bodyPr/>
        <a:lstStyle/>
        <a:p>
          <a:pPr rtl="0"/>
          <a:r>
            <a:rPr lang="en-US">
              <a:latin typeface="Libre Baskerville"/>
            </a:rPr>
            <a:t>What is the author’s voice? </a:t>
          </a:r>
        </a:p>
      </dgm:t>
    </dgm:pt>
    <dgm:pt modelId="{595E7A9B-0F52-4833-8A79-741F0D01DDFA}" type="parTrans" cxnId="{EADEC346-DB88-4A3D-98DD-BB82AE5AA85A}">
      <dgm:prSet/>
      <dgm:spPr/>
    </dgm:pt>
    <dgm:pt modelId="{3E0132D4-F944-4BB5-B79C-17068CCC81C7}" type="sibTrans" cxnId="{EADEC346-DB88-4A3D-98DD-BB82AE5AA85A}">
      <dgm:prSet/>
      <dgm:spPr/>
    </dgm:pt>
    <dgm:pt modelId="{E55C2744-2275-4142-B2C7-D75FB1E51D3D}">
      <dgm:prSet phldr="0"/>
      <dgm:spPr/>
      <dgm:t>
        <a:bodyPr/>
        <a:lstStyle/>
        <a:p>
          <a:pPr rtl="0"/>
          <a:r>
            <a:rPr lang="en-US">
              <a:latin typeface="Libre Baskerville"/>
            </a:rPr>
            <a:t>How does the author’s job, social class, gender, race, age, experience, or other characteristics impact what they are saying? </a:t>
          </a:r>
        </a:p>
      </dgm:t>
    </dgm:pt>
    <dgm:pt modelId="{331C1A5D-D23A-43B3-B572-2F625D5FB845}" type="parTrans" cxnId="{69ED640A-C9F3-4896-BB2C-91D738524AB0}">
      <dgm:prSet/>
      <dgm:spPr/>
    </dgm:pt>
    <dgm:pt modelId="{773F7B52-2E62-486C-8818-E0ECAC419449}" type="sibTrans" cxnId="{69ED640A-C9F3-4896-BB2C-91D738524AB0}">
      <dgm:prSet/>
      <dgm:spPr/>
    </dgm:pt>
    <dgm:pt modelId="{B51BCC9A-7AE6-4168-AC3E-47F557EE3989}">
      <dgm:prSet phldr="0"/>
      <dgm:spPr/>
      <dgm:t>
        <a:bodyPr/>
        <a:lstStyle/>
        <a:p>
          <a:r>
            <a:rPr lang="en-US">
              <a:latin typeface="Libre Baskerville"/>
            </a:rPr>
            <a:t>What experiences has this person had?</a:t>
          </a:r>
        </a:p>
      </dgm:t>
    </dgm:pt>
    <dgm:pt modelId="{42BC1A98-89A3-40B1-AEDD-7411575D9CA1}" type="parTrans" cxnId="{95D35534-23B3-4EED-B183-2AA1A327EC1A}">
      <dgm:prSet/>
      <dgm:spPr/>
    </dgm:pt>
    <dgm:pt modelId="{63FE766C-81BE-40EA-9760-A33C83C24052}" type="sibTrans" cxnId="{95D35534-23B3-4EED-B183-2AA1A327EC1A}">
      <dgm:prSet/>
      <dgm:spPr/>
    </dgm:pt>
    <dgm:pt modelId="{91415B94-6C4C-44B3-981F-0D8A4B59699A}">
      <dgm:prSet phldr="0"/>
      <dgm:spPr/>
      <dgm:t>
        <a:bodyPr/>
        <a:lstStyle/>
        <a:p>
          <a:pPr rtl="0"/>
          <a:r>
            <a:rPr lang="en-US">
              <a:latin typeface="Libre Baskerville"/>
            </a:rPr>
            <a:t>Is the document intended to inform, persuade, remind, change? </a:t>
          </a:r>
        </a:p>
      </dgm:t>
    </dgm:pt>
    <dgm:pt modelId="{6DC1CE98-8F15-452A-8EDB-DDDF50ADE2A0}" type="parTrans" cxnId="{83D72A6B-BF9A-45A4-8E5D-E88032BB2758}">
      <dgm:prSet/>
      <dgm:spPr/>
    </dgm:pt>
    <dgm:pt modelId="{36C1DD7C-DCB1-4D99-8B6B-80808F993285}" type="sibTrans" cxnId="{83D72A6B-BF9A-45A4-8E5D-E88032BB2758}">
      <dgm:prSet/>
      <dgm:spPr/>
    </dgm:pt>
    <dgm:pt modelId="{3712050F-7980-4E6B-BD96-A98A9315242E}">
      <dgm:prSet phldr="0"/>
      <dgm:spPr/>
      <dgm:t>
        <a:bodyPr/>
        <a:lstStyle/>
        <a:p>
          <a:r>
            <a:rPr lang="en-US">
              <a:latin typeface="Libre Baskerville"/>
            </a:rPr>
            <a:t>How does that intention affect the question you are trying to answer?</a:t>
          </a:r>
        </a:p>
      </dgm:t>
    </dgm:pt>
    <dgm:pt modelId="{5FD44C2C-107D-4E98-82E4-1B288FEC6A26}" type="parTrans" cxnId="{E5E2B405-79F4-4A72-9C17-DD63BE4CD6C6}">
      <dgm:prSet/>
      <dgm:spPr/>
    </dgm:pt>
    <dgm:pt modelId="{A6F3C809-73AA-4BD7-9F34-FCDB0C30DD1C}" type="sibTrans" cxnId="{E5E2B405-79F4-4A72-9C17-DD63BE4CD6C6}">
      <dgm:prSet/>
      <dgm:spPr/>
    </dgm:pt>
    <dgm:pt modelId="{A1DE5052-01F0-4650-9FEB-A3536BDE78A6}">
      <dgm:prSet phldr="0"/>
      <dgm:spPr/>
      <dgm:t>
        <a:bodyPr/>
        <a:lstStyle/>
        <a:p>
          <a:pPr rtl="0"/>
          <a:r>
            <a:rPr lang="en-US">
              <a:latin typeface="Libre Baskerville"/>
            </a:rPr>
            <a:t> What is the environment like surrounding the creation of the document?</a:t>
          </a:r>
        </a:p>
      </dgm:t>
    </dgm:pt>
    <dgm:pt modelId="{EFD806DA-C50E-45D3-BC41-D7146ECDDF45}" type="parTrans" cxnId="{3F5DFBA0-D6D6-4EA0-8EC1-66F77BED5846}">
      <dgm:prSet/>
      <dgm:spPr/>
    </dgm:pt>
    <dgm:pt modelId="{58BFD55B-C514-4788-8D56-F740FC201782}" type="sibTrans" cxnId="{3F5DFBA0-D6D6-4EA0-8EC1-66F77BED5846}">
      <dgm:prSet/>
      <dgm:spPr/>
    </dgm:pt>
    <dgm:pt modelId="{64B60026-CCA5-4894-9C05-53E3C4C5C4D9}">
      <dgm:prSet phldr="0"/>
      <dgm:spPr/>
      <dgm:t>
        <a:bodyPr/>
        <a:lstStyle/>
        <a:p>
          <a:pPr rtl="0"/>
          <a:r>
            <a:rPr lang="en-US">
              <a:latin typeface="Libre Baskerville"/>
            </a:rPr>
            <a:t> What happened before the document was created? </a:t>
          </a:r>
        </a:p>
      </dgm:t>
    </dgm:pt>
    <dgm:pt modelId="{3B9DFEB2-89EB-4BC4-A224-FBC5F3240854}" type="parTrans" cxnId="{75582957-47C4-440A-82E4-D34C3429446B}">
      <dgm:prSet/>
      <dgm:spPr/>
    </dgm:pt>
    <dgm:pt modelId="{103333A5-C369-43B6-930B-B7F039167281}" type="sibTrans" cxnId="{75582957-47C4-440A-82E4-D34C3429446B}">
      <dgm:prSet/>
      <dgm:spPr/>
    </dgm:pt>
    <dgm:pt modelId="{8D01E364-0E7E-4BF5-ABF8-64C780999E26}">
      <dgm:prSet phldr="0"/>
      <dgm:spPr/>
      <dgm:t>
        <a:bodyPr/>
        <a:lstStyle/>
        <a:p>
          <a:r>
            <a:rPr lang="en-US">
              <a:latin typeface="Libre Baskerville"/>
            </a:rPr>
            <a:t>How much time passed between the event and creating of the document? </a:t>
          </a:r>
        </a:p>
      </dgm:t>
    </dgm:pt>
    <dgm:pt modelId="{13E688A2-9162-4EE6-ABFF-901475620839}" type="parTrans" cxnId="{0FF19BFF-AA24-4192-A661-3B3AFDAEB7CB}">
      <dgm:prSet/>
      <dgm:spPr/>
    </dgm:pt>
    <dgm:pt modelId="{0A5ABD04-DA29-4680-9261-16F4AB475296}" type="sibTrans" cxnId="{0FF19BFF-AA24-4192-A661-3B3AFDAEB7CB}">
      <dgm:prSet/>
      <dgm:spPr/>
    </dgm:pt>
    <dgm:pt modelId="{D5D5CAD3-6026-47F4-858D-25006F6DA108}">
      <dgm:prSet phldr="0"/>
      <dgm:spPr/>
      <dgm:t>
        <a:bodyPr/>
        <a:lstStyle/>
        <a:p>
          <a:pPr rtl="0"/>
          <a:r>
            <a:rPr lang="en-US">
              <a:latin typeface="Libre Baskerville"/>
            </a:rPr>
            <a:t>This is also called audience. </a:t>
          </a:r>
        </a:p>
      </dgm:t>
    </dgm:pt>
    <dgm:pt modelId="{FAF0AADC-653F-475D-B5B5-BC987ED59B6D}" type="parTrans" cxnId="{B8F93E06-A608-4B70-A7A8-56CAA9719C95}">
      <dgm:prSet/>
      <dgm:spPr/>
    </dgm:pt>
    <dgm:pt modelId="{831A6607-5D7A-4D0F-92A0-9FA3AD803EB8}" type="sibTrans" cxnId="{B8F93E06-A608-4B70-A7A8-56CAA9719C95}">
      <dgm:prSet/>
      <dgm:spPr/>
    </dgm:pt>
    <dgm:pt modelId="{7BE6DB65-B63F-42C0-A179-058BDAFBAE05}">
      <dgm:prSet phldr="0"/>
      <dgm:spPr/>
      <dgm:t>
        <a:bodyPr/>
        <a:lstStyle/>
        <a:p>
          <a:pPr rtl="0"/>
          <a:r>
            <a:rPr lang="en-US">
              <a:latin typeface="Libre Baskerville"/>
            </a:rPr>
            <a:t>Who was the document created for? </a:t>
          </a:r>
        </a:p>
      </dgm:t>
    </dgm:pt>
    <dgm:pt modelId="{55790436-2963-4497-B70B-489F0BACF77C}" type="parTrans" cxnId="{03806B77-8131-4B5E-BA03-CBF5F72EF57E}">
      <dgm:prSet/>
      <dgm:spPr/>
    </dgm:pt>
    <dgm:pt modelId="{6E38650F-7BC9-4D12-A63B-2675275DE510}" type="sibTrans" cxnId="{03806B77-8131-4B5E-BA03-CBF5F72EF57E}">
      <dgm:prSet/>
      <dgm:spPr/>
    </dgm:pt>
    <dgm:pt modelId="{41F86265-296F-48D5-A700-229465EDF7E9}">
      <dgm:prSet phldr="0"/>
      <dgm:spPr/>
      <dgm:t>
        <a:bodyPr/>
        <a:lstStyle/>
        <a:p>
          <a:pPr rtl="0"/>
          <a:r>
            <a:rPr lang="en-US">
              <a:latin typeface="Libre Baskerville"/>
            </a:rPr>
            <a:t>Is it a diary entry that was probably just for individual memory keeping? </a:t>
          </a:r>
        </a:p>
      </dgm:t>
    </dgm:pt>
    <dgm:pt modelId="{0FE559D3-B3C7-449D-B863-D7F6BB067B24}" type="parTrans" cxnId="{26CD7008-4376-470F-9140-FCE5E275EDAC}">
      <dgm:prSet/>
      <dgm:spPr/>
    </dgm:pt>
    <dgm:pt modelId="{ED590D6D-5BAC-4616-831A-AAFFF2003301}" type="sibTrans" cxnId="{26CD7008-4376-470F-9140-FCE5E275EDAC}">
      <dgm:prSet/>
      <dgm:spPr/>
    </dgm:pt>
    <dgm:pt modelId="{C448008B-9936-4D2B-B203-61D5B55004DF}">
      <dgm:prSet phldr="0"/>
      <dgm:spPr/>
      <dgm:t>
        <a:bodyPr/>
        <a:lstStyle/>
        <a:p>
          <a:r>
            <a:rPr lang="en-US">
              <a:latin typeface="Libre Baskerville"/>
            </a:rPr>
            <a:t>Was it a newspaper article meant to be read by as many people as possible? </a:t>
          </a:r>
        </a:p>
      </dgm:t>
    </dgm:pt>
    <dgm:pt modelId="{FDE0B17A-1826-466D-8518-B7BCCE2E12D9}" type="parTrans" cxnId="{02EC6AD3-EB46-457C-AFA1-9AC678990020}">
      <dgm:prSet/>
      <dgm:spPr/>
    </dgm:pt>
    <dgm:pt modelId="{7F5FFA43-CE5E-43A4-99D3-A16FE261E055}" type="sibTrans" cxnId="{02EC6AD3-EB46-457C-AFA1-9AC678990020}">
      <dgm:prSet/>
      <dgm:spPr/>
    </dgm:pt>
    <dgm:pt modelId="{15247607-1D35-45B7-9DD8-06452DB38D62}" type="pres">
      <dgm:prSet presAssocID="{E4A1A6F3-C604-4310-B594-D9EAD10F949C}" presName="theList" presStyleCnt="0">
        <dgm:presLayoutVars>
          <dgm:dir/>
          <dgm:animLvl val="lvl"/>
          <dgm:resizeHandles val="exact"/>
        </dgm:presLayoutVars>
      </dgm:prSet>
      <dgm:spPr/>
    </dgm:pt>
    <dgm:pt modelId="{21EC11E9-AD8E-4EB1-B97B-5183049DE4E3}" type="pres">
      <dgm:prSet presAssocID="{CA8AC143-3BEC-4C33-91CD-CDA626AFCF9B}" presName="compNode" presStyleCnt="0"/>
      <dgm:spPr/>
    </dgm:pt>
    <dgm:pt modelId="{0985EE0E-05F3-4F2B-B00C-84FB40BE9490}" type="pres">
      <dgm:prSet presAssocID="{CA8AC143-3BEC-4C33-91CD-CDA626AFCF9B}" presName="aNode" presStyleLbl="bgShp" presStyleIdx="0" presStyleCnt="4"/>
      <dgm:spPr/>
    </dgm:pt>
    <dgm:pt modelId="{47EC1FCE-219E-42F2-87D6-B53BFD0201C6}" type="pres">
      <dgm:prSet presAssocID="{CA8AC143-3BEC-4C33-91CD-CDA626AFCF9B}" presName="textNode" presStyleLbl="bgShp" presStyleIdx="0" presStyleCnt="4"/>
      <dgm:spPr/>
    </dgm:pt>
    <dgm:pt modelId="{36937DA2-AD67-49CE-B927-2AE7DEE48315}" type="pres">
      <dgm:prSet presAssocID="{CA8AC143-3BEC-4C33-91CD-CDA626AFCF9B}" presName="compChildNode" presStyleCnt="0"/>
      <dgm:spPr/>
    </dgm:pt>
    <dgm:pt modelId="{007B899C-8168-4060-9D8D-0B641B53D915}" type="pres">
      <dgm:prSet presAssocID="{CA8AC143-3BEC-4C33-91CD-CDA626AFCF9B}" presName="theInnerList" presStyleCnt="0"/>
      <dgm:spPr/>
    </dgm:pt>
    <dgm:pt modelId="{3377E3F2-0699-4A1D-ACAB-B4758224FFE1}" type="pres">
      <dgm:prSet presAssocID="{58847FAF-38F4-4910-A73A-A793AA6936D1}" presName="childNode" presStyleLbl="node1" presStyleIdx="0" presStyleCnt="15">
        <dgm:presLayoutVars>
          <dgm:bulletEnabled val="1"/>
        </dgm:presLayoutVars>
      </dgm:prSet>
      <dgm:spPr/>
    </dgm:pt>
    <dgm:pt modelId="{43D4BCF3-D0F6-44E5-A29A-EC26FEF1EA5D}" type="pres">
      <dgm:prSet presAssocID="{58847FAF-38F4-4910-A73A-A793AA6936D1}" presName="aSpace2" presStyleCnt="0"/>
      <dgm:spPr/>
    </dgm:pt>
    <dgm:pt modelId="{C714AA88-6799-4887-9D5D-A6288D4E5E1D}" type="pres">
      <dgm:prSet presAssocID="{23FFDCF4-AAF3-493F-A49E-CF15303ED0AE}" presName="childNode" presStyleLbl="node1" presStyleIdx="1" presStyleCnt="15">
        <dgm:presLayoutVars>
          <dgm:bulletEnabled val="1"/>
        </dgm:presLayoutVars>
      </dgm:prSet>
      <dgm:spPr/>
    </dgm:pt>
    <dgm:pt modelId="{3E8574D1-3D34-4030-A8C0-F0BAC1762C31}" type="pres">
      <dgm:prSet presAssocID="{23FFDCF4-AAF3-493F-A49E-CF15303ED0AE}" presName="aSpace2" presStyleCnt="0"/>
      <dgm:spPr/>
    </dgm:pt>
    <dgm:pt modelId="{26F8D04D-FD27-4281-8998-84B16FB8FFE6}" type="pres">
      <dgm:prSet presAssocID="{E55C2744-2275-4142-B2C7-D75FB1E51D3D}" presName="childNode" presStyleLbl="node1" presStyleIdx="2" presStyleCnt="15">
        <dgm:presLayoutVars>
          <dgm:bulletEnabled val="1"/>
        </dgm:presLayoutVars>
      </dgm:prSet>
      <dgm:spPr/>
    </dgm:pt>
    <dgm:pt modelId="{883A0106-88D1-4E83-B676-8223A5735203}" type="pres">
      <dgm:prSet presAssocID="{E55C2744-2275-4142-B2C7-D75FB1E51D3D}" presName="aSpace2" presStyleCnt="0"/>
      <dgm:spPr/>
    </dgm:pt>
    <dgm:pt modelId="{53D4AFB2-957F-46C6-A6ED-391DE627A365}" type="pres">
      <dgm:prSet presAssocID="{B51BCC9A-7AE6-4168-AC3E-47F557EE3989}" presName="childNode" presStyleLbl="node1" presStyleIdx="3" presStyleCnt="15">
        <dgm:presLayoutVars>
          <dgm:bulletEnabled val="1"/>
        </dgm:presLayoutVars>
      </dgm:prSet>
      <dgm:spPr/>
    </dgm:pt>
    <dgm:pt modelId="{EA68B26F-ED9B-4C6C-BC03-19F8EC3C4EB6}" type="pres">
      <dgm:prSet presAssocID="{CA8AC143-3BEC-4C33-91CD-CDA626AFCF9B}" presName="aSpace" presStyleCnt="0"/>
      <dgm:spPr/>
    </dgm:pt>
    <dgm:pt modelId="{44D1637B-0D69-4BF0-BCC4-C2EDB21CABDB}" type="pres">
      <dgm:prSet presAssocID="{941F5132-0B65-4066-8627-A9C7D550C4AC}" presName="compNode" presStyleCnt="0"/>
      <dgm:spPr/>
    </dgm:pt>
    <dgm:pt modelId="{302BC36A-8B78-49B4-973E-83A7348D66E6}" type="pres">
      <dgm:prSet presAssocID="{941F5132-0B65-4066-8627-A9C7D550C4AC}" presName="aNode" presStyleLbl="bgShp" presStyleIdx="1" presStyleCnt="4"/>
      <dgm:spPr/>
    </dgm:pt>
    <dgm:pt modelId="{162A6AA4-312A-4533-B430-D00F5B530D9F}" type="pres">
      <dgm:prSet presAssocID="{941F5132-0B65-4066-8627-A9C7D550C4AC}" presName="textNode" presStyleLbl="bgShp" presStyleIdx="1" presStyleCnt="4"/>
      <dgm:spPr/>
    </dgm:pt>
    <dgm:pt modelId="{9E593FD8-FDA3-41DC-96A4-F29D46142DD4}" type="pres">
      <dgm:prSet presAssocID="{941F5132-0B65-4066-8627-A9C7D550C4AC}" presName="compChildNode" presStyleCnt="0"/>
      <dgm:spPr/>
    </dgm:pt>
    <dgm:pt modelId="{C2646AA4-5F4B-4697-BDC4-8213ED5A506C}" type="pres">
      <dgm:prSet presAssocID="{941F5132-0B65-4066-8627-A9C7D550C4AC}" presName="theInnerList" presStyleCnt="0"/>
      <dgm:spPr/>
    </dgm:pt>
    <dgm:pt modelId="{8E0932B0-B0CA-4062-8204-4A58C16DC04A}" type="pres">
      <dgm:prSet presAssocID="{1997D59C-C7A6-4DC0-9260-CF535322B11D}" presName="childNode" presStyleLbl="node1" presStyleIdx="4" presStyleCnt="15">
        <dgm:presLayoutVars>
          <dgm:bulletEnabled val="1"/>
        </dgm:presLayoutVars>
      </dgm:prSet>
      <dgm:spPr/>
    </dgm:pt>
    <dgm:pt modelId="{E076FB95-8E81-4357-BD90-BABCA4251A91}" type="pres">
      <dgm:prSet presAssocID="{1997D59C-C7A6-4DC0-9260-CF535322B11D}" presName="aSpace2" presStyleCnt="0"/>
      <dgm:spPr/>
    </dgm:pt>
    <dgm:pt modelId="{BD7B259B-29B1-4153-BFA1-28CD7EAC705F}" type="pres">
      <dgm:prSet presAssocID="{91415B94-6C4C-44B3-981F-0D8A4B59699A}" presName="childNode" presStyleLbl="node1" presStyleIdx="5" presStyleCnt="15">
        <dgm:presLayoutVars>
          <dgm:bulletEnabled val="1"/>
        </dgm:presLayoutVars>
      </dgm:prSet>
      <dgm:spPr/>
    </dgm:pt>
    <dgm:pt modelId="{69EDF234-E559-49B5-9A00-D194804CC9FD}" type="pres">
      <dgm:prSet presAssocID="{91415B94-6C4C-44B3-981F-0D8A4B59699A}" presName="aSpace2" presStyleCnt="0"/>
      <dgm:spPr/>
    </dgm:pt>
    <dgm:pt modelId="{0686DD2B-0D97-4333-B491-A730F74EEECA}" type="pres">
      <dgm:prSet presAssocID="{3712050F-7980-4E6B-BD96-A98A9315242E}" presName="childNode" presStyleLbl="node1" presStyleIdx="6" presStyleCnt="15">
        <dgm:presLayoutVars>
          <dgm:bulletEnabled val="1"/>
        </dgm:presLayoutVars>
      </dgm:prSet>
      <dgm:spPr/>
    </dgm:pt>
    <dgm:pt modelId="{6989BBB8-0A15-4B9C-97D5-C6EEDE44A060}" type="pres">
      <dgm:prSet presAssocID="{941F5132-0B65-4066-8627-A9C7D550C4AC}" presName="aSpace" presStyleCnt="0"/>
      <dgm:spPr/>
    </dgm:pt>
    <dgm:pt modelId="{8266B0E2-118E-4427-B23C-715E09C931D8}" type="pres">
      <dgm:prSet presAssocID="{78E1E7C6-3048-4046-AE68-237226DF6E8A}" presName="compNode" presStyleCnt="0"/>
      <dgm:spPr/>
    </dgm:pt>
    <dgm:pt modelId="{1A6ED53F-4151-4939-B35A-E7447062956A}" type="pres">
      <dgm:prSet presAssocID="{78E1E7C6-3048-4046-AE68-237226DF6E8A}" presName="aNode" presStyleLbl="bgShp" presStyleIdx="2" presStyleCnt="4"/>
      <dgm:spPr/>
    </dgm:pt>
    <dgm:pt modelId="{623B4762-6597-45DF-9E13-33E60FE85F0D}" type="pres">
      <dgm:prSet presAssocID="{78E1E7C6-3048-4046-AE68-237226DF6E8A}" presName="textNode" presStyleLbl="bgShp" presStyleIdx="2" presStyleCnt="4"/>
      <dgm:spPr/>
    </dgm:pt>
    <dgm:pt modelId="{1473FD11-0C4F-4B92-89D0-9910BE0E790B}" type="pres">
      <dgm:prSet presAssocID="{78E1E7C6-3048-4046-AE68-237226DF6E8A}" presName="compChildNode" presStyleCnt="0"/>
      <dgm:spPr/>
    </dgm:pt>
    <dgm:pt modelId="{0912DBA6-E047-43DE-AC04-E909CA15C8DC}" type="pres">
      <dgm:prSet presAssocID="{78E1E7C6-3048-4046-AE68-237226DF6E8A}" presName="theInnerList" presStyleCnt="0"/>
      <dgm:spPr/>
    </dgm:pt>
    <dgm:pt modelId="{ACE0E8F9-D685-428A-A3AE-AE3C7DEA80CA}" type="pres">
      <dgm:prSet presAssocID="{DA0F7614-8FAD-4AB6-B9E5-5BB9C600EACF}" presName="childNode" presStyleLbl="node1" presStyleIdx="7" presStyleCnt="15">
        <dgm:presLayoutVars>
          <dgm:bulletEnabled val="1"/>
        </dgm:presLayoutVars>
      </dgm:prSet>
      <dgm:spPr/>
    </dgm:pt>
    <dgm:pt modelId="{32D1BC65-7AF3-46E4-AA8B-5EC79C2C783F}" type="pres">
      <dgm:prSet presAssocID="{DA0F7614-8FAD-4AB6-B9E5-5BB9C600EACF}" presName="aSpace2" presStyleCnt="0"/>
      <dgm:spPr/>
    </dgm:pt>
    <dgm:pt modelId="{16B6F89A-1BF8-4DB4-8D70-A75D1BFB541C}" type="pres">
      <dgm:prSet presAssocID="{A1DE5052-01F0-4650-9FEB-A3536BDE78A6}" presName="childNode" presStyleLbl="node1" presStyleIdx="8" presStyleCnt="15">
        <dgm:presLayoutVars>
          <dgm:bulletEnabled val="1"/>
        </dgm:presLayoutVars>
      </dgm:prSet>
      <dgm:spPr/>
    </dgm:pt>
    <dgm:pt modelId="{A14147DD-935C-49B3-A7DE-1D7DDD4DD460}" type="pres">
      <dgm:prSet presAssocID="{A1DE5052-01F0-4650-9FEB-A3536BDE78A6}" presName="aSpace2" presStyleCnt="0"/>
      <dgm:spPr/>
    </dgm:pt>
    <dgm:pt modelId="{7DD236D1-E071-4F1B-96DF-B61C2465E1A3}" type="pres">
      <dgm:prSet presAssocID="{64B60026-CCA5-4894-9C05-53E3C4C5C4D9}" presName="childNode" presStyleLbl="node1" presStyleIdx="9" presStyleCnt="15">
        <dgm:presLayoutVars>
          <dgm:bulletEnabled val="1"/>
        </dgm:presLayoutVars>
      </dgm:prSet>
      <dgm:spPr/>
    </dgm:pt>
    <dgm:pt modelId="{C173C2C1-F204-4FF5-B7E9-CBFF8D555502}" type="pres">
      <dgm:prSet presAssocID="{64B60026-CCA5-4894-9C05-53E3C4C5C4D9}" presName="aSpace2" presStyleCnt="0"/>
      <dgm:spPr/>
    </dgm:pt>
    <dgm:pt modelId="{017F7C47-B567-4568-B6F1-F5DB99A05B6E}" type="pres">
      <dgm:prSet presAssocID="{8D01E364-0E7E-4BF5-ABF8-64C780999E26}" presName="childNode" presStyleLbl="node1" presStyleIdx="10" presStyleCnt="15">
        <dgm:presLayoutVars>
          <dgm:bulletEnabled val="1"/>
        </dgm:presLayoutVars>
      </dgm:prSet>
      <dgm:spPr/>
    </dgm:pt>
    <dgm:pt modelId="{7F4CF7CD-B1FB-4C94-BC28-73A30713BC23}" type="pres">
      <dgm:prSet presAssocID="{78E1E7C6-3048-4046-AE68-237226DF6E8A}" presName="aSpace" presStyleCnt="0"/>
      <dgm:spPr/>
    </dgm:pt>
    <dgm:pt modelId="{342C2A1B-66B4-4594-92C4-ED01582578AB}" type="pres">
      <dgm:prSet presAssocID="{C795420F-D20C-4AE9-B3D2-754B292E1C9A}" presName="compNode" presStyleCnt="0"/>
      <dgm:spPr/>
    </dgm:pt>
    <dgm:pt modelId="{74C18760-04EF-435D-9ACC-D6DD5113D7CC}" type="pres">
      <dgm:prSet presAssocID="{C795420F-D20C-4AE9-B3D2-754B292E1C9A}" presName="aNode" presStyleLbl="bgShp" presStyleIdx="3" presStyleCnt="4"/>
      <dgm:spPr/>
    </dgm:pt>
    <dgm:pt modelId="{C7FDB626-B133-4B65-9B3E-35041B57FC9B}" type="pres">
      <dgm:prSet presAssocID="{C795420F-D20C-4AE9-B3D2-754B292E1C9A}" presName="textNode" presStyleLbl="bgShp" presStyleIdx="3" presStyleCnt="4"/>
      <dgm:spPr/>
    </dgm:pt>
    <dgm:pt modelId="{4B8708EA-A894-468D-A463-BFDCEC2C6E72}" type="pres">
      <dgm:prSet presAssocID="{C795420F-D20C-4AE9-B3D2-754B292E1C9A}" presName="compChildNode" presStyleCnt="0"/>
      <dgm:spPr/>
    </dgm:pt>
    <dgm:pt modelId="{DA3EFCF3-E638-46A7-B19E-79418548E865}" type="pres">
      <dgm:prSet presAssocID="{C795420F-D20C-4AE9-B3D2-754B292E1C9A}" presName="theInnerList" presStyleCnt="0"/>
      <dgm:spPr/>
    </dgm:pt>
    <dgm:pt modelId="{D1C066AE-6EBE-4C60-B9B3-D4901B6865D3}" type="pres">
      <dgm:prSet presAssocID="{D5D5CAD3-6026-47F4-858D-25006F6DA108}" presName="childNode" presStyleLbl="node1" presStyleIdx="11" presStyleCnt="15">
        <dgm:presLayoutVars>
          <dgm:bulletEnabled val="1"/>
        </dgm:presLayoutVars>
      </dgm:prSet>
      <dgm:spPr/>
    </dgm:pt>
    <dgm:pt modelId="{2F609076-21F4-4438-90BE-ACF2524E19D4}" type="pres">
      <dgm:prSet presAssocID="{D5D5CAD3-6026-47F4-858D-25006F6DA108}" presName="aSpace2" presStyleCnt="0"/>
      <dgm:spPr/>
    </dgm:pt>
    <dgm:pt modelId="{4F3B5D79-59E6-44DA-BD9C-6758B47770C1}" type="pres">
      <dgm:prSet presAssocID="{7BE6DB65-B63F-42C0-A179-058BDAFBAE05}" presName="childNode" presStyleLbl="node1" presStyleIdx="12" presStyleCnt="15">
        <dgm:presLayoutVars>
          <dgm:bulletEnabled val="1"/>
        </dgm:presLayoutVars>
      </dgm:prSet>
      <dgm:spPr/>
    </dgm:pt>
    <dgm:pt modelId="{EBD1FE89-77B8-4558-9B35-97AD13A20F97}" type="pres">
      <dgm:prSet presAssocID="{7BE6DB65-B63F-42C0-A179-058BDAFBAE05}" presName="aSpace2" presStyleCnt="0"/>
      <dgm:spPr/>
    </dgm:pt>
    <dgm:pt modelId="{CEE0C7BA-C259-42D6-AF5D-8AC8BDFD068C}" type="pres">
      <dgm:prSet presAssocID="{41F86265-296F-48D5-A700-229465EDF7E9}" presName="childNode" presStyleLbl="node1" presStyleIdx="13" presStyleCnt="15">
        <dgm:presLayoutVars>
          <dgm:bulletEnabled val="1"/>
        </dgm:presLayoutVars>
      </dgm:prSet>
      <dgm:spPr/>
    </dgm:pt>
    <dgm:pt modelId="{A069DD84-8DAB-4815-A3EF-0597F2876DCD}" type="pres">
      <dgm:prSet presAssocID="{41F86265-296F-48D5-A700-229465EDF7E9}" presName="aSpace2" presStyleCnt="0"/>
      <dgm:spPr/>
    </dgm:pt>
    <dgm:pt modelId="{DABB9144-1B5A-49FF-8AFC-E747EE21B4FE}" type="pres">
      <dgm:prSet presAssocID="{C448008B-9936-4D2B-B203-61D5B55004DF}" presName="childNode" presStyleLbl="node1" presStyleIdx="14" presStyleCnt="15">
        <dgm:presLayoutVars>
          <dgm:bulletEnabled val="1"/>
        </dgm:presLayoutVars>
      </dgm:prSet>
      <dgm:spPr/>
    </dgm:pt>
  </dgm:ptLst>
  <dgm:cxnLst>
    <dgm:cxn modelId="{9B379C05-FCB5-452B-95C1-52B01BE39482}" type="presOf" srcId="{A1DE5052-01F0-4650-9FEB-A3536BDE78A6}" destId="{16B6F89A-1BF8-4DB4-8D70-A75D1BFB541C}" srcOrd="0" destOrd="0" presId="urn:microsoft.com/office/officeart/2005/8/layout/lProcess2"/>
    <dgm:cxn modelId="{E5E2B405-79F4-4A72-9C17-DD63BE4CD6C6}" srcId="{941F5132-0B65-4066-8627-A9C7D550C4AC}" destId="{3712050F-7980-4E6B-BD96-A98A9315242E}" srcOrd="2" destOrd="0" parTransId="{5FD44C2C-107D-4E98-82E4-1B288FEC6A26}" sibTransId="{A6F3C809-73AA-4BD7-9F34-FCDB0C30DD1C}"/>
    <dgm:cxn modelId="{B8F93E06-A608-4B70-A7A8-56CAA9719C95}" srcId="{C795420F-D20C-4AE9-B3D2-754B292E1C9A}" destId="{D5D5CAD3-6026-47F4-858D-25006F6DA108}" srcOrd="0" destOrd="0" parTransId="{FAF0AADC-653F-475D-B5B5-BC987ED59B6D}" sibTransId="{831A6607-5D7A-4D0F-92A0-9FA3AD803EB8}"/>
    <dgm:cxn modelId="{26CD7008-4376-470F-9140-FCE5E275EDAC}" srcId="{C795420F-D20C-4AE9-B3D2-754B292E1C9A}" destId="{41F86265-296F-48D5-A700-229465EDF7E9}" srcOrd="2" destOrd="0" parTransId="{0FE559D3-B3C7-449D-B863-D7F6BB067B24}" sibTransId="{ED590D6D-5BAC-4616-831A-AAFFF2003301}"/>
    <dgm:cxn modelId="{69ED640A-C9F3-4896-BB2C-91D738524AB0}" srcId="{CA8AC143-3BEC-4C33-91CD-CDA626AFCF9B}" destId="{E55C2744-2275-4142-B2C7-D75FB1E51D3D}" srcOrd="2" destOrd="0" parTransId="{331C1A5D-D23A-43B3-B572-2F625D5FB845}" sibTransId="{773F7B52-2E62-486C-8818-E0ECAC419449}"/>
    <dgm:cxn modelId="{6397180D-C05C-45A6-96BD-F4474A3503E5}" type="presOf" srcId="{7BE6DB65-B63F-42C0-A179-058BDAFBAE05}" destId="{4F3B5D79-59E6-44DA-BD9C-6758B47770C1}" srcOrd="0" destOrd="0" presId="urn:microsoft.com/office/officeart/2005/8/layout/lProcess2"/>
    <dgm:cxn modelId="{E3F26112-409D-41F3-8357-2964EA6C9D98}" type="presOf" srcId="{C448008B-9936-4D2B-B203-61D5B55004DF}" destId="{DABB9144-1B5A-49FF-8AFC-E747EE21B4FE}" srcOrd="0" destOrd="0" presId="urn:microsoft.com/office/officeart/2005/8/layout/lProcess2"/>
    <dgm:cxn modelId="{EB672119-5250-4219-BF81-E1415331B072}" type="presOf" srcId="{58847FAF-38F4-4910-A73A-A793AA6936D1}" destId="{3377E3F2-0699-4A1D-ACAB-B4758224FFE1}" srcOrd="0" destOrd="0" presId="urn:microsoft.com/office/officeart/2005/8/layout/lProcess2"/>
    <dgm:cxn modelId="{94A8D719-24DE-476E-B8BE-8A396147771A}" type="presOf" srcId="{91415B94-6C4C-44B3-981F-0D8A4B59699A}" destId="{BD7B259B-29B1-4153-BFA1-28CD7EAC705F}" srcOrd="0" destOrd="0" presId="urn:microsoft.com/office/officeart/2005/8/layout/lProcess2"/>
    <dgm:cxn modelId="{7FEFC51F-40B6-41DE-AF7E-7E76AA47A29F}" type="presOf" srcId="{E4A1A6F3-C604-4310-B594-D9EAD10F949C}" destId="{15247607-1D35-45B7-9DD8-06452DB38D62}" srcOrd="0" destOrd="0" presId="urn:microsoft.com/office/officeart/2005/8/layout/lProcess2"/>
    <dgm:cxn modelId="{95D35534-23B3-4EED-B183-2AA1A327EC1A}" srcId="{CA8AC143-3BEC-4C33-91CD-CDA626AFCF9B}" destId="{B51BCC9A-7AE6-4168-AC3E-47F557EE3989}" srcOrd="3" destOrd="0" parTransId="{42BC1A98-89A3-40B1-AEDD-7411575D9CA1}" sibTransId="{63FE766C-81BE-40EA-9760-A33C83C24052}"/>
    <dgm:cxn modelId="{CD31A235-2131-494F-AA85-0BE929E77F24}" type="presOf" srcId="{41F86265-296F-48D5-A700-229465EDF7E9}" destId="{CEE0C7BA-C259-42D6-AF5D-8AC8BDFD068C}" srcOrd="0" destOrd="0" presId="urn:microsoft.com/office/officeart/2005/8/layout/lProcess2"/>
    <dgm:cxn modelId="{EADEC346-DB88-4A3D-98DD-BB82AE5AA85A}" srcId="{CA8AC143-3BEC-4C33-91CD-CDA626AFCF9B}" destId="{23FFDCF4-AAF3-493F-A49E-CF15303ED0AE}" srcOrd="1" destOrd="0" parTransId="{595E7A9B-0F52-4833-8A79-741F0D01DDFA}" sibTransId="{3E0132D4-F944-4BB5-B79C-17068CCC81C7}"/>
    <dgm:cxn modelId="{814E414D-5E4C-464E-A3A9-E40DD1373A5F}" type="presOf" srcId="{CA8AC143-3BEC-4C33-91CD-CDA626AFCF9B}" destId="{47EC1FCE-219E-42F2-87D6-B53BFD0201C6}" srcOrd="1" destOrd="0" presId="urn:microsoft.com/office/officeart/2005/8/layout/lProcess2"/>
    <dgm:cxn modelId="{BF2B5C52-DADD-46F3-BA4C-8322A5F4E879}" srcId="{E4A1A6F3-C604-4310-B594-D9EAD10F949C}" destId="{941F5132-0B65-4066-8627-A9C7D550C4AC}" srcOrd="1" destOrd="0" parTransId="{88741592-324E-4E02-95FB-C402789F4160}" sibTransId="{D1AD6D0A-B56A-4FAC-8D13-485F2034FB84}"/>
    <dgm:cxn modelId="{70A4FE54-862B-4C63-8A23-D484932FE349}" type="presOf" srcId="{23FFDCF4-AAF3-493F-A49E-CF15303ED0AE}" destId="{C714AA88-6799-4887-9D5D-A6288D4E5E1D}" srcOrd="0" destOrd="0" presId="urn:microsoft.com/office/officeart/2005/8/layout/lProcess2"/>
    <dgm:cxn modelId="{75582957-47C4-440A-82E4-D34C3429446B}" srcId="{78E1E7C6-3048-4046-AE68-237226DF6E8A}" destId="{64B60026-CCA5-4894-9C05-53E3C4C5C4D9}" srcOrd="2" destOrd="0" parTransId="{3B9DFEB2-89EB-4BC4-A224-FBC5F3240854}" sibTransId="{103333A5-C369-43B6-930B-B7F039167281}"/>
    <dgm:cxn modelId="{62D21F5B-9904-4DB4-B649-421C39B06A39}" srcId="{941F5132-0B65-4066-8627-A9C7D550C4AC}" destId="{1997D59C-C7A6-4DC0-9260-CF535322B11D}" srcOrd="0" destOrd="0" parTransId="{C51C7B29-0F15-4179-8BF1-416CC5CA99AE}" sibTransId="{666E2AFD-2BFC-48F5-94A5-6010D8FE6E0B}"/>
    <dgm:cxn modelId="{9F23AA64-527C-4A7C-80E3-1EFC9F30F0B6}" type="presOf" srcId="{CA8AC143-3BEC-4C33-91CD-CDA626AFCF9B}" destId="{0985EE0E-05F3-4F2B-B00C-84FB40BE9490}" srcOrd="0" destOrd="0" presId="urn:microsoft.com/office/officeart/2005/8/layout/lProcess2"/>
    <dgm:cxn modelId="{B1305065-6DD2-4C1C-8E24-56833ACD424B}" type="presOf" srcId="{78E1E7C6-3048-4046-AE68-237226DF6E8A}" destId="{623B4762-6597-45DF-9E13-33E60FE85F0D}" srcOrd="1" destOrd="0" presId="urn:microsoft.com/office/officeart/2005/8/layout/lProcess2"/>
    <dgm:cxn modelId="{A0CFC96A-2610-4798-801C-34870B4C2A28}" srcId="{E4A1A6F3-C604-4310-B594-D9EAD10F949C}" destId="{78E1E7C6-3048-4046-AE68-237226DF6E8A}" srcOrd="2" destOrd="0" parTransId="{64ED84B8-10BF-4DFC-8D3E-EED9C358EDB0}" sibTransId="{41EF88BD-C990-4F56-9AAE-B7130AB83CE8}"/>
    <dgm:cxn modelId="{83D72A6B-BF9A-45A4-8E5D-E88032BB2758}" srcId="{941F5132-0B65-4066-8627-A9C7D550C4AC}" destId="{91415B94-6C4C-44B3-981F-0D8A4B59699A}" srcOrd="1" destOrd="0" parTransId="{6DC1CE98-8F15-452A-8EDB-DDDF50ADE2A0}" sibTransId="{36C1DD7C-DCB1-4D99-8B6B-80808F993285}"/>
    <dgm:cxn modelId="{43AA5B6C-AFAD-4860-8D34-57EDA193C149}" type="presOf" srcId="{B51BCC9A-7AE6-4168-AC3E-47F557EE3989}" destId="{53D4AFB2-957F-46C6-A6ED-391DE627A365}" srcOrd="0" destOrd="0" presId="urn:microsoft.com/office/officeart/2005/8/layout/lProcess2"/>
    <dgm:cxn modelId="{A4CC1474-E9E8-46C5-98E3-50F6F1EF7A3F}" type="presOf" srcId="{C795420F-D20C-4AE9-B3D2-754B292E1C9A}" destId="{74C18760-04EF-435D-9ACC-D6DD5113D7CC}" srcOrd="0" destOrd="0" presId="urn:microsoft.com/office/officeart/2005/8/layout/lProcess2"/>
    <dgm:cxn modelId="{648FC574-E112-403B-85E0-ACE92C4DFABE}" type="presOf" srcId="{941F5132-0B65-4066-8627-A9C7D550C4AC}" destId="{162A6AA4-312A-4533-B430-D00F5B530D9F}" srcOrd="1" destOrd="0" presId="urn:microsoft.com/office/officeart/2005/8/layout/lProcess2"/>
    <dgm:cxn modelId="{03806B77-8131-4B5E-BA03-CBF5F72EF57E}" srcId="{C795420F-D20C-4AE9-B3D2-754B292E1C9A}" destId="{7BE6DB65-B63F-42C0-A179-058BDAFBAE05}" srcOrd="1" destOrd="0" parTransId="{55790436-2963-4497-B70B-489F0BACF77C}" sibTransId="{6E38650F-7BC9-4D12-A63B-2675275DE510}"/>
    <dgm:cxn modelId="{41F3927B-5DD4-4269-99B5-511F22E48BAA}" srcId="{E4A1A6F3-C604-4310-B594-D9EAD10F949C}" destId="{C795420F-D20C-4AE9-B3D2-754B292E1C9A}" srcOrd="3" destOrd="0" parTransId="{5E33E4E1-00AC-4399-A109-9BB5991443D6}" sibTransId="{A55E9F25-930D-4F94-BBF2-0C006C0A4415}"/>
    <dgm:cxn modelId="{7F670F94-3ACF-4CC7-AE0B-A8C41164512A}" type="presOf" srcId="{8D01E364-0E7E-4BF5-ABF8-64C780999E26}" destId="{017F7C47-B567-4568-B6F1-F5DB99A05B6E}" srcOrd="0" destOrd="0" presId="urn:microsoft.com/office/officeart/2005/8/layout/lProcess2"/>
    <dgm:cxn modelId="{3F5DFBA0-D6D6-4EA0-8EC1-66F77BED5846}" srcId="{78E1E7C6-3048-4046-AE68-237226DF6E8A}" destId="{A1DE5052-01F0-4650-9FEB-A3536BDE78A6}" srcOrd="1" destOrd="0" parTransId="{EFD806DA-C50E-45D3-BC41-D7146ECDDF45}" sibTransId="{58BFD55B-C514-4788-8D56-F740FC201782}"/>
    <dgm:cxn modelId="{D3108BB5-6359-4DF2-90D0-572F1AF72E7E}" srcId="{CA8AC143-3BEC-4C33-91CD-CDA626AFCF9B}" destId="{58847FAF-38F4-4910-A73A-A793AA6936D1}" srcOrd="0" destOrd="0" parTransId="{0585781D-9882-4ABA-A489-DF8DCD80F715}" sibTransId="{0BD6E041-E8FA-4658-8643-AF4ADA8CE29C}"/>
    <dgm:cxn modelId="{B37921B7-46D6-4DD0-B7E4-ED21E97EB519}" type="presOf" srcId="{D5D5CAD3-6026-47F4-858D-25006F6DA108}" destId="{D1C066AE-6EBE-4C60-B9B3-D4901B6865D3}" srcOrd="0" destOrd="0" presId="urn:microsoft.com/office/officeart/2005/8/layout/lProcess2"/>
    <dgm:cxn modelId="{E1B7AABE-EA2C-4FFA-BA92-AB00A34105D8}" type="presOf" srcId="{DA0F7614-8FAD-4AB6-B9E5-5BB9C600EACF}" destId="{ACE0E8F9-D685-428A-A3AE-AE3C7DEA80CA}" srcOrd="0" destOrd="0" presId="urn:microsoft.com/office/officeart/2005/8/layout/lProcess2"/>
    <dgm:cxn modelId="{425C59BF-3BCC-43EB-9796-79C899959E3F}" srcId="{E4A1A6F3-C604-4310-B594-D9EAD10F949C}" destId="{CA8AC143-3BEC-4C33-91CD-CDA626AFCF9B}" srcOrd="0" destOrd="0" parTransId="{E4CC27F9-6441-4939-8234-08F8987F00F3}" sibTransId="{28060A6F-A010-47A3-B269-17F9EF3DC439}"/>
    <dgm:cxn modelId="{88BCCAC5-3017-4C80-81EF-7DA0007BBF2B}" type="presOf" srcId="{E55C2744-2275-4142-B2C7-D75FB1E51D3D}" destId="{26F8D04D-FD27-4281-8998-84B16FB8FFE6}" srcOrd="0" destOrd="0" presId="urn:microsoft.com/office/officeart/2005/8/layout/lProcess2"/>
    <dgm:cxn modelId="{02EC6AD3-EB46-457C-AFA1-9AC678990020}" srcId="{C795420F-D20C-4AE9-B3D2-754B292E1C9A}" destId="{C448008B-9936-4D2B-B203-61D5B55004DF}" srcOrd="3" destOrd="0" parTransId="{FDE0B17A-1826-466D-8518-B7BCCE2E12D9}" sibTransId="{7F5FFA43-CE5E-43A4-99D3-A16FE261E055}"/>
    <dgm:cxn modelId="{F96C40D5-3C20-4EBD-BDB9-1FE1A0CF442F}" type="presOf" srcId="{1997D59C-C7A6-4DC0-9260-CF535322B11D}" destId="{8E0932B0-B0CA-4062-8204-4A58C16DC04A}" srcOrd="0" destOrd="0" presId="urn:microsoft.com/office/officeart/2005/8/layout/lProcess2"/>
    <dgm:cxn modelId="{B6EA5DD5-54D4-4E03-A661-4177BDA996CF}" type="presOf" srcId="{C795420F-D20C-4AE9-B3D2-754B292E1C9A}" destId="{C7FDB626-B133-4B65-9B3E-35041B57FC9B}" srcOrd="1" destOrd="0" presId="urn:microsoft.com/office/officeart/2005/8/layout/lProcess2"/>
    <dgm:cxn modelId="{0052C8D8-091F-4766-ADDF-741C392D2B0E}" type="presOf" srcId="{941F5132-0B65-4066-8627-A9C7D550C4AC}" destId="{302BC36A-8B78-49B4-973E-83A7348D66E6}" srcOrd="0" destOrd="0" presId="urn:microsoft.com/office/officeart/2005/8/layout/lProcess2"/>
    <dgm:cxn modelId="{F57771DB-288A-4F60-8CA7-CF9C93B1FFB2}" type="presOf" srcId="{64B60026-CCA5-4894-9C05-53E3C4C5C4D9}" destId="{7DD236D1-E071-4F1B-96DF-B61C2465E1A3}" srcOrd="0" destOrd="0" presId="urn:microsoft.com/office/officeart/2005/8/layout/lProcess2"/>
    <dgm:cxn modelId="{11D819EA-3851-4354-BFFC-A2C2B5C5D4AE}" type="presOf" srcId="{3712050F-7980-4E6B-BD96-A98A9315242E}" destId="{0686DD2B-0D97-4333-B491-A730F74EEECA}" srcOrd="0" destOrd="0" presId="urn:microsoft.com/office/officeart/2005/8/layout/lProcess2"/>
    <dgm:cxn modelId="{8161F2F2-8E8C-4BE4-8BD2-13DB9E4E2495}" type="presOf" srcId="{78E1E7C6-3048-4046-AE68-237226DF6E8A}" destId="{1A6ED53F-4151-4939-B35A-E7447062956A}" srcOrd="0" destOrd="0" presId="urn:microsoft.com/office/officeart/2005/8/layout/lProcess2"/>
    <dgm:cxn modelId="{849CB4F9-65FA-48E6-B9E6-F692C47F6901}" srcId="{78E1E7C6-3048-4046-AE68-237226DF6E8A}" destId="{DA0F7614-8FAD-4AB6-B9E5-5BB9C600EACF}" srcOrd="0" destOrd="0" parTransId="{98B4DA57-EBDD-474B-9785-2C076C92B215}" sibTransId="{3E136B7F-5D5F-48BF-A396-107C446569AC}"/>
    <dgm:cxn modelId="{0FF19BFF-AA24-4192-A661-3B3AFDAEB7CB}" srcId="{78E1E7C6-3048-4046-AE68-237226DF6E8A}" destId="{8D01E364-0E7E-4BF5-ABF8-64C780999E26}" srcOrd="3" destOrd="0" parTransId="{13E688A2-9162-4EE6-ABFF-901475620839}" sibTransId="{0A5ABD04-DA29-4680-9261-16F4AB475296}"/>
    <dgm:cxn modelId="{EE40F54C-8149-46FB-89CB-E9010CAA0C6C}" type="presParOf" srcId="{15247607-1D35-45B7-9DD8-06452DB38D62}" destId="{21EC11E9-AD8E-4EB1-B97B-5183049DE4E3}" srcOrd="0" destOrd="0" presId="urn:microsoft.com/office/officeart/2005/8/layout/lProcess2"/>
    <dgm:cxn modelId="{F5092F16-0742-47C8-AB95-22B81F5FBCC4}" type="presParOf" srcId="{21EC11E9-AD8E-4EB1-B97B-5183049DE4E3}" destId="{0985EE0E-05F3-4F2B-B00C-84FB40BE9490}" srcOrd="0" destOrd="0" presId="urn:microsoft.com/office/officeart/2005/8/layout/lProcess2"/>
    <dgm:cxn modelId="{4D036BDE-DC20-4EFB-A61E-CF60395B2A6F}" type="presParOf" srcId="{21EC11E9-AD8E-4EB1-B97B-5183049DE4E3}" destId="{47EC1FCE-219E-42F2-87D6-B53BFD0201C6}" srcOrd="1" destOrd="0" presId="urn:microsoft.com/office/officeart/2005/8/layout/lProcess2"/>
    <dgm:cxn modelId="{BFA6A696-7D17-40E5-B506-309B4BEAF307}" type="presParOf" srcId="{21EC11E9-AD8E-4EB1-B97B-5183049DE4E3}" destId="{36937DA2-AD67-49CE-B927-2AE7DEE48315}" srcOrd="2" destOrd="0" presId="urn:microsoft.com/office/officeart/2005/8/layout/lProcess2"/>
    <dgm:cxn modelId="{4F6A84C5-C1CF-4CC8-A0F9-29D468933A48}" type="presParOf" srcId="{36937DA2-AD67-49CE-B927-2AE7DEE48315}" destId="{007B899C-8168-4060-9D8D-0B641B53D915}" srcOrd="0" destOrd="0" presId="urn:microsoft.com/office/officeart/2005/8/layout/lProcess2"/>
    <dgm:cxn modelId="{23EC0F5B-0681-45AA-A6B7-6A38EAC5CF19}" type="presParOf" srcId="{007B899C-8168-4060-9D8D-0B641B53D915}" destId="{3377E3F2-0699-4A1D-ACAB-B4758224FFE1}" srcOrd="0" destOrd="0" presId="urn:microsoft.com/office/officeart/2005/8/layout/lProcess2"/>
    <dgm:cxn modelId="{C64942EE-EC8C-4139-9CBA-AF41F23FC737}" type="presParOf" srcId="{007B899C-8168-4060-9D8D-0B641B53D915}" destId="{43D4BCF3-D0F6-44E5-A29A-EC26FEF1EA5D}" srcOrd="1" destOrd="0" presId="urn:microsoft.com/office/officeart/2005/8/layout/lProcess2"/>
    <dgm:cxn modelId="{E5A4B270-8496-4FF7-86C6-C3083CAE6FC1}" type="presParOf" srcId="{007B899C-8168-4060-9D8D-0B641B53D915}" destId="{C714AA88-6799-4887-9D5D-A6288D4E5E1D}" srcOrd="2" destOrd="0" presId="urn:microsoft.com/office/officeart/2005/8/layout/lProcess2"/>
    <dgm:cxn modelId="{C287D883-1F3F-42FA-B3A3-AE1B46F0C0BC}" type="presParOf" srcId="{007B899C-8168-4060-9D8D-0B641B53D915}" destId="{3E8574D1-3D34-4030-A8C0-F0BAC1762C31}" srcOrd="3" destOrd="0" presId="urn:microsoft.com/office/officeart/2005/8/layout/lProcess2"/>
    <dgm:cxn modelId="{BE02D730-418C-4D5A-B27C-FC13E55284D6}" type="presParOf" srcId="{007B899C-8168-4060-9D8D-0B641B53D915}" destId="{26F8D04D-FD27-4281-8998-84B16FB8FFE6}" srcOrd="4" destOrd="0" presId="urn:microsoft.com/office/officeart/2005/8/layout/lProcess2"/>
    <dgm:cxn modelId="{C33DBD42-4FE4-4D17-A24C-2719E050FA01}" type="presParOf" srcId="{007B899C-8168-4060-9D8D-0B641B53D915}" destId="{883A0106-88D1-4E83-B676-8223A5735203}" srcOrd="5" destOrd="0" presId="urn:microsoft.com/office/officeart/2005/8/layout/lProcess2"/>
    <dgm:cxn modelId="{37ACDF25-91CA-4D7F-963B-FBD6ECAEDAD1}" type="presParOf" srcId="{007B899C-8168-4060-9D8D-0B641B53D915}" destId="{53D4AFB2-957F-46C6-A6ED-391DE627A365}" srcOrd="6" destOrd="0" presId="urn:microsoft.com/office/officeart/2005/8/layout/lProcess2"/>
    <dgm:cxn modelId="{BB97391E-D26B-4191-A7EB-902514D375FB}" type="presParOf" srcId="{15247607-1D35-45B7-9DD8-06452DB38D62}" destId="{EA68B26F-ED9B-4C6C-BC03-19F8EC3C4EB6}" srcOrd="1" destOrd="0" presId="urn:microsoft.com/office/officeart/2005/8/layout/lProcess2"/>
    <dgm:cxn modelId="{5249CFB1-ABD5-4C5F-83CD-6F372719FDAD}" type="presParOf" srcId="{15247607-1D35-45B7-9DD8-06452DB38D62}" destId="{44D1637B-0D69-4BF0-BCC4-C2EDB21CABDB}" srcOrd="2" destOrd="0" presId="urn:microsoft.com/office/officeart/2005/8/layout/lProcess2"/>
    <dgm:cxn modelId="{BE6ACEA5-9936-492F-8EBE-FF1D3EA6B190}" type="presParOf" srcId="{44D1637B-0D69-4BF0-BCC4-C2EDB21CABDB}" destId="{302BC36A-8B78-49B4-973E-83A7348D66E6}" srcOrd="0" destOrd="0" presId="urn:microsoft.com/office/officeart/2005/8/layout/lProcess2"/>
    <dgm:cxn modelId="{A582D7AA-C01B-43C7-802C-EA7A09F6F6F2}" type="presParOf" srcId="{44D1637B-0D69-4BF0-BCC4-C2EDB21CABDB}" destId="{162A6AA4-312A-4533-B430-D00F5B530D9F}" srcOrd="1" destOrd="0" presId="urn:microsoft.com/office/officeart/2005/8/layout/lProcess2"/>
    <dgm:cxn modelId="{E518FA5C-DFF3-49FF-8A4E-7420D2B7CF6C}" type="presParOf" srcId="{44D1637B-0D69-4BF0-BCC4-C2EDB21CABDB}" destId="{9E593FD8-FDA3-41DC-96A4-F29D46142DD4}" srcOrd="2" destOrd="0" presId="urn:microsoft.com/office/officeart/2005/8/layout/lProcess2"/>
    <dgm:cxn modelId="{3163440A-4A81-4E41-9CA0-523833568A45}" type="presParOf" srcId="{9E593FD8-FDA3-41DC-96A4-F29D46142DD4}" destId="{C2646AA4-5F4B-4697-BDC4-8213ED5A506C}" srcOrd="0" destOrd="0" presId="urn:microsoft.com/office/officeart/2005/8/layout/lProcess2"/>
    <dgm:cxn modelId="{87339963-D09A-4AFE-9E0F-1CA89BEDF8B6}" type="presParOf" srcId="{C2646AA4-5F4B-4697-BDC4-8213ED5A506C}" destId="{8E0932B0-B0CA-4062-8204-4A58C16DC04A}" srcOrd="0" destOrd="0" presId="urn:microsoft.com/office/officeart/2005/8/layout/lProcess2"/>
    <dgm:cxn modelId="{1699D6AC-0BCC-4473-BD56-73EE736F50EF}" type="presParOf" srcId="{C2646AA4-5F4B-4697-BDC4-8213ED5A506C}" destId="{E076FB95-8E81-4357-BD90-BABCA4251A91}" srcOrd="1" destOrd="0" presId="urn:microsoft.com/office/officeart/2005/8/layout/lProcess2"/>
    <dgm:cxn modelId="{B0B74002-77C8-44CB-84E3-00657582DB6B}" type="presParOf" srcId="{C2646AA4-5F4B-4697-BDC4-8213ED5A506C}" destId="{BD7B259B-29B1-4153-BFA1-28CD7EAC705F}" srcOrd="2" destOrd="0" presId="urn:microsoft.com/office/officeart/2005/8/layout/lProcess2"/>
    <dgm:cxn modelId="{7A26D6B3-AE60-4713-B850-ECF63FABE207}" type="presParOf" srcId="{C2646AA4-5F4B-4697-BDC4-8213ED5A506C}" destId="{69EDF234-E559-49B5-9A00-D194804CC9FD}" srcOrd="3" destOrd="0" presId="urn:microsoft.com/office/officeart/2005/8/layout/lProcess2"/>
    <dgm:cxn modelId="{FA027180-1D7A-473B-8E85-FE4A53F6DC26}" type="presParOf" srcId="{C2646AA4-5F4B-4697-BDC4-8213ED5A506C}" destId="{0686DD2B-0D97-4333-B491-A730F74EEECA}" srcOrd="4" destOrd="0" presId="urn:microsoft.com/office/officeart/2005/8/layout/lProcess2"/>
    <dgm:cxn modelId="{89FED402-AD10-445A-9C20-B5B929F2A833}" type="presParOf" srcId="{15247607-1D35-45B7-9DD8-06452DB38D62}" destId="{6989BBB8-0A15-4B9C-97D5-C6EEDE44A060}" srcOrd="3" destOrd="0" presId="urn:microsoft.com/office/officeart/2005/8/layout/lProcess2"/>
    <dgm:cxn modelId="{09940DDE-5F1C-4933-81A6-B53A6EDCBDA9}" type="presParOf" srcId="{15247607-1D35-45B7-9DD8-06452DB38D62}" destId="{8266B0E2-118E-4427-B23C-715E09C931D8}" srcOrd="4" destOrd="0" presId="urn:microsoft.com/office/officeart/2005/8/layout/lProcess2"/>
    <dgm:cxn modelId="{CF11E834-669B-4EA1-A7FD-10042646D780}" type="presParOf" srcId="{8266B0E2-118E-4427-B23C-715E09C931D8}" destId="{1A6ED53F-4151-4939-B35A-E7447062956A}" srcOrd="0" destOrd="0" presId="urn:microsoft.com/office/officeart/2005/8/layout/lProcess2"/>
    <dgm:cxn modelId="{326E43FA-89DC-4E87-B435-28D178CF5685}" type="presParOf" srcId="{8266B0E2-118E-4427-B23C-715E09C931D8}" destId="{623B4762-6597-45DF-9E13-33E60FE85F0D}" srcOrd="1" destOrd="0" presId="urn:microsoft.com/office/officeart/2005/8/layout/lProcess2"/>
    <dgm:cxn modelId="{CB7CBBDC-67C9-402B-9C58-E8D254C35E7F}" type="presParOf" srcId="{8266B0E2-118E-4427-B23C-715E09C931D8}" destId="{1473FD11-0C4F-4B92-89D0-9910BE0E790B}" srcOrd="2" destOrd="0" presId="urn:microsoft.com/office/officeart/2005/8/layout/lProcess2"/>
    <dgm:cxn modelId="{79AE5642-E623-4C41-A0E7-A439D8CB26DC}" type="presParOf" srcId="{1473FD11-0C4F-4B92-89D0-9910BE0E790B}" destId="{0912DBA6-E047-43DE-AC04-E909CA15C8DC}" srcOrd="0" destOrd="0" presId="urn:microsoft.com/office/officeart/2005/8/layout/lProcess2"/>
    <dgm:cxn modelId="{2E1F85ED-57DB-42A1-97B8-40C0DCEB5485}" type="presParOf" srcId="{0912DBA6-E047-43DE-AC04-E909CA15C8DC}" destId="{ACE0E8F9-D685-428A-A3AE-AE3C7DEA80CA}" srcOrd="0" destOrd="0" presId="urn:microsoft.com/office/officeart/2005/8/layout/lProcess2"/>
    <dgm:cxn modelId="{4C971B21-A16E-4ACC-B283-2ADA4E07710D}" type="presParOf" srcId="{0912DBA6-E047-43DE-AC04-E909CA15C8DC}" destId="{32D1BC65-7AF3-46E4-AA8B-5EC79C2C783F}" srcOrd="1" destOrd="0" presId="urn:microsoft.com/office/officeart/2005/8/layout/lProcess2"/>
    <dgm:cxn modelId="{87532EFA-E87F-4267-A308-8A0DB95531F3}" type="presParOf" srcId="{0912DBA6-E047-43DE-AC04-E909CA15C8DC}" destId="{16B6F89A-1BF8-4DB4-8D70-A75D1BFB541C}" srcOrd="2" destOrd="0" presId="urn:microsoft.com/office/officeart/2005/8/layout/lProcess2"/>
    <dgm:cxn modelId="{701B371A-9589-4196-A1B1-54935FDE4F5B}" type="presParOf" srcId="{0912DBA6-E047-43DE-AC04-E909CA15C8DC}" destId="{A14147DD-935C-49B3-A7DE-1D7DDD4DD460}" srcOrd="3" destOrd="0" presId="urn:microsoft.com/office/officeart/2005/8/layout/lProcess2"/>
    <dgm:cxn modelId="{AC7D3AD9-E9BB-4D29-A940-4BC8BC6E6620}" type="presParOf" srcId="{0912DBA6-E047-43DE-AC04-E909CA15C8DC}" destId="{7DD236D1-E071-4F1B-96DF-B61C2465E1A3}" srcOrd="4" destOrd="0" presId="urn:microsoft.com/office/officeart/2005/8/layout/lProcess2"/>
    <dgm:cxn modelId="{B1E0E229-6844-430E-8DB7-712AE516E7A7}" type="presParOf" srcId="{0912DBA6-E047-43DE-AC04-E909CA15C8DC}" destId="{C173C2C1-F204-4FF5-B7E9-CBFF8D555502}" srcOrd="5" destOrd="0" presId="urn:microsoft.com/office/officeart/2005/8/layout/lProcess2"/>
    <dgm:cxn modelId="{DAA2D41B-B69F-4CA1-B9EF-226FB5060810}" type="presParOf" srcId="{0912DBA6-E047-43DE-AC04-E909CA15C8DC}" destId="{017F7C47-B567-4568-B6F1-F5DB99A05B6E}" srcOrd="6" destOrd="0" presId="urn:microsoft.com/office/officeart/2005/8/layout/lProcess2"/>
    <dgm:cxn modelId="{A7F32C23-9C70-454E-A52A-B9FFF2CE63F3}" type="presParOf" srcId="{15247607-1D35-45B7-9DD8-06452DB38D62}" destId="{7F4CF7CD-B1FB-4C94-BC28-73A30713BC23}" srcOrd="5" destOrd="0" presId="urn:microsoft.com/office/officeart/2005/8/layout/lProcess2"/>
    <dgm:cxn modelId="{28658070-C5C6-4BAA-B23D-DC47C6CAF573}" type="presParOf" srcId="{15247607-1D35-45B7-9DD8-06452DB38D62}" destId="{342C2A1B-66B4-4594-92C4-ED01582578AB}" srcOrd="6" destOrd="0" presId="urn:microsoft.com/office/officeart/2005/8/layout/lProcess2"/>
    <dgm:cxn modelId="{55DF21C1-7092-42BB-8339-D7C4E6FBE97C}" type="presParOf" srcId="{342C2A1B-66B4-4594-92C4-ED01582578AB}" destId="{74C18760-04EF-435D-9ACC-D6DD5113D7CC}" srcOrd="0" destOrd="0" presId="urn:microsoft.com/office/officeart/2005/8/layout/lProcess2"/>
    <dgm:cxn modelId="{0FD8B7EF-293F-45BC-AB62-58F489595AAC}" type="presParOf" srcId="{342C2A1B-66B4-4594-92C4-ED01582578AB}" destId="{C7FDB626-B133-4B65-9B3E-35041B57FC9B}" srcOrd="1" destOrd="0" presId="urn:microsoft.com/office/officeart/2005/8/layout/lProcess2"/>
    <dgm:cxn modelId="{2F3D35E9-F046-497F-AE83-48533C742881}" type="presParOf" srcId="{342C2A1B-66B4-4594-92C4-ED01582578AB}" destId="{4B8708EA-A894-468D-A463-BFDCEC2C6E72}" srcOrd="2" destOrd="0" presId="urn:microsoft.com/office/officeart/2005/8/layout/lProcess2"/>
    <dgm:cxn modelId="{9513522E-BC65-4C50-BCB3-FA6FACCA51D7}" type="presParOf" srcId="{4B8708EA-A894-468D-A463-BFDCEC2C6E72}" destId="{DA3EFCF3-E638-46A7-B19E-79418548E865}" srcOrd="0" destOrd="0" presId="urn:microsoft.com/office/officeart/2005/8/layout/lProcess2"/>
    <dgm:cxn modelId="{F415A0EE-5FA6-46E3-B1F4-D7B90057C530}" type="presParOf" srcId="{DA3EFCF3-E638-46A7-B19E-79418548E865}" destId="{D1C066AE-6EBE-4C60-B9B3-D4901B6865D3}" srcOrd="0" destOrd="0" presId="urn:microsoft.com/office/officeart/2005/8/layout/lProcess2"/>
    <dgm:cxn modelId="{008CFDDF-B102-413E-A73D-3F92A81ADA2C}" type="presParOf" srcId="{DA3EFCF3-E638-46A7-B19E-79418548E865}" destId="{2F609076-21F4-4438-90BE-ACF2524E19D4}" srcOrd="1" destOrd="0" presId="urn:microsoft.com/office/officeart/2005/8/layout/lProcess2"/>
    <dgm:cxn modelId="{27D93073-C8D0-43C8-AFE9-0D0CB0C960CE}" type="presParOf" srcId="{DA3EFCF3-E638-46A7-B19E-79418548E865}" destId="{4F3B5D79-59E6-44DA-BD9C-6758B47770C1}" srcOrd="2" destOrd="0" presId="urn:microsoft.com/office/officeart/2005/8/layout/lProcess2"/>
    <dgm:cxn modelId="{50E0DEE0-FD06-4E26-B70F-200D8C026BBF}" type="presParOf" srcId="{DA3EFCF3-E638-46A7-B19E-79418548E865}" destId="{EBD1FE89-77B8-4558-9B35-97AD13A20F97}" srcOrd="3" destOrd="0" presId="urn:microsoft.com/office/officeart/2005/8/layout/lProcess2"/>
    <dgm:cxn modelId="{2ABCF8B6-BA22-4746-BF68-41A8EC4B0298}" type="presParOf" srcId="{DA3EFCF3-E638-46A7-B19E-79418548E865}" destId="{CEE0C7BA-C259-42D6-AF5D-8AC8BDFD068C}" srcOrd="4" destOrd="0" presId="urn:microsoft.com/office/officeart/2005/8/layout/lProcess2"/>
    <dgm:cxn modelId="{C966680B-2324-46B3-B92D-F227EC6925D5}" type="presParOf" srcId="{DA3EFCF3-E638-46A7-B19E-79418548E865}" destId="{A069DD84-8DAB-4815-A3EF-0597F2876DCD}" srcOrd="5" destOrd="0" presId="urn:microsoft.com/office/officeart/2005/8/layout/lProcess2"/>
    <dgm:cxn modelId="{6DAB6287-6D63-49B0-BCCA-73AB82B944F2}" type="presParOf" srcId="{DA3EFCF3-E638-46A7-B19E-79418548E865}" destId="{DABB9144-1B5A-49FF-8AFC-E747EE21B4F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defensible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01C5075A-0CC2-488D-9EF0-7C6A4B7947AF}" type="presOf" srcId="{708860E7-F22B-48C6-96A1-CA4236C6F00B}" destId="{2C6A62A2-8EC8-464E-983C-5BC1EA7B8E46}"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071D827D-4003-AC48-838D-2FDA0F489087}">
      <dgm:prSet phldrT="[Text]"/>
      <dgm:spPr/>
      <dgm:t>
        <a:bodyPr/>
        <a:lstStyle/>
        <a:p>
          <a:pPr rtl="0"/>
          <a:r>
            <a:rPr lang="en-US" b="1" dirty="0">
              <a:solidFill>
                <a:srgbClr val="333C42"/>
              </a:solidFill>
              <a:latin typeface="Libre Baskerville"/>
            </a:rPr>
            <a:t>Reading is my </a:t>
          </a:r>
          <a:r>
            <a:rPr lang="en-US" b="1" i="0" dirty="0">
              <a:solidFill>
                <a:srgbClr val="333C42"/>
              </a:solidFill>
              <a:effectLst/>
              <a:latin typeface="Libre Baskerville"/>
            </a:rPr>
            <a:t>favorite activity</a:t>
          </a:r>
          <a:r>
            <a:rPr lang="en-US" b="0" i="0" dirty="0">
              <a:solidFill>
                <a:srgbClr val="333C42"/>
              </a:solidFill>
              <a:effectLst/>
              <a:latin typeface="Libre Baskerville"/>
            </a:rPr>
            <a:t> </a:t>
          </a:r>
          <a:r>
            <a:rPr lang="en-US" dirty="0">
              <a:solidFill>
                <a:srgbClr val="333C42"/>
              </a:solidFill>
              <a:latin typeface="Libre Baskerville"/>
            </a:rPr>
            <a:t>because </a:t>
          </a:r>
          <a:endParaRPr lang="en-US" dirty="0">
            <a:latin typeface="Calibri Light" panose="020F0302020204030204"/>
            <a:ea typeface="Calibri Light" panose="020F0302020204030204"/>
            <a:cs typeface="Calibri Light" panose="020F0302020204030204"/>
          </a:endParaRPr>
        </a:p>
      </dgm:t>
    </dgm:pt>
    <dgm:pt modelId="{C4477B69-6E3B-4A46-AC4A-514B62B401F3}" type="parTrans" cxnId="{CF7929D9-21B1-F345-BBEF-C64D19EDC69A}">
      <dgm:prSet/>
      <dgm:spPr/>
      <dgm:t>
        <a:bodyPr/>
        <a:lstStyle/>
        <a:p>
          <a:endParaRPr lang="en-US"/>
        </a:p>
      </dgm:t>
    </dgm:pt>
    <dgm:pt modelId="{176E1D31-BA3F-DD4A-98F2-744C32AE5D7E}" type="sibTrans" cxnId="{CF7929D9-21B1-F345-BBEF-C64D19EDC69A}">
      <dgm:prSet/>
      <dgm:spPr/>
      <dgm:t>
        <a:bodyPr/>
        <a:lstStyle/>
        <a:p>
          <a:endParaRPr lang="en-US"/>
        </a:p>
      </dgm:t>
    </dgm:pt>
    <dgm:pt modelId="{62FEDD16-8C91-46B6-A833-D2C65DBF0FE2}">
      <dgm:prSet phldr="0"/>
      <dgm:spPr/>
      <dgm:t>
        <a:bodyPr/>
        <a:lstStyle/>
        <a:p>
          <a:pPr rtl="0"/>
          <a:r>
            <a:rPr lang="en-US" dirty="0">
              <a:solidFill>
                <a:srgbClr val="333C42"/>
              </a:solidFill>
              <a:latin typeface="Libre Baskerville"/>
            </a:rPr>
            <a:t>it helps me relax, </a:t>
          </a:r>
          <a:endParaRPr lang="en-US" b="0" i="0" dirty="0">
            <a:effectLst/>
            <a:latin typeface="Calibri Light" panose="020F0302020204030204"/>
            <a:ea typeface="Calibri Light" panose="020F0302020204030204"/>
            <a:cs typeface="Calibri Light" panose="020F0302020204030204"/>
          </a:endParaRPr>
        </a:p>
      </dgm:t>
    </dgm:pt>
    <dgm:pt modelId="{9C26ED97-2887-476A-B236-2BA7B3EBB9F4}" type="parTrans" cxnId="{C2C60FF6-7A1B-42E8-B6C9-D0273A06F47A}">
      <dgm:prSet/>
      <dgm:spPr/>
    </dgm:pt>
    <dgm:pt modelId="{E6101194-9EF7-4BAC-AD6B-8591CDAC3FDB}" type="sibTrans" cxnId="{C2C60FF6-7A1B-42E8-B6C9-D0273A06F47A}">
      <dgm:prSet/>
      <dgm:spPr/>
    </dgm:pt>
    <dgm:pt modelId="{739377CB-84F8-4109-BC17-900CBBF171D6}">
      <dgm:prSet phldr="0"/>
      <dgm:spPr/>
      <dgm:t>
        <a:bodyPr/>
        <a:lstStyle/>
        <a:p>
          <a:pPr rtl="0"/>
          <a:r>
            <a:rPr lang="en-US" b="0" i="0" dirty="0">
              <a:solidFill>
                <a:srgbClr val="333C42"/>
              </a:solidFill>
              <a:effectLst/>
              <a:latin typeface="Libre Baskerville"/>
            </a:rPr>
            <a:t>improves my </a:t>
          </a:r>
          <a:r>
            <a:rPr lang="en-US" dirty="0">
              <a:solidFill>
                <a:srgbClr val="333C42"/>
              </a:solidFill>
              <a:latin typeface="Libre Baskerville"/>
            </a:rPr>
            <a:t>imagination,</a:t>
          </a:r>
          <a:endParaRPr lang="en-US" dirty="0">
            <a:latin typeface="Calibri Light" panose="020F0302020204030204"/>
            <a:ea typeface="Calibri Light" panose="020F0302020204030204"/>
            <a:cs typeface="Calibri Light" panose="020F0302020204030204"/>
          </a:endParaRPr>
        </a:p>
      </dgm:t>
    </dgm:pt>
    <dgm:pt modelId="{67C14D91-FA35-4DC9-AF2A-0F733713B8E6}" type="parTrans" cxnId="{5923C49A-8CB7-4397-9B44-081D8FF3C64D}">
      <dgm:prSet/>
      <dgm:spPr/>
    </dgm:pt>
    <dgm:pt modelId="{9E230B0D-C7B0-4D0A-A151-CC7711E56539}" type="sibTrans" cxnId="{5923C49A-8CB7-4397-9B44-081D8FF3C64D}">
      <dgm:prSet/>
      <dgm:spPr/>
    </dgm:pt>
    <dgm:pt modelId="{6BD687DF-BD6E-4809-B2FD-F0BBD09276ED}">
      <dgm:prSet phldr="0"/>
      <dgm:spPr/>
      <dgm:t>
        <a:bodyPr/>
        <a:lstStyle/>
        <a:p>
          <a:r>
            <a:rPr lang="en-US" dirty="0">
              <a:solidFill>
                <a:srgbClr val="333C42"/>
              </a:solidFill>
              <a:latin typeface="Libre Baskerville"/>
            </a:rPr>
            <a:t> and teaches me new things. </a:t>
          </a:r>
          <a:endParaRPr lang="en-US" dirty="0"/>
        </a:p>
      </dgm:t>
    </dgm:pt>
    <dgm:pt modelId="{D1C78CD9-8BF6-4448-874D-1483EBA09074}" type="parTrans" cxnId="{4D38EF6F-926F-4433-88C0-67D62D5C7BBD}">
      <dgm:prSet/>
      <dgm:spPr/>
    </dgm:pt>
    <dgm:pt modelId="{6464BDAF-EEF8-486D-8AA5-92E977CA5386}" type="sibTrans" cxnId="{4D38EF6F-926F-4433-88C0-67D62D5C7BBD}">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4FEB8ABF-2C39-2A4D-A4A3-2C1671A536AF}" type="pres">
      <dgm:prSet presAssocID="{071D827D-4003-AC48-838D-2FDA0F489087}" presName="hierRoot1" presStyleCnt="0">
        <dgm:presLayoutVars>
          <dgm:hierBranch val="init"/>
        </dgm:presLayoutVars>
      </dgm:prSet>
      <dgm:spPr/>
    </dgm:pt>
    <dgm:pt modelId="{A7B9E412-8214-D945-8571-A99793C17F08}" type="pres">
      <dgm:prSet presAssocID="{071D827D-4003-AC48-838D-2FDA0F489087}" presName="rootComposite1" presStyleCnt="0"/>
      <dgm:spPr/>
    </dgm:pt>
    <dgm:pt modelId="{988E1EFC-8A65-234D-99C7-B029EF748C7B}" type="pres">
      <dgm:prSet presAssocID="{071D827D-4003-AC48-838D-2FDA0F489087}" presName="rootText1" presStyleLbl="node0" presStyleIdx="0" presStyleCnt="1" custLinFactNeighborX="252" custLinFactNeighborY="-4528">
        <dgm:presLayoutVars>
          <dgm:chPref val="3"/>
        </dgm:presLayoutVars>
      </dgm:prSet>
      <dgm:spPr/>
    </dgm:pt>
    <dgm:pt modelId="{BE66C4EE-9BD8-0848-8437-B99214EC575D}" type="pres">
      <dgm:prSet presAssocID="{071D827D-4003-AC48-838D-2FDA0F489087}" presName="rootConnector1" presStyleLbl="node1" presStyleIdx="0" presStyleCnt="0"/>
      <dgm:spPr/>
    </dgm:pt>
    <dgm:pt modelId="{95257571-0D52-7C46-8572-C11C7F0E5602}" type="pres">
      <dgm:prSet presAssocID="{071D827D-4003-AC48-838D-2FDA0F489087}" presName="hierChild2" presStyleCnt="0"/>
      <dgm:spPr/>
    </dgm:pt>
    <dgm:pt modelId="{B3568EBC-E88B-4086-B342-8109780E7280}" type="pres">
      <dgm:prSet presAssocID="{9C26ED97-2887-476A-B236-2BA7B3EBB9F4}" presName="Name37" presStyleLbl="parChTrans1D2" presStyleIdx="0" presStyleCnt="3"/>
      <dgm:spPr/>
    </dgm:pt>
    <dgm:pt modelId="{C5C5891B-C088-48D4-AAA4-88A3442E880F}" type="pres">
      <dgm:prSet presAssocID="{62FEDD16-8C91-46B6-A833-D2C65DBF0FE2}" presName="hierRoot2" presStyleCnt="0">
        <dgm:presLayoutVars>
          <dgm:hierBranch val="init"/>
        </dgm:presLayoutVars>
      </dgm:prSet>
      <dgm:spPr/>
    </dgm:pt>
    <dgm:pt modelId="{6092AE01-6EFF-4352-A320-5D9072348ED4}" type="pres">
      <dgm:prSet presAssocID="{62FEDD16-8C91-46B6-A833-D2C65DBF0FE2}" presName="rootComposite" presStyleCnt="0"/>
      <dgm:spPr/>
    </dgm:pt>
    <dgm:pt modelId="{279C6E7F-3736-460B-AAA7-28FD54911633}" type="pres">
      <dgm:prSet presAssocID="{62FEDD16-8C91-46B6-A833-D2C65DBF0FE2}" presName="rootText" presStyleLbl="node2" presStyleIdx="0" presStyleCnt="3">
        <dgm:presLayoutVars>
          <dgm:chPref val="3"/>
        </dgm:presLayoutVars>
      </dgm:prSet>
      <dgm:spPr/>
    </dgm:pt>
    <dgm:pt modelId="{D1A1D387-AF81-44D9-9EE6-9642D4C45B81}" type="pres">
      <dgm:prSet presAssocID="{62FEDD16-8C91-46B6-A833-D2C65DBF0FE2}" presName="rootConnector" presStyleLbl="node2" presStyleIdx="0" presStyleCnt="3"/>
      <dgm:spPr/>
    </dgm:pt>
    <dgm:pt modelId="{FB9DF449-EE7C-4365-A09D-F92B8EC1E06E}" type="pres">
      <dgm:prSet presAssocID="{62FEDD16-8C91-46B6-A833-D2C65DBF0FE2}" presName="hierChild4" presStyleCnt="0"/>
      <dgm:spPr/>
    </dgm:pt>
    <dgm:pt modelId="{7DE452B6-67CC-4277-AA2F-CAFE35B88F95}" type="pres">
      <dgm:prSet presAssocID="{62FEDD16-8C91-46B6-A833-D2C65DBF0FE2}" presName="hierChild5" presStyleCnt="0"/>
      <dgm:spPr/>
    </dgm:pt>
    <dgm:pt modelId="{4571105A-378B-4CBD-BE65-ADBDFA2490AD}" type="pres">
      <dgm:prSet presAssocID="{67C14D91-FA35-4DC9-AF2A-0F733713B8E6}" presName="Name37" presStyleLbl="parChTrans1D2" presStyleIdx="1" presStyleCnt="3"/>
      <dgm:spPr/>
    </dgm:pt>
    <dgm:pt modelId="{51665DAD-D687-427E-A6F7-3B0C5C732CCA}" type="pres">
      <dgm:prSet presAssocID="{739377CB-84F8-4109-BC17-900CBBF171D6}" presName="hierRoot2" presStyleCnt="0">
        <dgm:presLayoutVars>
          <dgm:hierBranch val="init"/>
        </dgm:presLayoutVars>
      </dgm:prSet>
      <dgm:spPr/>
    </dgm:pt>
    <dgm:pt modelId="{50684ED0-D241-4B42-9DA1-5287B14D827B}" type="pres">
      <dgm:prSet presAssocID="{739377CB-84F8-4109-BC17-900CBBF171D6}" presName="rootComposite" presStyleCnt="0"/>
      <dgm:spPr/>
    </dgm:pt>
    <dgm:pt modelId="{18C75B54-ACA4-4E0D-9F59-26B6CB33939E}" type="pres">
      <dgm:prSet presAssocID="{739377CB-84F8-4109-BC17-900CBBF171D6}" presName="rootText" presStyleLbl="node2" presStyleIdx="1" presStyleCnt="3">
        <dgm:presLayoutVars>
          <dgm:chPref val="3"/>
        </dgm:presLayoutVars>
      </dgm:prSet>
      <dgm:spPr/>
    </dgm:pt>
    <dgm:pt modelId="{3C81A883-ECD3-4F13-8E24-7A97BD34785F}" type="pres">
      <dgm:prSet presAssocID="{739377CB-84F8-4109-BC17-900CBBF171D6}" presName="rootConnector" presStyleLbl="node2" presStyleIdx="1" presStyleCnt="3"/>
      <dgm:spPr/>
    </dgm:pt>
    <dgm:pt modelId="{B052F6E3-2A44-4EEC-AB12-04083EA68415}" type="pres">
      <dgm:prSet presAssocID="{739377CB-84F8-4109-BC17-900CBBF171D6}" presName="hierChild4" presStyleCnt="0"/>
      <dgm:spPr/>
    </dgm:pt>
    <dgm:pt modelId="{C54F2CC8-3A8D-4102-B826-D02C52571737}" type="pres">
      <dgm:prSet presAssocID="{739377CB-84F8-4109-BC17-900CBBF171D6}" presName="hierChild5" presStyleCnt="0"/>
      <dgm:spPr/>
    </dgm:pt>
    <dgm:pt modelId="{2291CFC4-C743-4C84-8D4C-F443C1BC7A20}" type="pres">
      <dgm:prSet presAssocID="{D1C78CD9-8BF6-4448-874D-1483EBA09074}" presName="Name37" presStyleLbl="parChTrans1D2" presStyleIdx="2" presStyleCnt="3"/>
      <dgm:spPr/>
    </dgm:pt>
    <dgm:pt modelId="{7E754844-F963-412F-8257-B7AA85DBEAA2}" type="pres">
      <dgm:prSet presAssocID="{6BD687DF-BD6E-4809-B2FD-F0BBD09276ED}" presName="hierRoot2" presStyleCnt="0">
        <dgm:presLayoutVars>
          <dgm:hierBranch val="init"/>
        </dgm:presLayoutVars>
      </dgm:prSet>
      <dgm:spPr/>
    </dgm:pt>
    <dgm:pt modelId="{029CCD91-57ED-4AF5-B8D3-FB56E36C5082}" type="pres">
      <dgm:prSet presAssocID="{6BD687DF-BD6E-4809-B2FD-F0BBD09276ED}" presName="rootComposite" presStyleCnt="0"/>
      <dgm:spPr/>
    </dgm:pt>
    <dgm:pt modelId="{19C55CE4-D6DA-44F6-84BF-4489CBE40F3F}" type="pres">
      <dgm:prSet presAssocID="{6BD687DF-BD6E-4809-B2FD-F0BBD09276ED}" presName="rootText" presStyleLbl="node2" presStyleIdx="2" presStyleCnt="3">
        <dgm:presLayoutVars>
          <dgm:chPref val="3"/>
        </dgm:presLayoutVars>
      </dgm:prSet>
      <dgm:spPr/>
    </dgm:pt>
    <dgm:pt modelId="{CC9C3DC8-86D8-432E-ABD2-C9330FAA3B01}" type="pres">
      <dgm:prSet presAssocID="{6BD687DF-BD6E-4809-B2FD-F0BBD09276ED}" presName="rootConnector" presStyleLbl="node2" presStyleIdx="2" presStyleCnt="3"/>
      <dgm:spPr/>
    </dgm:pt>
    <dgm:pt modelId="{83BDE62E-F37D-4F36-84C3-A6BC2BC7EC0E}" type="pres">
      <dgm:prSet presAssocID="{6BD687DF-BD6E-4809-B2FD-F0BBD09276ED}" presName="hierChild4" presStyleCnt="0"/>
      <dgm:spPr/>
    </dgm:pt>
    <dgm:pt modelId="{60AAC910-648C-47BE-941A-BF809347B32C}" type="pres">
      <dgm:prSet presAssocID="{6BD687DF-BD6E-4809-B2FD-F0BBD09276ED}" presName="hierChild5" presStyleCnt="0"/>
      <dgm:spPr/>
    </dgm:pt>
    <dgm:pt modelId="{8BCE8F65-4445-604F-8624-E580CF0060EE}" type="pres">
      <dgm:prSet presAssocID="{071D827D-4003-AC48-838D-2FDA0F489087}" presName="hierChild3" presStyleCnt="0"/>
      <dgm:spPr/>
    </dgm:pt>
  </dgm:ptLst>
  <dgm:cxnLst>
    <dgm:cxn modelId="{6F42210D-5567-4E8E-B359-AAC4DA130D4D}" type="presOf" srcId="{6BD687DF-BD6E-4809-B2FD-F0BBD09276ED}" destId="{19C55CE4-D6DA-44F6-84BF-4489CBE40F3F}" srcOrd="0" destOrd="0" presId="urn:microsoft.com/office/officeart/2005/8/layout/orgChart1"/>
    <dgm:cxn modelId="{81453B12-5869-41B1-AB07-530E582EEAA1}" type="presOf" srcId="{62FEDD16-8C91-46B6-A833-D2C65DBF0FE2}" destId="{279C6E7F-3736-460B-AAA7-28FD54911633}" srcOrd="0" destOrd="0" presId="urn:microsoft.com/office/officeart/2005/8/layout/orgChart1"/>
    <dgm:cxn modelId="{9634592E-4DB0-4406-A4D6-92E4FA30D55B}" type="presOf" srcId="{739377CB-84F8-4109-BC17-900CBBF171D6}" destId="{18C75B54-ACA4-4E0D-9F59-26B6CB33939E}" srcOrd="0" destOrd="0" presId="urn:microsoft.com/office/officeart/2005/8/layout/orgChart1"/>
    <dgm:cxn modelId="{3407435B-D360-4FDF-9AF6-DF2350B57B5C}" type="presOf" srcId="{9C26ED97-2887-476A-B236-2BA7B3EBB9F4}" destId="{B3568EBC-E88B-4086-B342-8109780E7280}" srcOrd="0" destOrd="0" presId="urn:microsoft.com/office/officeart/2005/8/layout/orgChart1"/>
    <dgm:cxn modelId="{C0D09A61-DD4F-4C5A-B722-0652D7D40A01}" type="presOf" srcId="{071D827D-4003-AC48-838D-2FDA0F489087}" destId="{BE66C4EE-9BD8-0848-8437-B99214EC575D}" srcOrd="1" destOrd="0" presId="urn:microsoft.com/office/officeart/2005/8/layout/orgChart1"/>
    <dgm:cxn modelId="{4D38EF6F-926F-4433-88C0-67D62D5C7BBD}" srcId="{071D827D-4003-AC48-838D-2FDA0F489087}" destId="{6BD687DF-BD6E-4809-B2FD-F0BBD09276ED}" srcOrd="2" destOrd="0" parTransId="{D1C78CD9-8BF6-4448-874D-1483EBA09074}" sibTransId="{6464BDAF-EEF8-486D-8AA5-92E977CA5386}"/>
    <dgm:cxn modelId="{D6E4B47B-DC3D-4D0A-A277-5178798DDB00}" type="presOf" srcId="{67C14D91-FA35-4DC9-AF2A-0F733713B8E6}" destId="{4571105A-378B-4CBD-BE65-ADBDFA2490AD}" srcOrd="0" destOrd="0" presId="urn:microsoft.com/office/officeart/2005/8/layout/orgChart1"/>
    <dgm:cxn modelId="{E2DCC98B-2A7A-47D7-A5D5-FDA7506DF9CB}" type="presOf" srcId="{D1C78CD9-8BF6-4448-874D-1483EBA09074}" destId="{2291CFC4-C743-4C84-8D4C-F443C1BC7A20}" srcOrd="0" destOrd="0" presId="urn:microsoft.com/office/officeart/2005/8/layout/orgChart1"/>
    <dgm:cxn modelId="{5923C49A-8CB7-4397-9B44-081D8FF3C64D}" srcId="{071D827D-4003-AC48-838D-2FDA0F489087}" destId="{739377CB-84F8-4109-BC17-900CBBF171D6}" srcOrd="1" destOrd="0" parTransId="{67C14D91-FA35-4DC9-AF2A-0F733713B8E6}" sibTransId="{9E230B0D-C7B0-4D0A-A151-CC7711E56539}"/>
    <dgm:cxn modelId="{437744B7-5CB4-45AF-B69E-FB74ECA3281E}" type="presOf" srcId="{6BD687DF-BD6E-4809-B2FD-F0BBD09276ED}" destId="{CC9C3DC8-86D8-432E-ABD2-C9330FAA3B01}" srcOrd="1"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DCBD04C5-175F-4E9C-9674-996C97A2894D}" type="presOf" srcId="{62FEDD16-8C91-46B6-A833-D2C65DBF0FE2}" destId="{D1A1D387-AF81-44D9-9EE6-9642D4C45B81}" srcOrd="1" destOrd="0" presId="urn:microsoft.com/office/officeart/2005/8/layout/orgChart1"/>
    <dgm:cxn modelId="{CF7929D9-21B1-F345-BBEF-C64D19EDC69A}" srcId="{6CFC59A1-C8FE-F54E-9058-B091319587F0}" destId="{071D827D-4003-AC48-838D-2FDA0F489087}" srcOrd="0" destOrd="0" parTransId="{C4477B69-6E3B-4A46-AC4A-514B62B401F3}" sibTransId="{176E1D31-BA3F-DD4A-98F2-744C32AE5D7E}"/>
    <dgm:cxn modelId="{BECD4ADC-5A2D-4F80-A5B6-226C32BFD428}" type="presOf" srcId="{739377CB-84F8-4109-BC17-900CBBF171D6}" destId="{3C81A883-ECD3-4F13-8E24-7A97BD34785F}" srcOrd="1" destOrd="0" presId="urn:microsoft.com/office/officeart/2005/8/layout/orgChart1"/>
    <dgm:cxn modelId="{BAA346E4-7DA8-4CA1-9DF1-47A64C17C180}" type="presOf" srcId="{071D827D-4003-AC48-838D-2FDA0F489087}" destId="{988E1EFC-8A65-234D-99C7-B029EF748C7B}" srcOrd="0" destOrd="0" presId="urn:microsoft.com/office/officeart/2005/8/layout/orgChart1"/>
    <dgm:cxn modelId="{C2C60FF6-7A1B-42E8-B6C9-D0273A06F47A}" srcId="{071D827D-4003-AC48-838D-2FDA0F489087}" destId="{62FEDD16-8C91-46B6-A833-D2C65DBF0FE2}" srcOrd="0" destOrd="0" parTransId="{9C26ED97-2887-476A-B236-2BA7B3EBB9F4}" sibTransId="{E6101194-9EF7-4BAC-AD6B-8591CDAC3FDB}"/>
    <dgm:cxn modelId="{59595D26-623F-4BBD-8384-A5982EB523B2}" type="presParOf" srcId="{5BFEFF00-E061-F34F-B8B4-57BCFC994C78}" destId="{4FEB8ABF-2C39-2A4D-A4A3-2C1671A536AF}" srcOrd="0" destOrd="0" presId="urn:microsoft.com/office/officeart/2005/8/layout/orgChart1"/>
    <dgm:cxn modelId="{35463F56-8EA6-4D47-9F33-76294CF7ACBC}" type="presParOf" srcId="{4FEB8ABF-2C39-2A4D-A4A3-2C1671A536AF}" destId="{A7B9E412-8214-D945-8571-A99793C17F08}" srcOrd="0" destOrd="0" presId="urn:microsoft.com/office/officeart/2005/8/layout/orgChart1"/>
    <dgm:cxn modelId="{A3ED5160-256B-4407-83EB-C7722EEA7CC4}" type="presParOf" srcId="{A7B9E412-8214-D945-8571-A99793C17F08}" destId="{988E1EFC-8A65-234D-99C7-B029EF748C7B}" srcOrd="0" destOrd="0" presId="urn:microsoft.com/office/officeart/2005/8/layout/orgChart1"/>
    <dgm:cxn modelId="{66A8FAB3-066A-4E61-9C39-1BDE85283FB6}" type="presParOf" srcId="{A7B9E412-8214-D945-8571-A99793C17F08}" destId="{BE66C4EE-9BD8-0848-8437-B99214EC575D}" srcOrd="1" destOrd="0" presId="urn:microsoft.com/office/officeart/2005/8/layout/orgChart1"/>
    <dgm:cxn modelId="{3D674CAE-232C-4354-99F9-94A6F80D4024}" type="presParOf" srcId="{4FEB8ABF-2C39-2A4D-A4A3-2C1671A536AF}" destId="{95257571-0D52-7C46-8572-C11C7F0E5602}" srcOrd="1" destOrd="0" presId="urn:microsoft.com/office/officeart/2005/8/layout/orgChart1"/>
    <dgm:cxn modelId="{E2469A0F-6714-4C87-9F65-68D54379AA3D}" type="presParOf" srcId="{95257571-0D52-7C46-8572-C11C7F0E5602}" destId="{B3568EBC-E88B-4086-B342-8109780E7280}" srcOrd="0" destOrd="0" presId="urn:microsoft.com/office/officeart/2005/8/layout/orgChart1"/>
    <dgm:cxn modelId="{A20307BD-72D0-404F-BEAC-72500A0F5F08}" type="presParOf" srcId="{95257571-0D52-7C46-8572-C11C7F0E5602}" destId="{C5C5891B-C088-48D4-AAA4-88A3442E880F}" srcOrd="1" destOrd="0" presId="urn:microsoft.com/office/officeart/2005/8/layout/orgChart1"/>
    <dgm:cxn modelId="{25A3897D-C59C-4162-89F5-DDABDB4E9EA7}" type="presParOf" srcId="{C5C5891B-C088-48D4-AAA4-88A3442E880F}" destId="{6092AE01-6EFF-4352-A320-5D9072348ED4}" srcOrd="0" destOrd="0" presId="urn:microsoft.com/office/officeart/2005/8/layout/orgChart1"/>
    <dgm:cxn modelId="{73D61A8C-417D-457D-A59F-9C612520EEDE}" type="presParOf" srcId="{6092AE01-6EFF-4352-A320-5D9072348ED4}" destId="{279C6E7F-3736-460B-AAA7-28FD54911633}" srcOrd="0" destOrd="0" presId="urn:microsoft.com/office/officeart/2005/8/layout/orgChart1"/>
    <dgm:cxn modelId="{DFFCE5AA-AF74-41D0-9D1E-C9BF91C7E7D5}" type="presParOf" srcId="{6092AE01-6EFF-4352-A320-5D9072348ED4}" destId="{D1A1D387-AF81-44D9-9EE6-9642D4C45B81}" srcOrd="1" destOrd="0" presId="urn:microsoft.com/office/officeart/2005/8/layout/orgChart1"/>
    <dgm:cxn modelId="{4F8DF146-B97E-4AB5-BFB8-BE9386D50A8B}" type="presParOf" srcId="{C5C5891B-C088-48D4-AAA4-88A3442E880F}" destId="{FB9DF449-EE7C-4365-A09D-F92B8EC1E06E}" srcOrd="1" destOrd="0" presId="urn:microsoft.com/office/officeart/2005/8/layout/orgChart1"/>
    <dgm:cxn modelId="{6FF885D4-FAE3-4CC6-A7AB-A0C68C5FEDF5}" type="presParOf" srcId="{C5C5891B-C088-48D4-AAA4-88A3442E880F}" destId="{7DE452B6-67CC-4277-AA2F-CAFE35B88F95}" srcOrd="2" destOrd="0" presId="urn:microsoft.com/office/officeart/2005/8/layout/orgChart1"/>
    <dgm:cxn modelId="{CD54D20A-5329-4E5C-A211-157756CCDB84}" type="presParOf" srcId="{95257571-0D52-7C46-8572-C11C7F0E5602}" destId="{4571105A-378B-4CBD-BE65-ADBDFA2490AD}" srcOrd="2" destOrd="0" presId="urn:microsoft.com/office/officeart/2005/8/layout/orgChart1"/>
    <dgm:cxn modelId="{083BC81D-C399-402B-903D-5F8E6D6A450C}" type="presParOf" srcId="{95257571-0D52-7C46-8572-C11C7F0E5602}" destId="{51665DAD-D687-427E-A6F7-3B0C5C732CCA}" srcOrd="3" destOrd="0" presId="urn:microsoft.com/office/officeart/2005/8/layout/orgChart1"/>
    <dgm:cxn modelId="{292E5EC3-F915-4A97-806F-02283971A6B3}" type="presParOf" srcId="{51665DAD-D687-427E-A6F7-3B0C5C732CCA}" destId="{50684ED0-D241-4B42-9DA1-5287B14D827B}" srcOrd="0" destOrd="0" presId="urn:microsoft.com/office/officeart/2005/8/layout/orgChart1"/>
    <dgm:cxn modelId="{F2C36213-2D02-497F-88BC-5B935D004DCC}" type="presParOf" srcId="{50684ED0-D241-4B42-9DA1-5287B14D827B}" destId="{18C75B54-ACA4-4E0D-9F59-26B6CB33939E}" srcOrd="0" destOrd="0" presId="urn:microsoft.com/office/officeart/2005/8/layout/orgChart1"/>
    <dgm:cxn modelId="{DD4BC4B1-59AC-45FC-8765-57FF00D110D9}" type="presParOf" srcId="{50684ED0-D241-4B42-9DA1-5287B14D827B}" destId="{3C81A883-ECD3-4F13-8E24-7A97BD34785F}" srcOrd="1" destOrd="0" presId="urn:microsoft.com/office/officeart/2005/8/layout/orgChart1"/>
    <dgm:cxn modelId="{2E2C4AAD-DFED-4C09-9CD8-05D0213E7D9B}" type="presParOf" srcId="{51665DAD-D687-427E-A6F7-3B0C5C732CCA}" destId="{B052F6E3-2A44-4EEC-AB12-04083EA68415}" srcOrd="1" destOrd="0" presId="urn:microsoft.com/office/officeart/2005/8/layout/orgChart1"/>
    <dgm:cxn modelId="{1C090DE4-F648-448C-A962-EBA8EDCAEC21}" type="presParOf" srcId="{51665DAD-D687-427E-A6F7-3B0C5C732CCA}" destId="{C54F2CC8-3A8D-4102-B826-D02C52571737}" srcOrd="2" destOrd="0" presId="urn:microsoft.com/office/officeart/2005/8/layout/orgChart1"/>
    <dgm:cxn modelId="{0D871B19-39F3-4911-A833-D21EDF4B4653}" type="presParOf" srcId="{95257571-0D52-7C46-8572-C11C7F0E5602}" destId="{2291CFC4-C743-4C84-8D4C-F443C1BC7A20}" srcOrd="4" destOrd="0" presId="urn:microsoft.com/office/officeart/2005/8/layout/orgChart1"/>
    <dgm:cxn modelId="{51352AD0-632A-45B9-A70A-A1AE535D1022}" type="presParOf" srcId="{95257571-0D52-7C46-8572-C11C7F0E5602}" destId="{7E754844-F963-412F-8257-B7AA85DBEAA2}" srcOrd="5" destOrd="0" presId="urn:microsoft.com/office/officeart/2005/8/layout/orgChart1"/>
    <dgm:cxn modelId="{8E64989D-2AAD-413C-89A3-C8E1DDC7FBFF}" type="presParOf" srcId="{7E754844-F963-412F-8257-B7AA85DBEAA2}" destId="{029CCD91-57ED-4AF5-B8D3-FB56E36C5082}" srcOrd="0" destOrd="0" presId="urn:microsoft.com/office/officeart/2005/8/layout/orgChart1"/>
    <dgm:cxn modelId="{E64791EA-C3D4-4BEB-821B-41518717F524}" type="presParOf" srcId="{029CCD91-57ED-4AF5-B8D3-FB56E36C5082}" destId="{19C55CE4-D6DA-44F6-84BF-4489CBE40F3F}" srcOrd="0" destOrd="0" presId="urn:microsoft.com/office/officeart/2005/8/layout/orgChart1"/>
    <dgm:cxn modelId="{3D216882-54A0-4EDD-98A9-91ED705278A5}" type="presParOf" srcId="{029CCD91-57ED-4AF5-B8D3-FB56E36C5082}" destId="{CC9C3DC8-86D8-432E-ABD2-C9330FAA3B01}" srcOrd="1" destOrd="0" presId="urn:microsoft.com/office/officeart/2005/8/layout/orgChart1"/>
    <dgm:cxn modelId="{6C0A495A-2955-4A9F-9822-4A686DE4562F}" type="presParOf" srcId="{7E754844-F963-412F-8257-B7AA85DBEAA2}" destId="{83BDE62E-F37D-4F36-84C3-A6BC2BC7EC0E}" srcOrd="1" destOrd="0" presId="urn:microsoft.com/office/officeart/2005/8/layout/orgChart1"/>
    <dgm:cxn modelId="{3272F1BE-0F80-4098-BBA4-CCD0549AB583}" type="presParOf" srcId="{7E754844-F963-412F-8257-B7AA85DBEAA2}" destId="{60AAC910-648C-47BE-941A-BF809347B32C}" srcOrd="2" destOrd="0" presId="urn:microsoft.com/office/officeart/2005/8/layout/orgChart1"/>
    <dgm:cxn modelId="{DA0E8F96-18F3-4AE9-9C20-ED0E9CC67EA5}" type="presParOf" srcId="{4FEB8ABF-2C39-2A4D-A4A3-2C1671A536AF}" destId="{8BCE8F65-4445-604F-8624-E580CF0060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25540CD3-310E-6641-956A-75C25FAC5DD1}">
      <dgm:prSet phldrT="[Text]" phldr="0"/>
      <dgm:spPr/>
      <dgm:t>
        <a:bodyPr/>
        <a:lstStyle/>
        <a:p>
          <a:pPr rtl="0">
            <a:buNone/>
          </a:pPr>
          <a:r>
            <a:rPr lang="en-US" dirty="0">
              <a:solidFill>
                <a:srgbClr val="000000"/>
              </a:solidFill>
              <a:latin typeface="Libre Baskerville"/>
            </a:rPr>
            <a:t>Understanding the principles of the Constitution, like checks and balances and popular sovereignty, helps citizens participate by</a:t>
          </a:r>
          <a:endParaRPr lang="en-US" dirty="0">
            <a:latin typeface="Calibri Light" panose="020F0302020204030204"/>
            <a:ea typeface="Calibri Light" panose="020F0302020204030204"/>
            <a:cs typeface="Calibri Light" panose="020F0302020204030204"/>
          </a:endParaRPr>
        </a:p>
      </dgm:t>
    </dgm:pt>
    <dgm:pt modelId="{6C64576C-6529-0546-9DE8-7041EA55CCD0}" type="parTrans" cxnId="{AA66400F-2808-E242-AA18-48E2C571F906}">
      <dgm:prSet/>
      <dgm:spPr/>
      <dgm:t>
        <a:bodyPr/>
        <a:lstStyle/>
        <a:p>
          <a:endParaRPr lang="en-US"/>
        </a:p>
      </dgm:t>
    </dgm:pt>
    <dgm:pt modelId="{25EAF954-AB3A-B147-A2A5-FFA9A35E5320}" type="sibTrans" cxnId="{AA66400F-2808-E242-AA18-48E2C571F906}">
      <dgm:prSet/>
      <dgm:spPr/>
      <dgm:t>
        <a:bodyPr/>
        <a:lstStyle/>
        <a:p>
          <a:endParaRPr lang="en-US"/>
        </a:p>
      </dgm:t>
    </dgm:pt>
    <dgm:pt modelId="{9250A529-9118-44D2-9F41-A2D2BA672389}">
      <dgm:prSet phldr="0"/>
      <dgm:spPr/>
      <dgm:t>
        <a:bodyPr/>
        <a:lstStyle/>
        <a:p>
          <a:pPr rtl="0"/>
          <a:r>
            <a:rPr lang="en-US" dirty="0">
              <a:solidFill>
                <a:srgbClr val="000000"/>
              </a:solidFill>
              <a:latin typeface="Libre Baskerville"/>
            </a:rPr>
            <a:t>holding leaders accountable </a:t>
          </a:r>
        </a:p>
      </dgm:t>
    </dgm:pt>
    <dgm:pt modelId="{411452F5-9491-4CEA-9F00-DB652C2762FB}" type="parTrans" cxnId="{5706FCF5-4097-4537-A513-EE8268FE3593}">
      <dgm:prSet/>
      <dgm:spPr/>
    </dgm:pt>
    <dgm:pt modelId="{68C2A4DB-3AF0-4715-A8AC-B8262001DAF4}" type="sibTrans" cxnId="{5706FCF5-4097-4537-A513-EE8268FE3593}">
      <dgm:prSet/>
      <dgm:spPr/>
    </dgm:pt>
    <dgm:pt modelId="{0D96BD31-DE79-4ECA-B69F-E8835631761D}">
      <dgm:prSet phldr="0"/>
      <dgm:spPr/>
      <dgm:t>
        <a:bodyPr/>
        <a:lstStyle/>
        <a:p>
          <a:r>
            <a:rPr lang="en-US" dirty="0">
              <a:solidFill>
                <a:srgbClr val="000000"/>
              </a:solidFill>
              <a:latin typeface="Libre Baskerville"/>
            </a:rPr>
            <a:t>and influencing government decisions.</a:t>
          </a:r>
          <a:endParaRPr lang="en-US" dirty="0"/>
        </a:p>
      </dgm:t>
    </dgm:pt>
    <dgm:pt modelId="{A5AC081B-B67E-4574-8110-07A5EED1ABD7}" type="parTrans" cxnId="{371632E6-8522-4023-AEA4-FFBAFF4156EF}">
      <dgm:prSet/>
      <dgm:spPr/>
    </dgm:pt>
    <dgm:pt modelId="{3FD534AE-9C46-44B9-BC9C-F80707CF1968}" type="sibTrans" cxnId="{371632E6-8522-4023-AEA4-FFBAFF4156EF}">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1516D2F5-D0F6-4D78-9A5D-72C180A545AE}" type="pres">
      <dgm:prSet presAssocID="{25540CD3-310E-6641-956A-75C25FAC5DD1}" presName="hierRoot1" presStyleCnt="0">
        <dgm:presLayoutVars>
          <dgm:hierBranch val="init"/>
        </dgm:presLayoutVars>
      </dgm:prSet>
      <dgm:spPr/>
    </dgm:pt>
    <dgm:pt modelId="{88D3438A-7A4A-41E0-9D22-D8BE71CA2643}" type="pres">
      <dgm:prSet presAssocID="{25540CD3-310E-6641-956A-75C25FAC5DD1}" presName="rootComposite1" presStyleCnt="0"/>
      <dgm:spPr/>
    </dgm:pt>
    <dgm:pt modelId="{597F60C9-CF9F-4116-B074-A300314CB2A6}" type="pres">
      <dgm:prSet presAssocID="{25540CD3-310E-6641-956A-75C25FAC5DD1}" presName="rootText1" presStyleLbl="node0" presStyleIdx="0" presStyleCnt="1">
        <dgm:presLayoutVars>
          <dgm:chPref val="3"/>
        </dgm:presLayoutVars>
      </dgm:prSet>
      <dgm:spPr/>
    </dgm:pt>
    <dgm:pt modelId="{850464BD-AD8C-459F-B9D5-74C41D6F9C41}" type="pres">
      <dgm:prSet presAssocID="{25540CD3-310E-6641-956A-75C25FAC5DD1}" presName="rootConnector1" presStyleLbl="node1" presStyleIdx="0" presStyleCnt="0"/>
      <dgm:spPr/>
    </dgm:pt>
    <dgm:pt modelId="{E1E269CB-8DFC-42EF-9092-185C006C2043}" type="pres">
      <dgm:prSet presAssocID="{25540CD3-310E-6641-956A-75C25FAC5DD1}" presName="hierChild2" presStyleCnt="0"/>
      <dgm:spPr/>
    </dgm:pt>
    <dgm:pt modelId="{8E6AF3EE-00B9-41F7-B575-C738A339BCE5}" type="pres">
      <dgm:prSet presAssocID="{411452F5-9491-4CEA-9F00-DB652C2762FB}" presName="Name37" presStyleLbl="parChTrans1D2" presStyleIdx="0" presStyleCnt="2"/>
      <dgm:spPr/>
    </dgm:pt>
    <dgm:pt modelId="{797F9639-7B16-4280-B26D-422AE2C4F405}" type="pres">
      <dgm:prSet presAssocID="{9250A529-9118-44D2-9F41-A2D2BA672389}" presName="hierRoot2" presStyleCnt="0">
        <dgm:presLayoutVars>
          <dgm:hierBranch val="init"/>
        </dgm:presLayoutVars>
      </dgm:prSet>
      <dgm:spPr/>
    </dgm:pt>
    <dgm:pt modelId="{1E08869E-4A27-4230-BD5D-E2DEA4703277}" type="pres">
      <dgm:prSet presAssocID="{9250A529-9118-44D2-9F41-A2D2BA672389}" presName="rootComposite" presStyleCnt="0"/>
      <dgm:spPr/>
    </dgm:pt>
    <dgm:pt modelId="{9731D488-F11D-49C7-BBAD-EEB6A560A5B4}" type="pres">
      <dgm:prSet presAssocID="{9250A529-9118-44D2-9F41-A2D2BA672389}" presName="rootText" presStyleLbl="node2" presStyleIdx="0" presStyleCnt="2">
        <dgm:presLayoutVars>
          <dgm:chPref val="3"/>
        </dgm:presLayoutVars>
      </dgm:prSet>
      <dgm:spPr/>
    </dgm:pt>
    <dgm:pt modelId="{E785F501-6861-4B99-AC58-64478B72D1E7}" type="pres">
      <dgm:prSet presAssocID="{9250A529-9118-44D2-9F41-A2D2BA672389}" presName="rootConnector" presStyleLbl="node2" presStyleIdx="0" presStyleCnt="2"/>
      <dgm:spPr/>
    </dgm:pt>
    <dgm:pt modelId="{7B856840-67BC-48E6-91C8-CD7D1A512762}" type="pres">
      <dgm:prSet presAssocID="{9250A529-9118-44D2-9F41-A2D2BA672389}" presName="hierChild4" presStyleCnt="0"/>
      <dgm:spPr/>
    </dgm:pt>
    <dgm:pt modelId="{05C08A54-C8BA-49E1-BE55-5E6A61349053}" type="pres">
      <dgm:prSet presAssocID="{9250A529-9118-44D2-9F41-A2D2BA672389}" presName="hierChild5" presStyleCnt="0"/>
      <dgm:spPr/>
    </dgm:pt>
    <dgm:pt modelId="{D32E8D99-0CEC-4B4D-848F-617A93A5EFB4}" type="pres">
      <dgm:prSet presAssocID="{A5AC081B-B67E-4574-8110-07A5EED1ABD7}" presName="Name37" presStyleLbl="parChTrans1D2" presStyleIdx="1" presStyleCnt="2"/>
      <dgm:spPr/>
    </dgm:pt>
    <dgm:pt modelId="{BDC525E8-A6EB-436A-B770-1170441A75CC}" type="pres">
      <dgm:prSet presAssocID="{0D96BD31-DE79-4ECA-B69F-E8835631761D}" presName="hierRoot2" presStyleCnt="0">
        <dgm:presLayoutVars>
          <dgm:hierBranch val="init"/>
        </dgm:presLayoutVars>
      </dgm:prSet>
      <dgm:spPr/>
    </dgm:pt>
    <dgm:pt modelId="{C302D87F-A7E9-46CF-97BE-96FA956816A2}" type="pres">
      <dgm:prSet presAssocID="{0D96BD31-DE79-4ECA-B69F-E8835631761D}" presName="rootComposite" presStyleCnt="0"/>
      <dgm:spPr/>
    </dgm:pt>
    <dgm:pt modelId="{7186863C-D46A-466F-9C84-F9572BB52D26}" type="pres">
      <dgm:prSet presAssocID="{0D96BD31-DE79-4ECA-B69F-E8835631761D}" presName="rootText" presStyleLbl="node2" presStyleIdx="1" presStyleCnt="2">
        <dgm:presLayoutVars>
          <dgm:chPref val="3"/>
        </dgm:presLayoutVars>
      </dgm:prSet>
      <dgm:spPr/>
    </dgm:pt>
    <dgm:pt modelId="{C9A0DEFD-5C1D-4A23-B9B5-61EEFA0B4EEC}" type="pres">
      <dgm:prSet presAssocID="{0D96BD31-DE79-4ECA-B69F-E8835631761D}" presName="rootConnector" presStyleLbl="node2" presStyleIdx="1" presStyleCnt="2"/>
      <dgm:spPr/>
    </dgm:pt>
    <dgm:pt modelId="{B33C8185-06FF-4C5E-AF7B-72D4C5CFC737}" type="pres">
      <dgm:prSet presAssocID="{0D96BD31-DE79-4ECA-B69F-E8835631761D}" presName="hierChild4" presStyleCnt="0"/>
      <dgm:spPr/>
    </dgm:pt>
    <dgm:pt modelId="{93682ECA-1337-42B7-B74D-29FA6A77BE3F}" type="pres">
      <dgm:prSet presAssocID="{0D96BD31-DE79-4ECA-B69F-E8835631761D}" presName="hierChild5" presStyleCnt="0"/>
      <dgm:spPr/>
    </dgm:pt>
    <dgm:pt modelId="{B82862A0-AB85-4C11-8E32-734D3C35EC09}" type="pres">
      <dgm:prSet presAssocID="{25540CD3-310E-6641-956A-75C25FAC5DD1}" presName="hierChild3" presStyleCnt="0"/>
      <dgm:spPr/>
    </dgm:pt>
  </dgm:ptLst>
  <dgm:cxnLst>
    <dgm:cxn modelId="{3BAB2E09-DD79-4F95-A7B4-A2098EF752DE}" type="presOf" srcId="{9250A529-9118-44D2-9F41-A2D2BA672389}" destId="{E785F501-6861-4B99-AC58-64478B72D1E7}" srcOrd="1" destOrd="0" presId="urn:microsoft.com/office/officeart/2005/8/layout/orgChart1"/>
    <dgm:cxn modelId="{AA66400F-2808-E242-AA18-48E2C571F906}" srcId="{6CFC59A1-C8FE-F54E-9058-B091319587F0}" destId="{25540CD3-310E-6641-956A-75C25FAC5DD1}" srcOrd="0" destOrd="0" parTransId="{6C64576C-6529-0546-9DE8-7041EA55CCD0}" sibTransId="{25EAF954-AB3A-B147-A2A5-FFA9A35E5320}"/>
    <dgm:cxn modelId="{348B8379-792E-43E1-8A68-BB4DBE78D122}" type="presOf" srcId="{25540CD3-310E-6641-956A-75C25FAC5DD1}" destId="{850464BD-AD8C-459F-B9D5-74C41D6F9C41}" srcOrd="1" destOrd="0" presId="urn:microsoft.com/office/officeart/2005/8/layout/orgChart1"/>
    <dgm:cxn modelId="{F8A8E77C-27C3-4027-8064-F244B91AA001}" type="presOf" srcId="{0D96BD31-DE79-4ECA-B69F-E8835631761D}" destId="{7186863C-D46A-466F-9C84-F9572BB52D26}" srcOrd="0" destOrd="0" presId="urn:microsoft.com/office/officeart/2005/8/layout/orgChart1"/>
    <dgm:cxn modelId="{FA6D1380-1214-4B20-B702-AD36797DB1B0}" type="presOf" srcId="{0D96BD31-DE79-4ECA-B69F-E8835631761D}" destId="{C9A0DEFD-5C1D-4A23-B9B5-61EEFA0B4EEC}" srcOrd="1" destOrd="0" presId="urn:microsoft.com/office/officeart/2005/8/layout/orgChart1"/>
    <dgm:cxn modelId="{6048EAAA-E115-4119-88C5-FEA07A0E289C}" type="presOf" srcId="{9250A529-9118-44D2-9F41-A2D2BA672389}" destId="{9731D488-F11D-49C7-BBAD-EEB6A560A5B4}" srcOrd="0" destOrd="0" presId="urn:microsoft.com/office/officeart/2005/8/layout/orgChart1"/>
    <dgm:cxn modelId="{ADA92CB5-907F-408A-B8AD-8E2D67FFF87E}" type="presOf" srcId="{A5AC081B-B67E-4574-8110-07A5EED1ABD7}" destId="{D32E8D99-0CEC-4B4D-848F-617A93A5EFB4}" srcOrd="0" destOrd="0" presId="urn:microsoft.com/office/officeart/2005/8/layout/orgChart1"/>
    <dgm:cxn modelId="{63E807B8-B33D-4848-AFF6-0E6EEFDBF8CE}" type="presOf" srcId="{6CFC59A1-C8FE-F54E-9058-B091319587F0}" destId="{5BFEFF00-E061-F34F-B8B4-57BCFC994C78}" srcOrd="0" destOrd="0" presId="urn:microsoft.com/office/officeart/2005/8/layout/orgChart1"/>
    <dgm:cxn modelId="{51D27CBE-A6FA-4C12-95DC-974207164FBF}" type="presOf" srcId="{25540CD3-310E-6641-956A-75C25FAC5DD1}" destId="{597F60C9-CF9F-4116-B074-A300314CB2A6}" srcOrd="0" destOrd="0" presId="urn:microsoft.com/office/officeart/2005/8/layout/orgChart1"/>
    <dgm:cxn modelId="{98CBB3CD-8ED6-470F-A85F-4D1EC9B7D513}" type="presOf" srcId="{411452F5-9491-4CEA-9F00-DB652C2762FB}" destId="{8E6AF3EE-00B9-41F7-B575-C738A339BCE5}" srcOrd="0" destOrd="0" presId="urn:microsoft.com/office/officeart/2005/8/layout/orgChart1"/>
    <dgm:cxn modelId="{371632E6-8522-4023-AEA4-FFBAFF4156EF}" srcId="{25540CD3-310E-6641-956A-75C25FAC5DD1}" destId="{0D96BD31-DE79-4ECA-B69F-E8835631761D}" srcOrd="1" destOrd="0" parTransId="{A5AC081B-B67E-4574-8110-07A5EED1ABD7}" sibTransId="{3FD534AE-9C46-44B9-BC9C-F80707CF1968}"/>
    <dgm:cxn modelId="{5706FCF5-4097-4537-A513-EE8268FE3593}" srcId="{25540CD3-310E-6641-956A-75C25FAC5DD1}" destId="{9250A529-9118-44D2-9F41-A2D2BA672389}" srcOrd="0" destOrd="0" parTransId="{411452F5-9491-4CEA-9F00-DB652C2762FB}" sibTransId="{68C2A4DB-3AF0-4715-A8AC-B8262001DAF4}"/>
    <dgm:cxn modelId="{F231A670-4678-455F-923D-1069B03333E2}" type="presParOf" srcId="{5BFEFF00-E061-F34F-B8B4-57BCFC994C78}" destId="{1516D2F5-D0F6-4D78-9A5D-72C180A545AE}" srcOrd="0" destOrd="0" presId="urn:microsoft.com/office/officeart/2005/8/layout/orgChart1"/>
    <dgm:cxn modelId="{60893BBF-6407-45E7-B954-A84E7A898430}" type="presParOf" srcId="{1516D2F5-D0F6-4D78-9A5D-72C180A545AE}" destId="{88D3438A-7A4A-41E0-9D22-D8BE71CA2643}" srcOrd="0" destOrd="0" presId="urn:microsoft.com/office/officeart/2005/8/layout/orgChart1"/>
    <dgm:cxn modelId="{C35A3A78-2D54-4861-A67F-14C145AA2454}" type="presParOf" srcId="{88D3438A-7A4A-41E0-9D22-D8BE71CA2643}" destId="{597F60C9-CF9F-4116-B074-A300314CB2A6}" srcOrd="0" destOrd="0" presId="urn:microsoft.com/office/officeart/2005/8/layout/orgChart1"/>
    <dgm:cxn modelId="{4563D5D4-B11D-4315-AF51-E4E991868BFB}" type="presParOf" srcId="{88D3438A-7A4A-41E0-9D22-D8BE71CA2643}" destId="{850464BD-AD8C-459F-B9D5-74C41D6F9C41}" srcOrd="1" destOrd="0" presId="urn:microsoft.com/office/officeart/2005/8/layout/orgChart1"/>
    <dgm:cxn modelId="{EF26378E-9438-4EDD-AEDD-1135E940472E}" type="presParOf" srcId="{1516D2F5-D0F6-4D78-9A5D-72C180A545AE}" destId="{E1E269CB-8DFC-42EF-9092-185C006C2043}" srcOrd="1" destOrd="0" presId="urn:microsoft.com/office/officeart/2005/8/layout/orgChart1"/>
    <dgm:cxn modelId="{2423537C-7BAF-4DEC-AB95-86BABD7B8478}" type="presParOf" srcId="{E1E269CB-8DFC-42EF-9092-185C006C2043}" destId="{8E6AF3EE-00B9-41F7-B575-C738A339BCE5}" srcOrd="0" destOrd="0" presId="urn:microsoft.com/office/officeart/2005/8/layout/orgChart1"/>
    <dgm:cxn modelId="{D12ED220-F9D8-4785-BF2A-59405AD36C9C}" type="presParOf" srcId="{E1E269CB-8DFC-42EF-9092-185C006C2043}" destId="{797F9639-7B16-4280-B26D-422AE2C4F405}" srcOrd="1" destOrd="0" presId="urn:microsoft.com/office/officeart/2005/8/layout/orgChart1"/>
    <dgm:cxn modelId="{0F529C08-AAE1-4826-8787-6D44B6B80F14}" type="presParOf" srcId="{797F9639-7B16-4280-B26D-422AE2C4F405}" destId="{1E08869E-4A27-4230-BD5D-E2DEA4703277}" srcOrd="0" destOrd="0" presId="urn:microsoft.com/office/officeart/2005/8/layout/orgChart1"/>
    <dgm:cxn modelId="{79686832-66DE-46E6-850D-E0DE3C10C8A4}" type="presParOf" srcId="{1E08869E-4A27-4230-BD5D-E2DEA4703277}" destId="{9731D488-F11D-49C7-BBAD-EEB6A560A5B4}" srcOrd="0" destOrd="0" presId="urn:microsoft.com/office/officeart/2005/8/layout/orgChart1"/>
    <dgm:cxn modelId="{028041D3-3B52-4EFB-A936-D75A12EED389}" type="presParOf" srcId="{1E08869E-4A27-4230-BD5D-E2DEA4703277}" destId="{E785F501-6861-4B99-AC58-64478B72D1E7}" srcOrd="1" destOrd="0" presId="urn:microsoft.com/office/officeart/2005/8/layout/orgChart1"/>
    <dgm:cxn modelId="{D780A880-9751-4619-9675-4BFFDB4696D8}" type="presParOf" srcId="{797F9639-7B16-4280-B26D-422AE2C4F405}" destId="{7B856840-67BC-48E6-91C8-CD7D1A512762}" srcOrd="1" destOrd="0" presId="urn:microsoft.com/office/officeart/2005/8/layout/orgChart1"/>
    <dgm:cxn modelId="{98E6513C-05B9-4659-A1F4-0C97279E0007}" type="presParOf" srcId="{797F9639-7B16-4280-B26D-422AE2C4F405}" destId="{05C08A54-C8BA-49E1-BE55-5E6A61349053}" srcOrd="2" destOrd="0" presId="urn:microsoft.com/office/officeart/2005/8/layout/orgChart1"/>
    <dgm:cxn modelId="{6F9458D8-444E-4EC1-B315-CD9BAA817CF8}" type="presParOf" srcId="{E1E269CB-8DFC-42EF-9092-185C006C2043}" destId="{D32E8D99-0CEC-4B4D-848F-617A93A5EFB4}" srcOrd="2" destOrd="0" presId="urn:microsoft.com/office/officeart/2005/8/layout/orgChart1"/>
    <dgm:cxn modelId="{56A08EF2-1451-4707-A1EE-D60B809D7D41}" type="presParOf" srcId="{E1E269CB-8DFC-42EF-9092-185C006C2043}" destId="{BDC525E8-A6EB-436A-B770-1170441A75CC}" srcOrd="3" destOrd="0" presId="urn:microsoft.com/office/officeart/2005/8/layout/orgChart1"/>
    <dgm:cxn modelId="{34722B74-B8D4-4AAB-A96A-306093E59784}" type="presParOf" srcId="{BDC525E8-A6EB-436A-B770-1170441A75CC}" destId="{C302D87F-A7E9-46CF-97BE-96FA956816A2}" srcOrd="0" destOrd="0" presId="urn:microsoft.com/office/officeart/2005/8/layout/orgChart1"/>
    <dgm:cxn modelId="{A30D1429-E423-4A5B-A16B-BC3EE689B5CC}" type="presParOf" srcId="{C302D87F-A7E9-46CF-97BE-96FA956816A2}" destId="{7186863C-D46A-466F-9C84-F9572BB52D26}" srcOrd="0" destOrd="0" presId="urn:microsoft.com/office/officeart/2005/8/layout/orgChart1"/>
    <dgm:cxn modelId="{26418776-6487-42A1-8BA7-9863C0B0D258}" type="presParOf" srcId="{C302D87F-A7E9-46CF-97BE-96FA956816A2}" destId="{C9A0DEFD-5C1D-4A23-B9B5-61EEFA0B4EEC}" srcOrd="1" destOrd="0" presId="urn:microsoft.com/office/officeart/2005/8/layout/orgChart1"/>
    <dgm:cxn modelId="{A046C48D-898D-43D1-9181-F37A2F364A29}" type="presParOf" srcId="{BDC525E8-A6EB-436A-B770-1170441A75CC}" destId="{B33C8185-06FF-4C5E-AF7B-72D4C5CFC737}" srcOrd="1" destOrd="0" presId="urn:microsoft.com/office/officeart/2005/8/layout/orgChart1"/>
    <dgm:cxn modelId="{43EB0CC1-A813-4B19-B986-C7BFF7FD0C2A}" type="presParOf" srcId="{BDC525E8-A6EB-436A-B770-1170441A75CC}" destId="{93682ECA-1337-42B7-B74D-29FA6A77BE3F}" srcOrd="2" destOrd="0" presId="urn:microsoft.com/office/officeart/2005/8/layout/orgChart1"/>
    <dgm:cxn modelId="{84193504-7FCA-4EF2-80FC-D80E265B9B57}" type="presParOf" srcId="{1516D2F5-D0F6-4D78-9A5D-72C180A545AE}" destId="{B82862A0-AB85-4C11-8E32-734D3C35EC0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0" y="154898"/>
          <a:ext cx="2446390" cy="146783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Libre Baskerville"/>
            </a:rPr>
            <a:t>Unit 4 Deconstructed DBQ Assignment Sheet and Document Set </a:t>
          </a:r>
        </a:p>
      </dsp:txBody>
      <dsp:txXfrm>
        <a:off x="0" y="154898"/>
        <a:ext cx="2446390" cy="1467834"/>
      </dsp:txXfrm>
    </dsp:sp>
    <dsp:sp modelId="{F8E86B38-F254-4444-B731-CCE8892AA11A}">
      <dsp:nvSpPr>
        <dsp:cNvPr id="0" name=""/>
        <dsp:cNvSpPr/>
      </dsp:nvSpPr>
      <dsp:spPr>
        <a:xfrm>
          <a:off x="0" y="1867371"/>
          <a:ext cx="2446390" cy="146783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Libre Baskerville"/>
            </a:rPr>
            <a:t>Deconstructed DBQ: Graphic Organizer Documents Handout</a:t>
          </a:r>
        </a:p>
      </dsp:txBody>
      <dsp:txXfrm>
        <a:off x="0" y="1867371"/>
        <a:ext cx="2446390" cy="1467834"/>
      </dsp:txXfrm>
    </dsp:sp>
    <dsp:sp modelId="{4E939EAE-7C32-4124-BADC-2733EEBEB566}">
      <dsp:nvSpPr>
        <dsp:cNvPr id="0" name=""/>
        <dsp:cNvSpPr/>
      </dsp:nvSpPr>
      <dsp:spPr>
        <a:xfrm>
          <a:off x="0" y="3579844"/>
          <a:ext cx="2446390" cy="146783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Libre Baskerville"/>
            </a:rPr>
            <a:t>Colored Marker</a:t>
          </a:r>
        </a:p>
      </dsp:txBody>
      <dsp:txXfrm>
        <a:off x="0" y="3579844"/>
        <a:ext cx="2446390" cy="146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5EE0E-05F3-4F2B-B00C-84FB40BE9490}">
      <dsp:nvSpPr>
        <dsp:cNvPr id="0" name=""/>
        <dsp:cNvSpPr/>
      </dsp:nvSpPr>
      <dsp:spPr>
        <a:xfrm>
          <a:off x="2444"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V</a:t>
          </a:r>
          <a:r>
            <a:rPr lang="en-US" sz="2700" kern="1200">
              <a:latin typeface="Libre Franklin Black"/>
            </a:rPr>
            <a:t>oice</a:t>
          </a:r>
        </a:p>
      </dsp:txBody>
      <dsp:txXfrm>
        <a:off x="2444" y="0"/>
        <a:ext cx="2399067" cy="1625166"/>
      </dsp:txXfrm>
    </dsp:sp>
    <dsp:sp modelId="{3377E3F2-0699-4A1D-ACAB-B4758224FFE1}">
      <dsp:nvSpPr>
        <dsp:cNvPr id="0" name=""/>
        <dsp:cNvSpPr/>
      </dsp:nvSpPr>
      <dsp:spPr>
        <a:xfrm>
          <a:off x="242351"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known as their perspective. </a:t>
          </a:r>
        </a:p>
      </dsp:txBody>
      <dsp:txXfrm>
        <a:off x="265465" y="1648412"/>
        <a:ext cx="1873026" cy="742945"/>
      </dsp:txXfrm>
    </dsp:sp>
    <dsp:sp modelId="{C714AA88-6799-4887-9D5D-A6288D4E5E1D}">
      <dsp:nvSpPr>
        <dsp:cNvPr id="0" name=""/>
        <dsp:cNvSpPr/>
      </dsp:nvSpPr>
      <dsp:spPr>
        <a:xfrm>
          <a:off x="242351"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What is the author’s voice? </a:t>
          </a:r>
        </a:p>
      </dsp:txBody>
      <dsp:txXfrm>
        <a:off x="265465" y="2558997"/>
        <a:ext cx="1873026" cy="742945"/>
      </dsp:txXfrm>
    </dsp:sp>
    <dsp:sp modelId="{26F8D04D-FD27-4281-8998-84B16FB8FFE6}">
      <dsp:nvSpPr>
        <dsp:cNvPr id="0" name=""/>
        <dsp:cNvSpPr/>
      </dsp:nvSpPr>
      <dsp:spPr>
        <a:xfrm>
          <a:off x="242351"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How does the author’s job, social class, gender, race, age, experience, or other characteristics impact what they are saying? </a:t>
          </a:r>
        </a:p>
      </dsp:txBody>
      <dsp:txXfrm>
        <a:off x="265465" y="3469582"/>
        <a:ext cx="1873026" cy="742945"/>
      </dsp:txXfrm>
    </dsp:sp>
    <dsp:sp modelId="{53D4AFB2-957F-46C6-A6ED-391DE627A365}">
      <dsp:nvSpPr>
        <dsp:cNvPr id="0" name=""/>
        <dsp:cNvSpPr/>
      </dsp:nvSpPr>
      <dsp:spPr>
        <a:xfrm>
          <a:off x="242351"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What experiences has this person had?</a:t>
          </a:r>
        </a:p>
      </dsp:txBody>
      <dsp:txXfrm>
        <a:off x="265465" y="4380167"/>
        <a:ext cx="1873026" cy="742945"/>
      </dsp:txXfrm>
    </dsp:sp>
    <dsp:sp modelId="{302BC36A-8B78-49B4-973E-83A7348D66E6}">
      <dsp:nvSpPr>
        <dsp:cNvPr id="0" name=""/>
        <dsp:cNvSpPr/>
      </dsp:nvSpPr>
      <dsp:spPr>
        <a:xfrm>
          <a:off x="2581442"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I</a:t>
          </a:r>
          <a:r>
            <a:rPr lang="en-US" sz="2700" kern="1200">
              <a:latin typeface="Libre Franklin Black"/>
            </a:rPr>
            <a:t>ntent</a:t>
          </a:r>
        </a:p>
      </dsp:txBody>
      <dsp:txXfrm>
        <a:off x="2581442" y="0"/>
        <a:ext cx="2399067" cy="1625166"/>
      </dsp:txXfrm>
    </dsp:sp>
    <dsp:sp modelId="{8E0932B0-B0CA-4062-8204-4A58C16DC04A}">
      <dsp:nvSpPr>
        <dsp:cNvPr id="0" name=""/>
        <dsp:cNvSpPr/>
      </dsp:nvSpPr>
      <dsp:spPr>
        <a:xfrm>
          <a:off x="2821349" y="1625628"/>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purpose. </a:t>
          </a:r>
        </a:p>
      </dsp:txBody>
      <dsp:txXfrm>
        <a:off x="2852520" y="1656799"/>
        <a:ext cx="1856912" cy="1001924"/>
      </dsp:txXfrm>
    </dsp:sp>
    <dsp:sp modelId="{BD7B259B-29B1-4153-BFA1-28CD7EAC705F}">
      <dsp:nvSpPr>
        <dsp:cNvPr id="0" name=""/>
        <dsp:cNvSpPr/>
      </dsp:nvSpPr>
      <dsp:spPr>
        <a:xfrm>
          <a:off x="2821349" y="2853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Is the document intended to inform, persuade, remind, change? </a:t>
          </a:r>
        </a:p>
      </dsp:txBody>
      <dsp:txXfrm>
        <a:off x="2852520" y="2884800"/>
        <a:ext cx="1856912" cy="1001924"/>
      </dsp:txXfrm>
    </dsp:sp>
    <dsp:sp modelId="{0686DD2B-0D97-4333-B491-A730F74EEECA}">
      <dsp:nvSpPr>
        <dsp:cNvPr id="0" name=""/>
        <dsp:cNvSpPr/>
      </dsp:nvSpPr>
      <dsp:spPr>
        <a:xfrm>
          <a:off x="2821349" y="4081629"/>
          <a:ext cx="1919254" cy="106426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How does that intention affect the question you are trying to answer?</a:t>
          </a:r>
        </a:p>
      </dsp:txBody>
      <dsp:txXfrm>
        <a:off x="2852520" y="4112800"/>
        <a:ext cx="1856912" cy="1001924"/>
      </dsp:txXfrm>
    </dsp:sp>
    <dsp:sp modelId="{1A6ED53F-4151-4939-B35A-E7447062956A}">
      <dsp:nvSpPr>
        <dsp:cNvPr id="0" name=""/>
        <dsp:cNvSpPr/>
      </dsp:nvSpPr>
      <dsp:spPr>
        <a:xfrm>
          <a:off x="5160440"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E</a:t>
          </a:r>
          <a:r>
            <a:rPr lang="en-US" sz="2700" kern="1200">
              <a:latin typeface="Libre Franklin Black"/>
            </a:rPr>
            <a:t>nvironment</a:t>
          </a:r>
        </a:p>
      </dsp:txBody>
      <dsp:txXfrm>
        <a:off x="5160440" y="0"/>
        <a:ext cx="2399067" cy="1625166"/>
      </dsp:txXfrm>
    </dsp:sp>
    <dsp:sp modelId="{ACE0E8F9-D685-428A-A3AE-AE3C7DEA80CA}">
      <dsp:nvSpPr>
        <dsp:cNvPr id="0" name=""/>
        <dsp:cNvSpPr/>
      </dsp:nvSpPr>
      <dsp:spPr>
        <a:xfrm>
          <a:off x="5400346"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context.</a:t>
          </a:r>
        </a:p>
      </dsp:txBody>
      <dsp:txXfrm>
        <a:off x="5423460" y="1648412"/>
        <a:ext cx="1873026" cy="742945"/>
      </dsp:txXfrm>
    </dsp:sp>
    <dsp:sp modelId="{16B6F89A-1BF8-4DB4-8D70-A75D1BFB541C}">
      <dsp:nvSpPr>
        <dsp:cNvPr id="0" name=""/>
        <dsp:cNvSpPr/>
      </dsp:nvSpPr>
      <dsp:spPr>
        <a:xfrm>
          <a:off x="5400346"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 What is the environment like surrounding the creation of the document?</a:t>
          </a:r>
        </a:p>
      </dsp:txBody>
      <dsp:txXfrm>
        <a:off x="5423460" y="2558997"/>
        <a:ext cx="1873026" cy="742945"/>
      </dsp:txXfrm>
    </dsp:sp>
    <dsp:sp modelId="{7DD236D1-E071-4F1B-96DF-B61C2465E1A3}">
      <dsp:nvSpPr>
        <dsp:cNvPr id="0" name=""/>
        <dsp:cNvSpPr/>
      </dsp:nvSpPr>
      <dsp:spPr>
        <a:xfrm>
          <a:off x="5400346"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 What happened before the document was created? </a:t>
          </a:r>
        </a:p>
      </dsp:txBody>
      <dsp:txXfrm>
        <a:off x="5423460" y="3469582"/>
        <a:ext cx="1873026" cy="742945"/>
      </dsp:txXfrm>
    </dsp:sp>
    <dsp:sp modelId="{017F7C47-B567-4568-B6F1-F5DB99A05B6E}">
      <dsp:nvSpPr>
        <dsp:cNvPr id="0" name=""/>
        <dsp:cNvSpPr/>
      </dsp:nvSpPr>
      <dsp:spPr>
        <a:xfrm>
          <a:off x="5400346"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How much time passed between the event and creating of the document? </a:t>
          </a:r>
        </a:p>
      </dsp:txBody>
      <dsp:txXfrm>
        <a:off x="5423460" y="4380167"/>
        <a:ext cx="1873026" cy="742945"/>
      </dsp:txXfrm>
    </dsp:sp>
    <dsp:sp modelId="{74C18760-04EF-435D-9ACC-D6DD5113D7CC}">
      <dsp:nvSpPr>
        <dsp:cNvPr id="0" name=""/>
        <dsp:cNvSpPr/>
      </dsp:nvSpPr>
      <dsp:spPr>
        <a:xfrm>
          <a:off x="7739437" y="0"/>
          <a:ext cx="2399067" cy="541722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latin typeface="Libre Franklin Black"/>
            </a:rPr>
            <a:t>W</a:t>
          </a:r>
          <a:r>
            <a:rPr lang="en-US" sz="2700" kern="1200">
              <a:latin typeface="Libre Franklin Black"/>
            </a:rPr>
            <a:t>ho?</a:t>
          </a:r>
        </a:p>
      </dsp:txBody>
      <dsp:txXfrm>
        <a:off x="7739437" y="0"/>
        <a:ext cx="2399067" cy="1625166"/>
      </dsp:txXfrm>
    </dsp:sp>
    <dsp:sp modelId="{D1C066AE-6EBE-4C60-B9B3-D4901B6865D3}">
      <dsp:nvSpPr>
        <dsp:cNvPr id="0" name=""/>
        <dsp:cNvSpPr/>
      </dsp:nvSpPr>
      <dsp:spPr>
        <a:xfrm>
          <a:off x="7979344" y="162529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This is also called audience. </a:t>
          </a:r>
        </a:p>
      </dsp:txBody>
      <dsp:txXfrm>
        <a:off x="8002458" y="1648412"/>
        <a:ext cx="1873026" cy="742945"/>
      </dsp:txXfrm>
    </dsp:sp>
    <dsp:sp modelId="{4F3B5D79-59E6-44DA-BD9C-6758B47770C1}">
      <dsp:nvSpPr>
        <dsp:cNvPr id="0" name=""/>
        <dsp:cNvSpPr/>
      </dsp:nvSpPr>
      <dsp:spPr>
        <a:xfrm>
          <a:off x="7979344" y="253588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Who was the document created for? </a:t>
          </a:r>
        </a:p>
      </dsp:txBody>
      <dsp:txXfrm>
        <a:off x="8002458" y="2558997"/>
        <a:ext cx="1873026" cy="742945"/>
      </dsp:txXfrm>
    </dsp:sp>
    <dsp:sp modelId="{CEE0C7BA-C259-42D6-AF5D-8AC8BDFD068C}">
      <dsp:nvSpPr>
        <dsp:cNvPr id="0" name=""/>
        <dsp:cNvSpPr/>
      </dsp:nvSpPr>
      <dsp:spPr>
        <a:xfrm>
          <a:off x="7979344" y="3446468"/>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en-US" sz="900" kern="1200">
              <a:latin typeface="Libre Baskerville"/>
            </a:rPr>
            <a:t>Is it a diary entry that was probably just for individual memory keeping? </a:t>
          </a:r>
        </a:p>
      </dsp:txBody>
      <dsp:txXfrm>
        <a:off x="8002458" y="3469582"/>
        <a:ext cx="1873026" cy="742945"/>
      </dsp:txXfrm>
    </dsp:sp>
    <dsp:sp modelId="{DABB9144-1B5A-49FF-8AFC-E747EE21B4FE}">
      <dsp:nvSpPr>
        <dsp:cNvPr id="0" name=""/>
        <dsp:cNvSpPr/>
      </dsp:nvSpPr>
      <dsp:spPr>
        <a:xfrm>
          <a:off x="7979344" y="4357053"/>
          <a:ext cx="1919254" cy="78917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latin typeface="Libre Baskerville"/>
            </a:rPr>
            <a:t>Was it a newspaper article meant to be read by as many people as possible? </a:t>
          </a:r>
        </a:p>
      </dsp:txBody>
      <dsp:txXfrm>
        <a:off x="8002458" y="4380167"/>
        <a:ext cx="1873026" cy="742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defensible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1CFC4-C743-4C84-8D4C-F443C1BC7A20}">
      <dsp:nvSpPr>
        <dsp:cNvPr id="0" name=""/>
        <dsp:cNvSpPr/>
      </dsp:nvSpPr>
      <dsp:spPr>
        <a:xfrm>
          <a:off x="2747242" y="1366464"/>
          <a:ext cx="1936792" cy="373153"/>
        </a:xfrm>
        <a:custGeom>
          <a:avLst/>
          <a:gdLst/>
          <a:ahLst/>
          <a:cxnLst/>
          <a:rect l="0" t="0" r="0" b="0"/>
          <a:pathLst>
            <a:path>
              <a:moveTo>
                <a:pt x="0" y="0"/>
              </a:moveTo>
              <a:lnTo>
                <a:pt x="0" y="204733"/>
              </a:lnTo>
              <a:lnTo>
                <a:pt x="1936792" y="204733"/>
              </a:lnTo>
              <a:lnTo>
                <a:pt x="1936792"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71105A-378B-4CBD-BE65-ADBDFA2490AD}">
      <dsp:nvSpPr>
        <dsp:cNvPr id="0" name=""/>
        <dsp:cNvSpPr/>
      </dsp:nvSpPr>
      <dsp:spPr>
        <a:xfrm>
          <a:off x="2697479" y="1366464"/>
          <a:ext cx="91440" cy="373153"/>
        </a:xfrm>
        <a:custGeom>
          <a:avLst/>
          <a:gdLst/>
          <a:ahLst/>
          <a:cxnLst/>
          <a:rect l="0" t="0" r="0" b="0"/>
          <a:pathLst>
            <a:path>
              <a:moveTo>
                <a:pt x="49762" y="0"/>
              </a:moveTo>
              <a:lnTo>
                <a:pt x="49762" y="204733"/>
              </a:lnTo>
              <a:lnTo>
                <a:pt x="45720" y="204733"/>
              </a:lnTo>
              <a:lnTo>
                <a:pt x="45720"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568EBC-E88B-4086-B342-8109780E7280}">
      <dsp:nvSpPr>
        <dsp:cNvPr id="0" name=""/>
        <dsp:cNvSpPr/>
      </dsp:nvSpPr>
      <dsp:spPr>
        <a:xfrm>
          <a:off x="802365" y="1366464"/>
          <a:ext cx="1944876" cy="373153"/>
        </a:xfrm>
        <a:custGeom>
          <a:avLst/>
          <a:gdLst/>
          <a:ahLst/>
          <a:cxnLst/>
          <a:rect l="0" t="0" r="0" b="0"/>
          <a:pathLst>
            <a:path>
              <a:moveTo>
                <a:pt x="1944876" y="0"/>
              </a:moveTo>
              <a:lnTo>
                <a:pt x="1944876" y="204733"/>
              </a:lnTo>
              <a:lnTo>
                <a:pt x="0" y="204733"/>
              </a:lnTo>
              <a:lnTo>
                <a:pt x="0" y="37315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E1EFC-8A65-234D-99C7-B029EF748C7B}">
      <dsp:nvSpPr>
        <dsp:cNvPr id="0" name=""/>
        <dsp:cNvSpPr/>
      </dsp:nvSpPr>
      <dsp:spPr>
        <a:xfrm>
          <a:off x="1945244" y="56446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rgbClr val="333C42"/>
              </a:solidFill>
              <a:latin typeface="Libre Baskerville"/>
            </a:rPr>
            <a:t>Reading is my </a:t>
          </a:r>
          <a:r>
            <a:rPr lang="en-US" sz="1500" b="1" i="0" kern="1200" dirty="0">
              <a:solidFill>
                <a:srgbClr val="333C42"/>
              </a:solidFill>
              <a:effectLst/>
              <a:latin typeface="Libre Baskerville"/>
            </a:rPr>
            <a:t>favorite activity</a:t>
          </a:r>
          <a:r>
            <a:rPr lang="en-US" sz="1500" b="0" i="0" kern="1200" dirty="0">
              <a:solidFill>
                <a:srgbClr val="333C42"/>
              </a:solidFill>
              <a:effectLst/>
              <a:latin typeface="Libre Baskerville"/>
            </a:rPr>
            <a:t> </a:t>
          </a:r>
          <a:r>
            <a:rPr lang="en-US" sz="1500" kern="1200" dirty="0">
              <a:solidFill>
                <a:srgbClr val="333C42"/>
              </a:solidFill>
              <a:latin typeface="Libre Baskerville"/>
            </a:rPr>
            <a:t>because </a:t>
          </a:r>
          <a:endParaRPr lang="en-US" sz="1500" kern="1200" dirty="0">
            <a:latin typeface="Calibri Light" panose="020F0302020204030204"/>
            <a:ea typeface="Calibri Light" panose="020F0302020204030204"/>
            <a:cs typeface="Calibri Light" panose="020F0302020204030204"/>
          </a:endParaRPr>
        </a:p>
      </dsp:txBody>
      <dsp:txXfrm>
        <a:off x="1945244" y="564467"/>
        <a:ext cx="1603995" cy="801997"/>
      </dsp:txXfrm>
    </dsp:sp>
    <dsp:sp modelId="{279C6E7F-3736-460B-AAA7-28FD54911633}">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333C42"/>
              </a:solidFill>
              <a:latin typeface="Libre Baskerville"/>
            </a:rPr>
            <a:t>it helps me relax, </a:t>
          </a:r>
          <a:endParaRPr lang="en-US" sz="1500" b="0" i="0" kern="1200" dirty="0">
            <a:effectLst/>
            <a:latin typeface="Calibri Light" panose="020F0302020204030204"/>
            <a:ea typeface="Calibri Light" panose="020F0302020204030204"/>
            <a:cs typeface="Calibri Light" panose="020F0302020204030204"/>
          </a:endParaRPr>
        </a:p>
      </dsp:txBody>
      <dsp:txXfrm>
        <a:off x="368" y="1739617"/>
        <a:ext cx="1603995" cy="801997"/>
      </dsp:txXfrm>
    </dsp:sp>
    <dsp:sp modelId="{18C75B54-ACA4-4E0D-9F59-26B6CB33939E}">
      <dsp:nvSpPr>
        <dsp:cNvPr id="0" name=""/>
        <dsp:cNvSpPr/>
      </dsp:nvSpPr>
      <dsp:spPr>
        <a:xfrm>
          <a:off x="1941202"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0" i="0" kern="1200" dirty="0">
              <a:solidFill>
                <a:srgbClr val="333C42"/>
              </a:solidFill>
              <a:effectLst/>
              <a:latin typeface="Libre Baskerville"/>
            </a:rPr>
            <a:t>improves my </a:t>
          </a:r>
          <a:r>
            <a:rPr lang="en-US" sz="1500" kern="1200" dirty="0">
              <a:solidFill>
                <a:srgbClr val="333C42"/>
              </a:solidFill>
              <a:latin typeface="Libre Baskerville"/>
            </a:rPr>
            <a:t>imagination,</a:t>
          </a:r>
          <a:endParaRPr lang="en-US" sz="1500" kern="1200" dirty="0">
            <a:latin typeface="Calibri Light" panose="020F0302020204030204"/>
            <a:ea typeface="Calibri Light" panose="020F0302020204030204"/>
            <a:cs typeface="Calibri Light" panose="020F0302020204030204"/>
          </a:endParaRPr>
        </a:p>
      </dsp:txBody>
      <dsp:txXfrm>
        <a:off x="1941202" y="1739617"/>
        <a:ext cx="1603995" cy="801997"/>
      </dsp:txXfrm>
    </dsp:sp>
    <dsp:sp modelId="{19C55CE4-D6DA-44F6-84BF-4489CBE40F3F}">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333C42"/>
              </a:solidFill>
              <a:latin typeface="Libre Baskerville"/>
            </a:rPr>
            <a:t> and teaches me new things. </a:t>
          </a:r>
          <a:endParaRPr lang="en-US" sz="1500" kern="1200" dirty="0"/>
        </a:p>
      </dsp:txBody>
      <dsp:txXfrm>
        <a:off x="3882036" y="1739617"/>
        <a:ext cx="1603995" cy="801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E8D99-0CEC-4B4D-848F-617A93A5EFB4}">
      <dsp:nvSpPr>
        <dsp:cNvPr id="0" name=""/>
        <dsp:cNvSpPr/>
      </dsp:nvSpPr>
      <dsp:spPr>
        <a:xfrm>
          <a:off x="2885630" y="1816998"/>
          <a:ext cx="1579153" cy="548135"/>
        </a:xfrm>
        <a:custGeom>
          <a:avLst/>
          <a:gdLst/>
          <a:ahLst/>
          <a:cxnLst/>
          <a:rect l="0" t="0" r="0" b="0"/>
          <a:pathLst>
            <a:path>
              <a:moveTo>
                <a:pt x="0" y="0"/>
              </a:moveTo>
              <a:lnTo>
                <a:pt x="0" y="274067"/>
              </a:lnTo>
              <a:lnTo>
                <a:pt x="1579153" y="274067"/>
              </a:lnTo>
              <a:lnTo>
                <a:pt x="1579153"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AF3EE-00B9-41F7-B575-C738A339BCE5}">
      <dsp:nvSpPr>
        <dsp:cNvPr id="0" name=""/>
        <dsp:cNvSpPr/>
      </dsp:nvSpPr>
      <dsp:spPr>
        <a:xfrm>
          <a:off x="1306476" y="1816998"/>
          <a:ext cx="1579153" cy="548135"/>
        </a:xfrm>
        <a:custGeom>
          <a:avLst/>
          <a:gdLst/>
          <a:ahLst/>
          <a:cxnLst/>
          <a:rect l="0" t="0" r="0" b="0"/>
          <a:pathLst>
            <a:path>
              <a:moveTo>
                <a:pt x="1579153" y="0"/>
              </a:moveTo>
              <a:lnTo>
                <a:pt x="1579153" y="274067"/>
              </a:lnTo>
              <a:lnTo>
                <a:pt x="0" y="274067"/>
              </a:lnTo>
              <a:lnTo>
                <a:pt x="0" y="54813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F60C9-CF9F-4116-B074-A300314CB2A6}">
      <dsp:nvSpPr>
        <dsp:cNvPr id="0" name=""/>
        <dsp:cNvSpPr/>
      </dsp:nvSpPr>
      <dsp:spPr>
        <a:xfrm>
          <a:off x="1580544" y="511913"/>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0000"/>
              </a:solidFill>
              <a:latin typeface="Libre Baskerville"/>
            </a:rPr>
            <a:t>Understanding the principles of the Constitution, like checks and balances and popular sovereignty, helps citizens participate by</a:t>
          </a:r>
          <a:endParaRPr lang="en-US" sz="1500" kern="1200" dirty="0">
            <a:latin typeface="Calibri Light" panose="020F0302020204030204"/>
            <a:ea typeface="Calibri Light" panose="020F0302020204030204"/>
            <a:cs typeface="Calibri Light" panose="020F0302020204030204"/>
          </a:endParaRPr>
        </a:p>
      </dsp:txBody>
      <dsp:txXfrm>
        <a:off x="1580544" y="511913"/>
        <a:ext cx="2610170" cy="1305085"/>
      </dsp:txXfrm>
    </dsp:sp>
    <dsp:sp modelId="{9731D488-F11D-49C7-BBAD-EEB6A560A5B4}">
      <dsp:nvSpPr>
        <dsp:cNvPr id="0" name=""/>
        <dsp:cNvSpPr/>
      </dsp:nvSpPr>
      <dsp:spPr>
        <a:xfrm>
          <a:off x="1391"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000000"/>
              </a:solidFill>
              <a:latin typeface="Libre Baskerville"/>
            </a:rPr>
            <a:t>holding leaders accountable </a:t>
          </a:r>
        </a:p>
      </dsp:txBody>
      <dsp:txXfrm>
        <a:off x="1391" y="2365134"/>
        <a:ext cx="2610170" cy="1305085"/>
      </dsp:txXfrm>
    </dsp:sp>
    <dsp:sp modelId="{7186863C-D46A-466F-9C84-F9572BB52D26}">
      <dsp:nvSpPr>
        <dsp:cNvPr id="0" name=""/>
        <dsp:cNvSpPr/>
      </dsp:nvSpPr>
      <dsp:spPr>
        <a:xfrm>
          <a:off x="3159697" y="2365134"/>
          <a:ext cx="2610170" cy="13050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000000"/>
              </a:solidFill>
              <a:latin typeface="Libre Baskerville"/>
            </a:rPr>
            <a:t>and influencing government decisions.</a:t>
          </a:r>
          <a:endParaRPr lang="en-US" sz="1500" kern="1200" dirty="0"/>
        </a:p>
      </dsp:txBody>
      <dsp:txXfrm>
        <a:off x="3159697" y="2365134"/>
        <a:ext cx="2610170" cy="13050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8/22/25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8/22/25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next three slides quickly review the skill: grouping. These slides correspond to the graphic organizer.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22</a:t>
            </a:fld>
            <a:endParaRPr lang="en-US"/>
          </a:p>
        </p:txBody>
      </p:sp>
    </p:spTree>
    <p:extLst>
      <p:ext uri="{BB962C8B-B14F-4D97-AF65-F5344CB8AC3E}">
        <p14:creationId xmlns:p14="http://schemas.microsoft.com/office/powerpoint/2010/main" val="125731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Use this slide if students need more practice finding connections to group sources. They will color-coding their copies of the DBQ document set to find connections between the sources. They will record their colors and connections on a plain piece of paper.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23</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2F23-B423-4EE6-9142-6069727F9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F971E-1255-147F-9FD5-7B33165C1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0330D-4265-2122-12B5-F8F217ACD31C}"/>
              </a:ext>
            </a:extLst>
          </p:cNvPr>
          <p:cNvSpPr>
            <a:spLocks noGrp="1"/>
          </p:cNvSpPr>
          <p:nvPr>
            <p:ph type="body" idx="1"/>
          </p:nvPr>
        </p:nvSpPr>
        <p:spPr/>
        <p:txBody>
          <a:bodyPr/>
          <a:lstStyle/>
          <a:p>
            <a:r>
              <a:rPr lang="en-US" dirty="0">
                <a:latin typeface="Calibri"/>
                <a:ea typeface="Calibri"/>
                <a:cs typeface="Calibri"/>
              </a:rPr>
              <a:t>Prompt students to group their sources into 2 categories on their deconstructed DBQ organizer.</a:t>
            </a:r>
          </a:p>
        </p:txBody>
      </p:sp>
      <p:sp>
        <p:nvSpPr>
          <p:cNvPr id="4" name="Slide Number Placeholder 3">
            <a:extLst>
              <a:ext uri="{FF2B5EF4-FFF2-40B4-BE49-F238E27FC236}">
                <a16:creationId xmlns:a16="http://schemas.microsoft.com/office/drawing/2014/main" id="{D1B6D4DB-350C-0FB9-3C8A-FD573D64C75F}"/>
              </a:ext>
            </a:extLst>
          </p:cNvPr>
          <p:cNvSpPr>
            <a:spLocks noGrp="1"/>
          </p:cNvSpPr>
          <p:nvPr>
            <p:ph type="sldNum" sz="quarter" idx="5"/>
          </p:nvPr>
        </p:nvSpPr>
        <p:spPr/>
        <p:txBody>
          <a:bodyPr/>
          <a:lstStyle/>
          <a:p>
            <a:fld id="{82282166-58BA-DD45-B88A-EE20C74A2369}" type="slidenum">
              <a:rPr lang="en-US" smtClean="0"/>
              <a:pPr/>
              <a:t>24</a:t>
            </a:fld>
            <a:endParaRPr lang="en-US"/>
          </a:p>
        </p:txBody>
      </p:sp>
    </p:spTree>
    <p:extLst>
      <p:ext uri="{BB962C8B-B14F-4D97-AF65-F5344CB8AC3E}">
        <p14:creationId xmlns:p14="http://schemas.microsoft.com/office/powerpoint/2010/main" val="2973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17E87-9689-8045-FB9B-CF5B32516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311ED-62B0-C350-44D7-7359E58A5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370F0-83E6-25AA-4CA6-E12F0A7D0002}"/>
              </a:ext>
            </a:extLst>
          </p:cNvPr>
          <p:cNvSpPr>
            <a:spLocks noGrp="1"/>
          </p:cNvSpPr>
          <p:nvPr>
            <p:ph type="body" idx="1"/>
          </p:nvPr>
        </p:nvSpPr>
        <p:spPr/>
        <p:txBody>
          <a:bodyPr/>
          <a:lstStyle/>
          <a:p>
            <a:r>
              <a:rPr lang="en-US" dirty="0">
                <a:latin typeface="Libre Franklin"/>
                <a:ea typeface="Calibri"/>
                <a:cs typeface="Calibri"/>
              </a:rPr>
              <a:t>Example. </a:t>
            </a:r>
            <a:r>
              <a:rPr lang="en-US" dirty="0">
                <a:latin typeface="Libre Franklin"/>
              </a:rPr>
              <a:t>This slide is hidden from the presentation. You can reveal it if an example is useful for your students. </a:t>
            </a:r>
          </a:p>
        </p:txBody>
      </p:sp>
      <p:sp>
        <p:nvSpPr>
          <p:cNvPr id="4" name="Slide Number Placeholder 3">
            <a:extLst>
              <a:ext uri="{FF2B5EF4-FFF2-40B4-BE49-F238E27FC236}">
                <a16:creationId xmlns:a16="http://schemas.microsoft.com/office/drawing/2014/main" id="{AD777C8A-041C-A20A-8F1B-D67F9FF3B166}"/>
              </a:ext>
            </a:extLst>
          </p:cNvPr>
          <p:cNvSpPr>
            <a:spLocks noGrp="1"/>
          </p:cNvSpPr>
          <p:nvPr>
            <p:ph type="sldNum" sz="quarter" idx="5"/>
          </p:nvPr>
        </p:nvSpPr>
        <p:spPr/>
        <p:txBody>
          <a:bodyPr/>
          <a:lstStyle/>
          <a:p>
            <a:fld id="{82282166-58BA-DD45-B88A-EE20C74A2369}" type="slidenum">
              <a:rPr lang="en-US" smtClean="0"/>
              <a:pPr/>
              <a:t>25</a:t>
            </a:fld>
            <a:endParaRPr lang="en-US"/>
          </a:p>
        </p:txBody>
      </p:sp>
    </p:spTree>
    <p:extLst>
      <p:ext uri="{BB962C8B-B14F-4D97-AF65-F5344CB8AC3E}">
        <p14:creationId xmlns:p14="http://schemas.microsoft.com/office/powerpoint/2010/main" val="361816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610CA-79DC-E9DC-4603-3CC6AECDA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5D1EB-8668-D236-3A14-9B4D6320A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46D16-E77A-7AC0-441D-78FC5C4AD4A2}"/>
              </a:ext>
            </a:extLst>
          </p:cNvPr>
          <p:cNvSpPr>
            <a:spLocks noGrp="1"/>
          </p:cNvSpPr>
          <p:nvPr>
            <p:ph type="body" idx="1"/>
          </p:nvPr>
        </p:nvSpPr>
        <p:spPr/>
        <p:txBody>
          <a:bodyPr/>
          <a:lstStyle/>
          <a:p>
            <a:r>
              <a:rPr lang="en-US" dirty="0">
                <a:latin typeface="Calibri"/>
                <a:ea typeface="Calibri"/>
                <a:cs typeface="Calibri"/>
              </a:rPr>
              <a:t>The next three slides quickly review the skill: writing a thesis. These slides correspond to the graphic organizer and thesis boxes on page 3 of the organizer.</a:t>
            </a:r>
          </a:p>
        </p:txBody>
      </p:sp>
      <p:sp>
        <p:nvSpPr>
          <p:cNvPr id="4" name="Slide Number Placeholder 3">
            <a:extLst>
              <a:ext uri="{FF2B5EF4-FFF2-40B4-BE49-F238E27FC236}">
                <a16:creationId xmlns:a16="http://schemas.microsoft.com/office/drawing/2014/main" id="{C6B496AF-B054-F65E-B177-9A8032605EAB}"/>
              </a:ext>
            </a:extLst>
          </p:cNvPr>
          <p:cNvSpPr>
            <a:spLocks noGrp="1"/>
          </p:cNvSpPr>
          <p:nvPr>
            <p:ph type="sldNum" sz="quarter" idx="5"/>
          </p:nvPr>
        </p:nvSpPr>
        <p:spPr/>
        <p:txBody>
          <a:bodyPr/>
          <a:lstStyle/>
          <a:p>
            <a:fld id="{82282166-58BA-DD45-B88A-EE20C74A2369}" type="slidenum">
              <a:rPr lang="en-US" smtClean="0"/>
              <a:pPr/>
              <a:t>26</a:t>
            </a:fld>
            <a:endParaRPr lang="en-US"/>
          </a:p>
        </p:txBody>
      </p:sp>
    </p:spTree>
    <p:extLst>
      <p:ext uri="{BB962C8B-B14F-4D97-AF65-F5344CB8AC3E}">
        <p14:creationId xmlns:p14="http://schemas.microsoft.com/office/powerpoint/2010/main" val="85758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ibre Franklin"/>
              </a:rPr>
              <a:t>Example. This slide is hidden from the presentation. You can reveal it if an example is useful for your students. </a:t>
            </a:r>
          </a:p>
          <a:p>
            <a:endParaRPr lang="en-US">
              <a:latin typeface="Libre Franklin"/>
            </a:endParaRPr>
          </a:p>
          <a:p>
            <a:pPr marL="171450" indent="-171450">
              <a:buFont typeface="Arial"/>
              <a:buChar char="•"/>
            </a:pPr>
            <a:r>
              <a:rPr lang="en-US" dirty="0">
                <a:latin typeface="Libre Franklin"/>
              </a:rPr>
              <a:t>Additional thesis examples are located in the </a:t>
            </a:r>
            <a:r>
              <a:rPr lang="en-US" i="1" dirty="0">
                <a:latin typeface="Libre Franklin"/>
              </a:rPr>
              <a:t>Model Organizer and Scoring Guide</a:t>
            </a:r>
            <a:r>
              <a:rPr lang="en-US" dirty="0">
                <a:latin typeface="Libre Franklin"/>
              </a:rPr>
              <a:t> Teacher Resource</a:t>
            </a:r>
          </a:p>
          <a:p>
            <a:pPr marL="171450" indent="-171450">
              <a:buFont typeface="Arial"/>
              <a:buChar char="•"/>
            </a:pPr>
            <a:endParaRPr lang="en-US" dirty="0"/>
          </a:p>
          <a:p>
            <a:pPr marL="171450" indent="-171450">
              <a:buFont typeface="Arial"/>
              <a:buChar char="•"/>
            </a:pPr>
            <a:endParaRPr lang="en-US">
              <a:latin typeface="Libre Franklin"/>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29</a:t>
            </a:fld>
            <a:endParaRPr lang="en-US"/>
          </a:p>
        </p:txBody>
      </p:sp>
    </p:spTree>
    <p:extLst>
      <p:ext uri="{BB962C8B-B14F-4D97-AF65-F5344CB8AC3E}">
        <p14:creationId xmlns:p14="http://schemas.microsoft.com/office/powerpoint/2010/main" val="411925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Allow the students a few minutes to review a peer's groupings and thesis with the questions on the slides as prompts for discussion.</a:t>
            </a:r>
          </a:p>
        </p:txBody>
      </p:sp>
      <p:sp>
        <p:nvSpPr>
          <p:cNvPr id="4" name="Slide Number Placeholder 3"/>
          <p:cNvSpPr>
            <a:spLocks noGrp="1"/>
          </p:cNvSpPr>
          <p:nvPr>
            <p:ph type="sldNum" sz="quarter" idx="5"/>
          </p:nvPr>
        </p:nvSpPr>
        <p:spPr/>
        <p:txBody>
          <a:bodyPr/>
          <a:lstStyle/>
          <a:p>
            <a:fld id="{82282166-58BA-DD45-B88A-EE20C74A2369}" type="slidenum">
              <a:rPr lang="en-US" smtClean="0"/>
              <a:pPr/>
              <a:t>30</a:t>
            </a:fld>
            <a:endParaRPr lang="en-US"/>
          </a:p>
        </p:txBody>
      </p:sp>
    </p:spTree>
    <p:extLst>
      <p:ext uri="{BB962C8B-B14F-4D97-AF65-F5344CB8AC3E}">
        <p14:creationId xmlns:p14="http://schemas.microsoft.com/office/powerpoint/2010/main" val="379073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C62D9-7669-3820-98A0-E57B1E1E4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52E5-5ECF-7554-18CC-E9D8C9F87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3EC83-19DF-601D-E0BA-40AD7DB450F7}"/>
              </a:ext>
            </a:extLst>
          </p:cNvPr>
          <p:cNvSpPr>
            <a:spLocks noGrp="1"/>
          </p:cNvSpPr>
          <p:nvPr>
            <p:ph type="body" idx="1"/>
          </p:nvPr>
        </p:nvSpPr>
        <p:spPr/>
        <p:txBody>
          <a:bodyPr/>
          <a:lstStyle/>
          <a:p>
            <a:r>
              <a:rPr lang="en-US">
                <a:latin typeface="Calibri"/>
                <a:ea typeface="Calibri"/>
                <a:cs typeface="Calibri"/>
              </a:rPr>
              <a:t>Allow the students a few minutes to review a peer's groupings and thesis with the questions on the slides as prompts for discussion.</a:t>
            </a:r>
          </a:p>
        </p:txBody>
      </p:sp>
      <p:sp>
        <p:nvSpPr>
          <p:cNvPr id="4" name="Slide Number Placeholder 3">
            <a:extLst>
              <a:ext uri="{FF2B5EF4-FFF2-40B4-BE49-F238E27FC236}">
                <a16:creationId xmlns:a16="http://schemas.microsoft.com/office/drawing/2014/main" id="{D83684AB-F51D-664E-8670-32586B072C3B}"/>
              </a:ext>
            </a:extLst>
          </p:cNvPr>
          <p:cNvSpPr>
            <a:spLocks noGrp="1"/>
          </p:cNvSpPr>
          <p:nvPr>
            <p:ph type="sldNum" sz="quarter" idx="5"/>
          </p:nvPr>
        </p:nvSpPr>
        <p:spPr/>
        <p:txBody>
          <a:bodyPr/>
          <a:lstStyle/>
          <a:p>
            <a:fld id="{82282166-58BA-DD45-B88A-EE20C74A2369}" type="slidenum">
              <a:rPr lang="en-US" smtClean="0"/>
              <a:pPr/>
              <a:t>31</a:t>
            </a:fld>
            <a:endParaRPr lang="en-US"/>
          </a:p>
        </p:txBody>
      </p:sp>
    </p:spTree>
    <p:extLst>
      <p:ext uri="{BB962C8B-B14F-4D97-AF65-F5344CB8AC3E}">
        <p14:creationId xmlns:p14="http://schemas.microsoft.com/office/powerpoint/2010/main" val="146153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4043-CB43-26E3-9F7A-31518E796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75E75-919D-67E0-BF34-1B4FD52C0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9F6F2-923D-7AF1-DF61-D590FB80488F}"/>
              </a:ext>
            </a:extLst>
          </p:cNvPr>
          <p:cNvSpPr>
            <a:spLocks noGrp="1"/>
          </p:cNvSpPr>
          <p:nvPr>
            <p:ph type="body" idx="1"/>
          </p:nvPr>
        </p:nvSpPr>
        <p:spPr/>
        <p:txBody>
          <a:bodyPr/>
          <a:lstStyle/>
          <a:p>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2984F76C-3D0A-0626-5E9E-489F047E676D}"/>
              </a:ext>
            </a:extLst>
          </p:cNvPr>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189059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The following slides are included if you would like to review the document set with students. More information is included in the </a:t>
            </a:r>
            <a:r>
              <a:rPr lang="en-US" i="1" dirty="0">
                <a:latin typeface="Libre Franklin"/>
              </a:rPr>
              <a:t>Deconstructed DBQ Document Set and Teacher Context </a:t>
            </a:r>
            <a:r>
              <a:rPr lang="en-US" dirty="0">
                <a:latin typeface="Libre Franklin"/>
              </a:rPr>
              <a:t>Teacher Resource</a:t>
            </a:r>
            <a:endParaRPr lang="en-US" dirty="0">
              <a:latin typeface="Libre Franklin"/>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281223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FAD8-EDD5-9147-F39C-DAF4F89B8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B2F87-7D3A-B633-5F54-0A3B0358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075B5-3110-2FDA-FD7D-E3DBF7A83ECE}"/>
              </a:ext>
            </a:extLst>
          </p:cNvPr>
          <p:cNvSpPr>
            <a:spLocks noGrp="1"/>
          </p:cNvSpPr>
          <p:nvPr>
            <p:ph type="body" idx="1"/>
          </p:nvPr>
        </p:nvSpPr>
        <p:spPr/>
        <p:txBody>
          <a:bodyPr/>
          <a:lstStyle/>
          <a:p>
            <a:r>
              <a:rPr lang="en-US" dirty="0">
                <a:latin typeface="Calibri"/>
                <a:ea typeface="Calibri"/>
                <a:cs typeface="Calibri"/>
              </a:rPr>
              <a:t>The next three slides quickly review the skill: document analysis using "VIEW" sentences. These slides correspond to the graphic organizer.</a:t>
            </a:r>
          </a:p>
        </p:txBody>
      </p:sp>
      <p:sp>
        <p:nvSpPr>
          <p:cNvPr id="4" name="Slide Number Placeholder 3">
            <a:extLst>
              <a:ext uri="{FF2B5EF4-FFF2-40B4-BE49-F238E27FC236}">
                <a16:creationId xmlns:a16="http://schemas.microsoft.com/office/drawing/2014/main" id="{911BA2D4-76A5-B828-9E00-AEC09D574CEC}"/>
              </a:ext>
            </a:extLst>
          </p:cNvPr>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233608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Prepare for the task by defining the activity. Students will be using the VIEW acronym to help them analyze the primary sources, as historians do. </a:t>
            </a:r>
          </a:p>
        </p:txBody>
      </p:sp>
      <p:sp>
        <p:nvSpPr>
          <p:cNvPr id="4" name="Slide Number Placeholder 3"/>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143149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Overview the task with students. They will be viewing the deconstructed DBQ document set and completing the organizer on their handout, not all boxes will be filled. Student instructions prompt them to complete at least one box in each column. Display this screen as student work for reference.</a:t>
            </a:r>
          </a:p>
        </p:txBody>
      </p:sp>
      <p:sp>
        <p:nvSpPr>
          <p:cNvPr id="4" name="Slide Number Placeholder 3"/>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95904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Example of how to fill in one column of the organizer.</a:t>
            </a:r>
          </a:p>
        </p:txBody>
      </p:sp>
      <p:sp>
        <p:nvSpPr>
          <p:cNvPr id="4" name="Slide Number Placeholder 3"/>
          <p:cNvSpPr>
            <a:spLocks noGrp="1"/>
          </p:cNvSpPr>
          <p:nvPr>
            <p:ph type="sldNum" sz="quarter" idx="5"/>
          </p:nvPr>
        </p:nvSpPr>
        <p:spPr/>
        <p:txBody>
          <a:bodyPr/>
          <a:lstStyle/>
          <a:p>
            <a:fld id="{82282166-58BA-DD45-B88A-EE20C74A2369}" type="slidenum">
              <a:rPr lang="en-US" smtClean="0"/>
              <a:pPr/>
              <a:t>15</a:t>
            </a:fld>
            <a:endParaRPr lang="en-US"/>
          </a:p>
        </p:txBody>
      </p:sp>
    </p:spTree>
    <p:extLst>
      <p:ext uri="{BB962C8B-B14F-4D97-AF65-F5344CB8AC3E}">
        <p14:creationId xmlns:p14="http://schemas.microsoft.com/office/powerpoint/2010/main" val="207120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FAD8-EDD5-9147-F39C-DAF4F89B8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B2F87-7D3A-B633-5F54-0A3B0358D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075B5-3110-2FDA-FD7D-E3DBF7A83ECE}"/>
              </a:ext>
            </a:extLst>
          </p:cNvPr>
          <p:cNvSpPr>
            <a:spLocks noGrp="1"/>
          </p:cNvSpPr>
          <p:nvPr>
            <p:ph type="body" idx="1"/>
          </p:nvPr>
        </p:nvSpPr>
        <p:spPr/>
        <p:txBody>
          <a:bodyPr/>
          <a:lstStyle/>
          <a:p>
            <a:r>
              <a:rPr lang="en-US" dirty="0">
                <a:latin typeface="Calibri"/>
                <a:ea typeface="Calibri"/>
                <a:cs typeface="Calibri"/>
              </a:rPr>
              <a:t>The next three slides quickly review the skill: document analysis using "VIEW" sentences. These slides correspond to the graphic organizer.</a:t>
            </a:r>
          </a:p>
        </p:txBody>
      </p:sp>
      <p:sp>
        <p:nvSpPr>
          <p:cNvPr id="4" name="Slide Number Placeholder 3">
            <a:extLst>
              <a:ext uri="{FF2B5EF4-FFF2-40B4-BE49-F238E27FC236}">
                <a16:creationId xmlns:a16="http://schemas.microsoft.com/office/drawing/2014/main" id="{911BA2D4-76A5-B828-9E00-AEC09D574CEC}"/>
              </a:ext>
            </a:extLst>
          </p:cNvPr>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233608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slide shows an example of three students working together on the task. Each "student" has a different color marker and different handwriting. Students have checked ideas they agree with, added lines to connect ideas, and written out discussions on the chart paper. </a:t>
            </a:r>
          </a:p>
        </p:txBody>
      </p:sp>
      <p:sp>
        <p:nvSpPr>
          <p:cNvPr id="4" name="Slide Number Placeholder 3"/>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786652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40.svg"/><Relationship Id="rId11"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38.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5.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4.svg"/><Relationship Id="rId9" Type="http://schemas.openxmlformats.org/officeDocument/2006/relationships/image" Target="../media/image3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44.svg"/><Relationship Id="rId9" Type="http://schemas.openxmlformats.org/officeDocument/2006/relationships/image" Target="../media/image3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8/22/25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8/22/25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8/22/25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8/22/25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8/22/25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8/22/25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8/22/25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8/22/25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8/22/25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8/22/25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8/22/25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8/22/25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8/22/25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8/22/25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7953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8/22/25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8/22/25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8/22/25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8/22/25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8/22/25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8/22/25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8/22/25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8/22/25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8/22/25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8/22/25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8/22/25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8/22/25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8/22/25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8/22/25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8/22/25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8/22/25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8/22/25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8/22/25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8/22/25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8/22/25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8/22/25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1.sv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1.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7.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9.png"/><Relationship Id="rId4" Type="http://schemas.openxmlformats.org/officeDocument/2006/relationships/diagramQuickStyle" Target="../diagrams/quickStyle1.xml"/><Relationship Id="rId9" Type="http://schemas.openxmlformats.org/officeDocument/2006/relationships/image" Target="../media/image5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45C_B035BC7.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7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C26CC-E048-D4BB-1ECB-1CF01F7B8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F4FE1-8085-EB2D-DEDC-3D2F1D4C6FD3}"/>
              </a:ext>
            </a:extLst>
          </p:cNvPr>
          <p:cNvSpPr>
            <a:spLocks noGrp="1"/>
          </p:cNvSpPr>
          <p:nvPr>
            <p:ph type="title"/>
          </p:nvPr>
        </p:nvSpPr>
        <p:spPr/>
        <p:txBody>
          <a:bodyPr>
            <a:normAutofit fontScale="90000"/>
          </a:bodyPr>
          <a:lstStyle/>
          <a:p>
            <a:r>
              <a:rPr lang="en-US" sz="3200" dirty="0">
                <a:solidFill>
                  <a:schemeClr val="tx1"/>
                </a:solidFill>
                <a:latin typeface="Libre Franklin"/>
              </a:rPr>
              <a:t>Document E: Miranda v. Arizona (1966) - U.S. Supreme Court Decision </a:t>
            </a:r>
            <a:endParaRPr lang="en-US" dirty="0">
              <a:solidFill>
                <a:schemeClr val="tx1"/>
              </a:solidFill>
            </a:endParaRPr>
          </a:p>
        </p:txBody>
      </p:sp>
      <p:sp>
        <p:nvSpPr>
          <p:cNvPr id="4" name="Slide Number Placeholder 3">
            <a:extLst>
              <a:ext uri="{FF2B5EF4-FFF2-40B4-BE49-F238E27FC236}">
                <a16:creationId xmlns:a16="http://schemas.microsoft.com/office/drawing/2014/main" id="{456CA957-E1D8-DB6A-D37A-4AA7E35F81A3}"/>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5" name="Table 4">
            <a:extLst>
              <a:ext uri="{FF2B5EF4-FFF2-40B4-BE49-F238E27FC236}">
                <a16:creationId xmlns:a16="http://schemas.microsoft.com/office/drawing/2014/main" id="{96534C77-487E-FEB6-52A4-8EA35AFADE61}"/>
              </a:ext>
            </a:extLst>
          </p:cNvPr>
          <p:cNvGraphicFramePr>
            <a:graphicFrameLocks noGrp="1"/>
          </p:cNvGraphicFramePr>
          <p:nvPr>
            <p:extLst>
              <p:ext uri="{D42A27DB-BD31-4B8C-83A1-F6EECF244321}">
                <p14:modId xmlns:p14="http://schemas.microsoft.com/office/powerpoint/2010/main" val="3886471233"/>
              </p:ext>
            </p:extLst>
          </p:nvPr>
        </p:nvGraphicFramePr>
        <p:xfrm>
          <a:off x="1617034" y="274674"/>
          <a:ext cx="10329212" cy="5425440"/>
        </p:xfrm>
        <a:graphic>
          <a:graphicData uri="http://schemas.openxmlformats.org/drawingml/2006/table">
            <a:tbl>
              <a:tblPr bandRow="1">
                <a:tableStyleId>{5C22544A-7EE6-4342-B048-85BDC9FD1C3A}</a:tableStyleId>
              </a:tblPr>
              <a:tblGrid>
                <a:gridCol w="6549019">
                  <a:extLst>
                    <a:ext uri="{9D8B030D-6E8A-4147-A177-3AD203B41FA5}">
                      <a16:colId xmlns:a16="http://schemas.microsoft.com/office/drawing/2014/main" val="2786657575"/>
                    </a:ext>
                  </a:extLst>
                </a:gridCol>
                <a:gridCol w="3780193">
                  <a:extLst>
                    <a:ext uri="{9D8B030D-6E8A-4147-A177-3AD203B41FA5}">
                      <a16:colId xmlns:a16="http://schemas.microsoft.com/office/drawing/2014/main" val="314191379"/>
                    </a:ext>
                  </a:extLst>
                </a:gridCol>
              </a:tblGrid>
              <a:tr h="190500">
                <a:tc>
                  <a:txBody>
                    <a:bodyPr/>
                    <a:lstStyle/>
                    <a:p>
                      <a:pPr rtl="0" fontAlgn="base">
                        <a:lnSpc>
                          <a:spcPct val="100000"/>
                        </a:lnSpc>
                        <a:buNone/>
                      </a:pPr>
                      <a:r>
                        <a:rPr lang="en-US" sz="1800" dirty="0">
                          <a:solidFill>
                            <a:srgbClr val="333B41"/>
                          </a:solidFill>
                          <a:effectLst/>
                          <a:latin typeface="Libre Baskerville"/>
                        </a:rPr>
                        <a:t>The </a:t>
                      </a:r>
                      <a:r>
                        <a:rPr lang="en-US" sz="1800" b="1" dirty="0">
                          <a:solidFill>
                            <a:srgbClr val="333B41"/>
                          </a:solidFill>
                          <a:effectLst/>
                          <a:latin typeface="Libre Baskerville"/>
                        </a:rPr>
                        <a:t>prosecution </a:t>
                      </a:r>
                      <a:r>
                        <a:rPr lang="en-US" sz="1800" dirty="0">
                          <a:solidFill>
                            <a:srgbClr val="333B41"/>
                          </a:solidFill>
                          <a:effectLst/>
                          <a:latin typeface="Libre Baskerville"/>
                        </a:rPr>
                        <a:t>may not use statements, whether </a:t>
                      </a:r>
                      <a:r>
                        <a:rPr lang="en-US" sz="1800" b="1" dirty="0">
                          <a:solidFill>
                            <a:srgbClr val="333B41"/>
                          </a:solidFill>
                          <a:effectLst/>
                          <a:latin typeface="Libre Baskerville"/>
                        </a:rPr>
                        <a:t>exculpatory</a:t>
                      </a:r>
                      <a:r>
                        <a:rPr lang="en-US" sz="1800" dirty="0">
                          <a:solidFill>
                            <a:srgbClr val="333B41"/>
                          </a:solidFill>
                          <a:effectLst/>
                          <a:latin typeface="Libre Baskerville"/>
                        </a:rPr>
                        <a:t> or </a:t>
                      </a:r>
                      <a:r>
                        <a:rPr lang="en-US" sz="1800" b="1" dirty="0">
                          <a:solidFill>
                            <a:srgbClr val="333B41"/>
                          </a:solidFill>
                          <a:effectLst/>
                          <a:latin typeface="Libre Baskerville"/>
                        </a:rPr>
                        <a:t>inculpatory</a:t>
                      </a:r>
                      <a:r>
                        <a:rPr lang="en-US" sz="1800" dirty="0">
                          <a:solidFill>
                            <a:srgbClr val="333B41"/>
                          </a:solidFill>
                          <a:effectLst/>
                          <a:latin typeface="Libre Baskerville"/>
                        </a:rPr>
                        <a:t>, stemming from </a:t>
                      </a:r>
                      <a:r>
                        <a:rPr lang="en-US" sz="1800" b="1" dirty="0">
                          <a:solidFill>
                            <a:srgbClr val="333B41"/>
                          </a:solidFill>
                          <a:effectLst/>
                          <a:latin typeface="Libre Baskerville"/>
                        </a:rPr>
                        <a:t>custodial interrogation</a:t>
                      </a:r>
                      <a:r>
                        <a:rPr lang="en-US" sz="1800" dirty="0">
                          <a:solidFill>
                            <a:srgbClr val="333B41"/>
                          </a:solidFill>
                          <a:effectLst/>
                          <a:latin typeface="Libre Baskerville"/>
                        </a:rPr>
                        <a:t> of the defendant unless it demonstrates the use of </a:t>
                      </a:r>
                      <a:r>
                        <a:rPr lang="en-US" sz="1800" b="1" dirty="0">
                          <a:solidFill>
                            <a:srgbClr val="333B41"/>
                          </a:solidFill>
                          <a:effectLst/>
                          <a:latin typeface="Libre Baskerville"/>
                        </a:rPr>
                        <a:t>procedural safeguards</a:t>
                      </a:r>
                      <a:r>
                        <a:rPr lang="en-US" sz="1800" dirty="0">
                          <a:solidFill>
                            <a:srgbClr val="333B41"/>
                          </a:solidFill>
                          <a:effectLst/>
                          <a:latin typeface="Libre Baskerville"/>
                        </a:rPr>
                        <a:t> effective to secure the privilege against </a:t>
                      </a:r>
                      <a:r>
                        <a:rPr lang="en-US" sz="1800" b="1" dirty="0">
                          <a:solidFill>
                            <a:srgbClr val="333B41"/>
                          </a:solidFill>
                          <a:effectLst/>
                          <a:latin typeface="Libre Baskerville"/>
                        </a:rPr>
                        <a:t>self-incrimination</a:t>
                      </a:r>
                      <a:r>
                        <a:rPr lang="en-US" sz="1800" dirty="0">
                          <a:solidFill>
                            <a:srgbClr val="333B41"/>
                          </a:solidFill>
                          <a:effectLst/>
                          <a:latin typeface="Libre Baskerville"/>
                        </a:rPr>
                        <a:t>. [...] He must be warned prior to any questioning that he has the right to remain silent, that anything he says can be used against him in a court of law, that he has the right to the presence of an attorney, and that if he cannot afford an attorney, one will be </a:t>
                      </a:r>
                      <a:r>
                        <a:rPr lang="en-US" sz="1800" b="1" dirty="0">
                          <a:solidFill>
                            <a:srgbClr val="333B41"/>
                          </a:solidFill>
                          <a:effectLst/>
                          <a:latin typeface="Libre Baskerville"/>
                        </a:rPr>
                        <a:t>appointed</a:t>
                      </a:r>
                      <a:r>
                        <a:rPr lang="en-US" sz="1800" dirty="0">
                          <a:solidFill>
                            <a:srgbClr val="333B41"/>
                          </a:solidFill>
                          <a:effectLst/>
                          <a:latin typeface="Libre Baskerville"/>
                        </a:rPr>
                        <a:t> for him prior to any questioning if he so desires.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1400" b="1" dirty="0">
                          <a:solidFill>
                            <a:srgbClr val="333B41"/>
                          </a:solidFill>
                          <a:effectLst/>
                          <a:latin typeface="Libre Baskerville"/>
                        </a:rPr>
                        <a:t>prosecution</a:t>
                      </a:r>
                      <a:r>
                        <a:rPr lang="en-US" sz="1400" dirty="0">
                          <a:solidFill>
                            <a:srgbClr val="333B41"/>
                          </a:solidFill>
                          <a:effectLst/>
                          <a:latin typeface="Libre Baskerville"/>
                        </a:rPr>
                        <a:t>: The legal team trying to prove someone is guilty in a criminal case. </a:t>
                      </a: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B41"/>
                          </a:solidFill>
                          <a:effectLst/>
                          <a:latin typeface="Libre Baskerville"/>
                        </a:rPr>
                        <a:t>exculpatory:</a:t>
                      </a:r>
                      <a:r>
                        <a:rPr lang="en-US" sz="1400" dirty="0">
                          <a:solidFill>
                            <a:srgbClr val="333B41"/>
                          </a:solidFill>
                          <a:effectLst/>
                          <a:latin typeface="Libre Baskerville"/>
                        </a:rPr>
                        <a:t> Evidence or statements that show a person is not guilty of a crime. </a:t>
                      </a: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B41"/>
                          </a:solidFill>
                          <a:effectLst/>
                          <a:latin typeface="Libre Baskerville"/>
                        </a:rPr>
                        <a:t>inculpatory:</a:t>
                      </a:r>
                      <a:r>
                        <a:rPr lang="en-US" sz="1400" dirty="0">
                          <a:solidFill>
                            <a:srgbClr val="333B41"/>
                          </a:solidFill>
                          <a:effectLst/>
                          <a:latin typeface="Libre Baskerville"/>
                        </a:rPr>
                        <a:t> Evidence or statements that suggest a person is guilty of a crime. </a:t>
                      </a: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B41"/>
                          </a:solidFill>
                          <a:effectLst/>
                          <a:latin typeface="Libre Baskerville"/>
                        </a:rPr>
                        <a:t>custodial interrogation: </a:t>
                      </a:r>
                      <a:r>
                        <a:rPr lang="en-US" sz="1400" dirty="0">
                          <a:solidFill>
                            <a:srgbClr val="333B41"/>
                          </a:solidFill>
                          <a:effectLst/>
                          <a:latin typeface="Libre Baskerville"/>
                        </a:rPr>
                        <a:t>Questioning by police while a person is in custody (not free to leave). </a:t>
                      </a: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B41"/>
                          </a:solidFill>
                          <a:effectLst/>
                          <a:latin typeface="Libre Baskerville"/>
                        </a:rPr>
                        <a:t>procedural safeguards: </a:t>
                      </a:r>
                      <a:r>
                        <a:rPr lang="en-US" sz="1400" dirty="0">
                          <a:solidFill>
                            <a:srgbClr val="333B41"/>
                          </a:solidFill>
                          <a:effectLst/>
                          <a:latin typeface="Libre Baskerville"/>
                        </a:rPr>
                        <a:t>Legal protections to ensure fair treatment. </a:t>
                      </a: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B41"/>
                          </a:solidFill>
                          <a:effectLst/>
                          <a:latin typeface="Libre Baskerville"/>
                        </a:rPr>
                        <a:t>self-incrimination:</a:t>
                      </a:r>
                      <a:r>
                        <a:rPr lang="en-US" sz="1400" dirty="0">
                          <a:solidFill>
                            <a:srgbClr val="333B41"/>
                          </a:solidFill>
                          <a:effectLst/>
                          <a:latin typeface="Libre Baskerville"/>
                        </a:rPr>
                        <a:t> To not provide evidence against oneself. </a:t>
                      </a: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B41"/>
                          </a:solidFill>
                          <a:effectLst/>
                          <a:latin typeface="Libre Baskerville"/>
                        </a:rPr>
                        <a:t>appointed:</a:t>
                      </a:r>
                      <a:r>
                        <a:rPr lang="en-US" sz="1400" dirty="0">
                          <a:solidFill>
                            <a:srgbClr val="333B41"/>
                          </a:solidFill>
                          <a:effectLst/>
                          <a:latin typeface="Libre Baskerville"/>
                        </a:rPr>
                        <a:t> Officially assigned or provided (in this case, a lawyer for someone who cannot afford one).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917051"/>
                  </a:ext>
                </a:extLst>
              </a:tr>
            </a:tbl>
          </a:graphicData>
        </a:graphic>
      </p:graphicFrame>
    </p:spTree>
    <p:extLst>
      <p:ext uri="{BB962C8B-B14F-4D97-AF65-F5344CB8AC3E}">
        <p14:creationId xmlns:p14="http://schemas.microsoft.com/office/powerpoint/2010/main" val="179620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5711-42BA-CBD3-455C-5F4441D65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B72A2-2BDC-0EC0-DC99-4C5B510EAD2F}"/>
              </a:ext>
            </a:extLst>
          </p:cNvPr>
          <p:cNvSpPr>
            <a:spLocks noGrp="1"/>
          </p:cNvSpPr>
          <p:nvPr>
            <p:ph type="title"/>
          </p:nvPr>
        </p:nvSpPr>
        <p:spPr/>
        <p:txBody>
          <a:bodyPr>
            <a:normAutofit fontScale="90000"/>
          </a:bodyPr>
          <a:lstStyle/>
          <a:p>
            <a:r>
              <a:rPr lang="en-US" sz="3200" dirty="0">
                <a:solidFill>
                  <a:schemeClr val="tx1"/>
                </a:solidFill>
                <a:latin typeface="Libre Franklin"/>
              </a:rPr>
              <a:t>Document F: Engel v. Vitale (1962) – U.S. Supreme Court Decision </a:t>
            </a:r>
            <a:endParaRPr lang="en-US" sz="3200" dirty="0">
              <a:solidFill>
                <a:schemeClr val="tx1"/>
              </a:solidFill>
            </a:endParaRPr>
          </a:p>
        </p:txBody>
      </p:sp>
      <p:sp>
        <p:nvSpPr>
          <p:cNvPr id="4" name="Slide Number Placeholder 3">
            <a:extLst>
              <a:ext uri="{FF2B5EF4-FFF2-40B4-BE49-F238E27FC236}">
                <a16:creationId xmlns:a16="http://schemas.microsoft.com/office/drawing/2014/main" id="{5FDE2758-E325-226F-5045-EED09023F51A}"/>
              </a:ext>
            </a:extLst>
          </p:cNvPr>
          <p:cNvSpPr>
            <a:spLocks noGrp="1"/>
          </p:cNvSpPr>
          <p:nvPr>
            <p:ph type="sldNum" sz="quarter" idx="4"/>
          </p:nvPr>
        </p:nvSpPr>
        <p:spPr/>
        <p:txBody>
          <a:bodyPr/>
          <a:lstStyle/>
          <a:p>
            <a:fld id="{74743CB8-03B1-D240-A0C2-C770526C1FDB}" type="slidenum">
              <a:rPr lang="en-US" smtClean="0"/>
              <a:pPr/>
              <a:t>11</a:t>
            </a:fld>
            <a:endParaRPr lang="en-US"/>
          </a:p>
        </p:txBody>
      </p:sp>
      <p:graphicFrame>
        <p:nvGraphicFramePr>
          <p:cNvPr id="6" name="Table 5">
            <a:extLst>
              <a:ext uri="{FF2B5EF4-FFF2-40B4-BE49-F238E27FC236}">
                <a16:creationId xmlns:a16="http://schemas.microsoft.com/office/drawing/2014/main" id="{2A512920-7635-F392-2238-F3EDE949C4C4}"/>
              </a:ext>
            </a:extLst>
          </p:cNvPr>
          <p:cNvGraphicFramePr>
            <a:graphicFrameLocks noGrp="1"/>
          </p:cNvGraphicFramePr>
          <p:nvPr>
            <p:extLst>
              <p:ext uri="{D42A27DB-BD31-4B8C-83A1-F6EECF244321}">
                <p14:modId xmlns:p14="http://schemas.microsoft.com/office/powerpoint/2010/main" val="1296212820"/>
              </p:ext>
            </p:extLst>
          </p:nvPr>
        </p:nvGraphicFramePr>
        <p:xfrm>
          <a:off x="1605559" y="189265"/>
          <a:ext cx="10092787" cy="6309360"/>
        </p:xfrm>
        <a:graphic>
          <a:graphicData uri="http://schemas.openxmlformats.org/drawingml/2006/table">
            <a:tbl>
              <a:tblPr bandRow="1">
                <a:tableStyleId>{5C22544A-7EE6-4342-B048-85BDC9FD1C3A}</a:tableStyleId>
              </a:tblPr>
              <a:tblGrid>
                <a:gridCol w="6350518">
                  <a:extLst>
                    <a:ext uri="{9D8B030D-6E8A-4147-A177-3AD203B41FA5}">
                      <a16:colId xmlns:a16="http://schemas.microsoft.com/office/drawing/2014/main" val="4095767409"/>
                    </a:ext>
                  </a:extLst>
                </a:gridCol>
                <a:gridCol w="3742269">
                  <a:extLst>
                    <a:ext uri="{9D8B030D-6E8A-4147-A177-3AD203B41FA5}">
                      <a16:colId xmlns:a16="http://schemas.microsoft.com/office/drawing/2014/main" val="3678343940"/>
                    </a:ext>
                  </a:extLst>
                </a:gridCol>
              </a:tblGrid>
              <a:tr h="190500">
                <a:tc>
                  <a:txBody>
                    <a:bodyPr/>
                    <a:lstStyle/>
                    <a:p>
                      <a:pPr rtl="0" fontAlgn="base">
                        <a:lnSpc>
                          <a:spcPct val="100000"/>
                        </a:lnSpc>
                        <a:buNone/>
                      </a:pPr>
                      <a:r>
                        <a:rPr lang="en-US" sz="2400" dirty="0">
                          <a:solidFill>
                            <a:srgbClr val="333B41"/>
                          </a:solidFill>
                          <a:effectLst/>
                          <a:latin typeface="Libre Baskerville"/>
                        </a:rPr>
                        <a:t>It is neither </a:t>
                      </a:r>
                      <a:r>
                        <a:rPr lang="en-US" sz="2400" b="1" dirty="0">
                          <a:solidFill>
                            <a:srgbClr val="333B41"/>
                          </a:solidFill>
                          <a:effectLst/>
                          <a:latin typeface="Libre Baskerville"/>
                        </a:rPr>
                        <a:t>sacrilegious</a:t>
                      </a:r>
                      <a:r>
                        <a:rPr lang="en-US" sz="2400" dirty="0">
                          <a:solidFill>
                            <a:srgbClr val="333B41"/>
                          </a:solidFill>
                          <a:effectLst/>
                          <a:latin typeface="Libre Baskerville"/>
                        </a:rPr>
                        <a:t> nor anti-religious to say that each separate government in this country should stay out of the business of writing or </a:t>
                      </a:r>
                      <a:r>
                        <a:rPr lang="en-US" sz="2400" b="1" dirty="0">
                          <a:solidFill>
                            <a:srgbClr val="333B41"/>
                          </a:solidFill>
                          <a:effectLst/>
                          <a:latin typeface="Libre Baskerville"/>
                        </a:rPr>
                        <a:t>sanctioning </a:t>
                      </a:r>
                      <a:r>
                        <a:rPr lang="en-US" sz="2400" dirty="0">
                          <a:solidFill>
                            <a:srgbClr val="333B41"/>
                          </a:solidFill>
                          <a:effectLst/>
                          <a:latin typeface="Libre Baskerville"/>
                        </a:rPr>
                        <a:t>official prayers and leave that purely religious function to the people themselves and to those the people choose to look to for religious guidance. [...] When the power, prestige, and financial support of government is placed behind a particular religious belief, the indirect </a:t>
                      </a:r>
                      <a:r>
                        <a:rPr lang="en-US" sz="2400" b="1" dirty="0">
                          <a:solidFill>
                            <a:srgbClr val="333B41"/>
                          </a:solidFill>
                          <a:effectLst/>
                          <a:latin typeface="Libre Baskerville"/>
                        </a:rPr>
                        <a:t>coercive</a:t>
                      </a:r>
                      <a:r>
                        <a:rPr lang="en-US" sz="2400" dirty="0">
                          <a:solidFill>
                            <a:srgbClr val="333B41"/>
                          </a:solidFill>
                          <a:effectLst/>
                          <a:latin typeface="Libre Baskerville"/>
                        </a:rPr>
                        <a:t> pressure upon religious minorities to conform to the prevailing officially approved religion is plain.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dirty="0">
                          <a:solidFill>
                            <a:srgbClr val="333B41"/>
                          </a:solidFill>
                          <a:effectLst/>
                          <a:latin typeface="Libre Baskerville"/>
                        </a:rPr>
                        <a:t>sacrilegious: </a:t>
                      </a:r>
                      <a:r>
                        <a:rPr lang="en-US" sz="2400" dirty="0">
                          <a:solidFill>
                            <a:srgbClr val="333B41"/>
                          </a:solidFill>
                          <a:effectLst/>
                          <a:latin typeface="Libre Baskerville"/>
                        </a:rPr>
                        <a:t>Disrespectful toward religion or religious beliefs.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a:solidFill>
                            <a:srgbClr val="333B41"/>
                          </a:solidFill>
                          <a:effectLst/>
                          <a:latin typeface="Libre Baskerville"/>
                        </a:rPr>
                        <a:t>sanctioning: </a:t>
                      </a:r>
                      <a:r>
                        <a:rPr lang="en-US" sz="2400" dirty="0">
                          <a:solidFill>
                            <a:srgbClr val="333B41"/>
                          </a:solidFill>
                          <a:effectLst/>
                          <a:latin typeface="Libre Baskerville"/>
                        </a:rPr>
                        <a:t>Officially approving or allowing something.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dirty="0">
                          <a:solidFill>
                            <a:srgbClr val="333B41"/>
                          </a:solidFill>
                          <a:effectLst/>
                          <a:latin typeface="Libre Baskerville"/>
                        </a:rPr>
                        <a:t>coercive: </a:t>
                      </a:r>
                      <a:r>
                        <a:rPr lang="en-US" sz="2400" dirty="0">
                          <a:solidFill>
                            <a:srgbClr val="333B41"/>
                          </a:solidFill>
                          <a:effectLst/>
                          <a:latin typeface="Libre Baskerville"/>
                        </a:rPr>
                        <a:t>Using pressure or force to make someone do something.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497335"/>
                  </a:ext>
                </a:extLst>
              </a:tr>
            </a:tbl>
          </a:graphicData>
        </a:graphic>
      </p:graphicFrame>
    </p:spTree>
    <p:extLst>
      <p:ext uri="{BB962C8B-B14F-4D97-AF65-F5344CB8AC3E}">
        <p14:creationId xmlns:p14="http://schemas.microsoft.com/office/powerpoint/2010/main" val="239015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0E912-6526-7A63-6847-11264F0C7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18543-7FB6-E99B-CE4E-23401BB3E7CE}"/>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VIEW Document Analysis Review</a:t>
            </a:r>
            <a:endParaRPr lang="en-US" dirty="0">
              <a:solidFill>
                <a:schemeClr val="tx1"/>
              </a:solidFill>
            </a:endParaRPr>
          </a:p>
        </p:txBody>
      </p:sp>
      <p:sp>
        <p:nvSpPr>
          <p:cNvPr id="3" name="Slide Number Placeholder 2">
            <a:extLst>
              <a:ext uri="{FF2B5EF4-FFF2-40B4-BE49-F238E27FC236}">
                <a16:creationId xmlns:a16="http://schemas.microsoft.com/office/drawing/2014/main" id="{E88DB23C-D485-5E78-69D0-B937CAD33415}"/>
              </a:ext>
            </a:extLst>
          </p:cNvPr>
          <p:cNvSpPr>
            <a:spLocks noGrp="1"/>
          </p:cNvSpPr>
          <p:nvPr>
            <p:ph type="sldNum" sz="quarter" idx="4"/>
          </p:nvPr>
        </p:nvSpPr>
        <p:spPr/>
        <p:txBody>
          <a:bodyPr/>
          <a:lstStyle/>
          <a:p>
            <a:fld id="{74743CB8-03B1-D240-A0C2-C770526C1FDB}" type="slidenum">
              <a:rPr lang="en-US" smtClean="0"/>
              <a:pPr/>
              <a:t>12</a:t>
            </a:fld>
            <a:endParaRPr lang="en-US"/>
          </a:p>
        </p:txBody>
      </p:sp>
    </p:spTree>
    <p:extLst>
      <p:ext uri="{BB962C8B-B14F-4D97-AF65-F5344CB8AC3E}">
        <p14:creationId xmlns:p14="http://schemas.microsoft.com/office/powerpoint/2010/main" val="120352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947C-EC87-6442-97D6-88BF7B5F9187}"/>
              </a:ext>
            </a:extLst>
          </p:cNvPr>
          <p:cNvSpPr>
            <a:spLocks noGrp="1"/>
          </p:cNvSpPr>
          <p:nvPr>
            <p:ph type="title"/>
          </p:nvPr>
        </p:nvSpPr>
        <p:spPr/>
        <p:txBody>
          <a:bodyPr/>
          <a:lstStyle/>
          <a:p>
            <a:r>
              <a:rPr lang="en-US">
                <a:latin typeface="Libre Franklin"/>
              </a:rPr>
              <a:t>Document Analysis</a:t>
            </a:r>
            <a:endParaRPr lang="en-US"/>
          </a:p>
        </p:txBody>
      </p:sp>
      <p:sp>
        <p:nvSpPr>
          <p:cNvPr id="3" name="Slide Number Placeholder 2">
            <a:extLst>
              <a:ext uri="{FF2B5EF4-FFF2-40B4-BE49-F238E27FC236}">
                <a16:creationId xmlns:a16="http://schemas.microsoft.com/office/drawing/2014/main" id="{6D5577A9-1284-1BC5-465B-7444E4C0E134}"/>
              </a:ext>
            </a:extLst>
          </p:cNvPr>
          <p:cNvSpPr>
            <a:spLocks noGrp="1"/>
          </p:cNvSpPr>
          <p:nvPr>
            <p:ph type="sldNum" sz="quarter" idx="4"/>
          </p:nvPr>
        </p:nvSpPr>
        <p:spPr/>
        <p:txBody>
          <a:bodyPr/>
          <a:lstStyle/>
          <a:p>
            <a:fld id="{74743CB8-03B1-D240-A0C2-C770526C1FDB}" type="slidenum">
              <a:rPr lang="en-US" smtClean="0"/>
              <a:pPr/>
              <a:t>13</a:t>
            </a:fld>
            <a:endParaRPr lang="en-US"/>
          </a:p>
        </p:txBody>
      </p:sp>
      <p:sp>
        <p:nvSpPr>
          <p:cNvPr id="4" name="Content Placeholder 3">
            <a:extLst>
              <a:ext uri="{FF2B5EF4-FFF2-40B4-BE49-F238E27FC236}">
                <a16:creationId xmlns:a16="http://schemas.microsoft.com/office/drawing/2014/main" id="{DEC614EE-C362-8E04-3578-E2BB7DDC8BEE}"/>
              </a:ext>
            </a:extLst>
          </p:cNvPr>
          <p:cNvSpPr>
            <a:spLocks noGrp="1"/>
          </p:cNvSpPr>
          <p:nvPr>
            <p:ph idx="1"/>
          </p:nvPr>
        </p:nvSpPr>
        <p:spPr/>
        <p:txBody>
          <a:bodyPr vert="horz" lIns="91440" tIns="45720" rIns="91440" bIns="45720" rtlCol="0" anchor="t">
            <a:normAutofit fontScale="92500"/>
          </a:bodyPr>
          <a:lstStyle/>
          <a:p>
            <a:r>
              <a:rPr lang="en-US" dirty="0">
                <a:solidFill>
                  <a:srgbClr val="545454"/>
                </a:solidFill>
                <a:latin typeface="Libre Baskerville"/>
              </a:rPr>
              <a:t>Document analysis is the process of examining and interpreting a primary source to understand its meaning, purpose, and significance. </a:t>
            </a:r>
            <a:endParaRPr lang="en-US" dirty="0">
              <a:latin typeface="Libre Baskerville"/>
            </a:endParaRPr>
          </a:p>
          <a:p>
            <a:endParaRPr lang="en-US">
              <a:solidFill>
                <a:srgbClr val="545454"/>
              </a:solidFill>
              <a:latin typeface="Libre Baskerville"/>
            </a:endParaRPr>
          </a:p>
          <a:p>
            <a:r>
              <a:rPr lang="en-US" dirty="0">
                <a:solidFill>
                  <a:srgbClr val="545454"/>
                </a:solidFill>
                <a:latin typeface="Libre Baskerville"/>
              </a:rPr>
              <a:t>This includes identifying:</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Author</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Audience</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Context</a:t>
            </a:r>
            <a:endParaRPr lang="en-US" dirty="0">
              <a:latin typeface="Libre Baskerville"/>
            </a:endParaRPr>
          </a:p>
          <a:p>
            <a:pPr lvl="1">
              <a:buFont typeface="Courier New" panose="020B0604020202020204" pitchFamily="34" charset="0"/>
              <a:buChar char="o"/>
            </a:pPr>
            <a:r>
              <a:rPr lang="en-US" dirty="0">
                <a:solidFill>
                  <a:srgbClr val="545454"/>
                </a:solidFill>
                <a:latin typeface="Libre Baskerville"/>
              </a:rPr>
              <a:t>Main ideas </a:t>
            </a:r>
            <a:endParaRPr lang="en-US" dirty="0">
              <a:latin typeface="Libre Baskerville"/>
            </a:endParaRPr>
          </a:p>
          <a:p>
            <a:pPr lvl="1">
              <a:buFont typeface="Courier New" panose="020B0604020202020204" pitchFamily="34" charset="0"/>
              <a:buChar char="o"/>
            </a:pPr>
            <a:endParaRPr lang="en-US">
              <a:solidFill>
                <a:srgbClr val="545454"/>
              </a:solidFill>
              <a:latin typeface="Libre Baskerville"/>
            </a:endParaRPr>
          </a:p>
          <a:p>
            <a:r>
              <a:rPr lang="en-US" dirty="0">
                <a:solidFill>
                  <a:srgbClr val="545454"/>
                </a:solidFill>
                <a:latin typeface="Libre Baskerville"/>
              </a:rPr>
              <a:t>Analysis also includes evaluating the </a:t>
            </a:r>
            <a:r>
              <a:rPr lang="en-US">
                <a:solidFill>
                  <a:srgbClr val="545454"/>
                </a:solidFill>
                <a:latin typeface="Libre Baskerville"/>
              </a:rPr>
              <a:t>source's</a:t>
            </a:r>
            <a:r>
              <a:rPr lang="en-US" dirty="0">
                <a:solidFill>
                  <a:srgbClr val="545454"/>
                </a:solidFill>
                <a:latin typeface="Libre Baskerville"/>
              </a:rPr>
              <a:t> reliability and impact on historical events or perspectives.</a:t>
            </a:r>
            <a:endParaRPr lang="en-US" dirty="0">
              <a:latin typeface="Libre Baskerville"/>
            </a:endParaRPr>
          </a:p>
        </p:txBody>
      </p:sp>
    </p:spTree>
    <p:extLst>
      <p:ext uri="{BB962C8B-B14F-4D97-AF65-F5344CB8AC3E}">
        <p14:creationId xmlns:p14="http://schemas.microsoft.com/office/powerpoint/2010/main" val="395116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14</a:t>
            </a:fld>
            <a:endParaRPr lang="en-US"/>
          </a:p>
        </p:txBody>
      </p:sp>
      <p:graphicFrame>
        <p:nvGraphicFramePr>
          <p:cNvPr id="7" name="Content Placeholder 6">
            <a:extLst>
              <a:ext uri="{FF2B5EF4-FFF2-40B4-BE49-F238E27FC236}">
                <a16:creationId xmlns:a16="http://schemas.microsoft.com/office/drawing/2014/main" id="{E85EDD36-9B2B-8B11-A4F9-F209573AB493}"/>
              </a:ext>
            </a:extLst>
          </p:cNvPr>
          <p:cNvGraphicFramePr>
            <a:graphicFrameLocks noGrp="1"/>
          </p:cNvGraphicFramePr>
          <p:nvPr>
            <p:ph idx="1"/>
            <p:extLst>
              <p:ext uri="{D42A27DB-BD31-4B8C-83A1-F6EECF244321}">
                <p14:modId xmlns:p14="http://schemas.microsoft.com/office/powerpoint/2010/main" val="2146413975"/>
              </p:ext>
            </p:extLst>
          </p:nvPr>
        </p:nvGraphicFramePr>
        <p:xfrm>
          <a:off x="1589584" y="864686"/>
          <a:ext cx="10140950" cy="541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7" name="TextBox 1216">
            <a:extLst>
              <a:ext uri="{FF2B5EF4-FFF2-40B4-BE49-F238E27FC236}">
                <a16:creationId xmlns:a16="http://schemas.microsoft.com/office/drawing/2014/main" id="{2BAEB1FB-77D5-3BF8-12DF-63D66F47387A}"/>
              </a:ext>
            </a:extLst>
          </p:cNvPr>
          <p:cNvSpPr txBox="1"/>
          <p:nvPr/>
        </p:nvSpPr>
        <p:spPr>
          <a:xfrm>
            <a:off x="4731150" y="93708"/>
            <a:ext cx="215306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chemeClr val="accent3"/>
                </a:solidFill>
                <a:latin typeface="Libre Baskerville"/>
                <a:ea typeface="Calibri"/>
                <a:cs typeface="Calibri"/>
              </a:rPr>
              <a:t>VIEW</a:t>
            </a:r>
          </a:p>
        </p:txBody>
      </p:sp>
      <p:pic>
        <p:nvPicPr>
          <p:cNvPr id="1218" name="Graphic 1217" descr="Glasses with solid fill">
            <a:extLst>
              <a:ext uri="{FF2B5EF4-FFF2-40B4-BE49-F238E27FC236}">
                <a16:creationId xmlns:a16="http://schemas.microsoft.com/office/drawing/2014/main" id="{C9BEFF03-6D93-F235-AF5D-FC4629AD85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60000">
            <a:off x="6659669" y="-239729"/>
            <a:ext cx="1435190" cy="1435190"/>
          </a:xfrm>
          <a:prstGeom prst="rect">
            <a:avLst/>
          </a:prstGeom>
        </p:spPr>
      </p:pic>
    </p:spTree>
    <p:extLst>
      <p:ext uri="{BB962C8B-B14F-4D97-AF65-F5344CB8AC3E}">
        <p14:creationId xmlns:p14="http://schemas.microsoft.com/office/powerpoint/2010/main" val="383551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rectangular box with black text&#10;&#10;AI-generated content may be incorrect.">
            <a:extLst>
              <a:ext uri="{FF2B5EF4-FFF2-40B4-BE49-F238E27FC236}">
                <a16:creationId xmlns:a16="http://schemas.microsoft.com/office/drawing/2014/main" id="{60BA5224-F3EE-51AC-31DC-41E17252E3C8}"/>
              </a:ext>
            </a:extLst>
          </p:cNvPr>
          <p:cNvPicPr>
            <a:picLocks noChangeAspect="1"/>
          </p:cNvPicPr>
          <p:nvPr/>
        </p:nvPicPr>
        <p:blipFill>
          <a:blip r:embed="rId3"/>
          <a:stretch>
            <a:fillRect/>
          </a:stretch>
        </p:blipFill>
        <p:spPr>
          <a:xfrm>
            <a:off x="2456181" y="50131"/>
            <a:ext cx="8569874" cy="6807869"/>
          </a:xfrm>
          <a:prstGeom prst="rect">
            <a:avLst/>
          </a:prstGeom>
        </p:spPr>
      </p:pic>
      <p:sp>
        <p:nvSpPr>
          <p:cNvPr id="2" name="Title 1">
            <a:extLst>
              <a:ext uri="{FF2B5EF4-FFF2-40B4-BE49-F238E27FC236}">
                <a16:creationId xmlns:a16="http://schemas.microsoft.com/office/drawing/2014/main" id="{A0FC458A-2E5F-177B-DD61-36AC79626EB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803C109-08D4-4D2E-744E-CD50BC28B34E}"/>
              </a:ext>
            </a:extLst>
          </p:cNvPr>
          <p:cNvSpPr>
            <a:spLocks noGrp="1"/>
          </p:cNvSpPr>
          <p:nvPr>
            <p:ph type="sldNum" sz="quarter" idx="4"/>
          </p:nvPr>
        </p:nvSpPr>
        <p:spPr/>
        <p:txBody>
          <a:bodyPr/>
          <a:lstStyle/>
          <a:p>
            <a:fld id="{74743CB8-03B1-D240-A0C2-C770526C1FDB}" type="slidenum">
              <a:rPr lang="en-US" smtClean="0"/>
              <a:pPr/>
              <a:t>15</a:t>
            </a:fld>
            <a:endParaRPr lang="en-US"/>
          </a:p>
        </p:txBody>
      </p:sp>
      <p:sp>
        <p:nvSpPr>
          <p:cNvPr id="4" name="TextBox 3">
            <a:extLst>
              <a:ext uri="{FF2B5EF4-FFF2-40B4-BE49-F238E27FC236}">
                <a16:creationId xmlns:a16="http://schemas.microsoft.com/office/drawing/2014/main" id="{C7FA7B30-C7CA-BB5E-193E-55410FAA9FBD}"/>
              </a:ext>
            </a:extLst>
          </p:cNvPr>
          <p:cNvSpPr txBox="1"/>
          <p:nvPr/>
        </p:nvSpPr>
        <p:spPr>
          <a:xfrm>
            <a:off x="5683619" y="1681844"/>
            <a:ext cx="27432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veat"/>
              </a:rPr>
              <a:t>Doc E </a:t>
            </a:r>
          </a:p>
          <a:p>
            <a:r>
              <a:rPr lang="en-US" sz="2000" dirty="0">
                <a:latin typeface="Caveat"/>
              </a:rPr>
              <a:t>1966</a:t>
            </a:r>
          </a:p>
          <a:p>
            <a:endParaRPr lang="en-US" dirty="0">
              <a:solidFill>
                <a:schemeClr val="tx1"/>
              </a:solidFill>
              <a:latin typeface="Libre Baskerville" panose="02000000000000000000" pitchFamily="2" charset="0"/>
            </a:endParaRPr>
          </a:p>
        </p:txBody>
      </p:sp>
      <p:sp>
        <p:nvSpPr>
          <p:cNvPr id="9" name="TextBox 8">
            <a:extLst>
              <a:ext uri="{FF2B5EF4-FFF2-40B4-BE49-F238E27FC236}">
                <a16:creationId xmlns:a16="http://schemas.microsoft.com/office/drawing/2014/main" id="{5F2F343F-7685-1796-1BA2-0E3B8A614D71}"/>
              </a:ext>
            </a:extLst>
          </p:cNvPr>
          <p:cNvSpPr txBox="1"/>
          <p:nvPr/>
        </p:nvSpPr>
        <p:spPr>
          <a:xfrm>
            <a:off x="5047608" y="3493081"/>
            <a:ext cx="179349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Caveat"/>
              </a:rPr>
              <a:t>Issue a court ruling</a:t>
            </a:r>
          </a:p>
          <a:p>
            <a:endParaRPr lang="en-US" dirty="0">
              <a:solidFill>
                <a:schemeClr val="tx1"/>
              </a:solidFill>
              <a:latin typeface="Libre Baskerville" panose="02000000000000000000" pitchFamily="2" charset="0"/>
            </a:endParaRPr>
          </a:p>
        </p:txBody>
      </p:sp>
      <p:sp>
        <p:nvSpPr>
          <p:cNvPr id="10" name="TextBox 9">
            <a:extLst>
              <a:ext uri="{FF2B5EF4-FFF2-40B4-BE49-F238E27FC236}">
                <a16:creationId xmlns:a16="http://schemas.microsoft.com/office/drawing/2014/main" id="{260DAE54-17FF-9659-9AB4-476D65DF2439}"/>
              </a:ext>
            </a:extLst>
          </p:cNvPr>
          <p:cNvSpPr txBox="1"/>
          <p:nvPr/>
        </p:nvSpPr>
        <p:spPr>
          <a:xfrm>
            <a:off x="5047608" y="2489967"/>
            <a:ext cx="15027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Caveat"/>
              </a:rPr>
              <a:t>A judge</a:t>
            </a:r>
          </a:p>
          <a:p>
            <a:endParaRPr lang="en-US" dirty="0">
              <a:solidFill>
                <a:schemeClr val="tx1"/>
              </a:solidFill>
              <a:latin typeface="Libre Baskerville" panose="02000000000000000000" pitchFamily="2" charset="0"/>
            </a:endParaRPr>
          </a:p>
        </p:txBody>
      </p:sp>
    </p:spTree>
    <p:extLst>
      <p:ext uri="{BB962C8B-B14F-4D97-AF65-F5344CB8AC3E}">
        <p14:creationId xmlns:p14="http://schemas.microsoft.com/office/powerpoint/2010/main" val="111633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0E912-6526-7A63-6847-11264F0C7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18543-7FB6-E99B-CE4E-23401BB3E7CE}"/>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Silent Discussions</a:t>
            </a:r>
            <a:endParaRPr lang="en-US" dirty="0">
              <a:solidFill>
                <a:schemeClr val="tx1"/>
              </a:solidFill>
            </a:endParaRPr>
          </a:p>
        </p:txBody>
      </p:sp>
      <p:sp>
        <p:nvSpPr>
          <p:cNvPr id="3" name="Slide Number Placeholder 2">
            <a:extLst>
              <a:ext uri="{FF2B5EF4-FFF2-40B4-BE49-F238E27FC236}">
                <a16:creationId xmlns:a16="http://schemas.microsoft.com/office/drawing/2014/main" id="{E88DB23C-D485-5E78-69D0-B937CAD33415}"/>
              </a:ext>
            </a:extLst>
          </p:cNvPr>
          <p:cNvSpPr>
            <a:spLocks noGrp="1"/>
          </p:cNvSpPr>
          <p:nvPr>
            <p:ph type="sldNum" sz="quarter" idx="4"/>
          </p:nvPr>
        </p:nvSpPr>
        <p:spPr/>
        <p:txBody>
          <a:bodyPr/>
          <a:lstStyle/>
          <a:p>
            <a:fld id="{74743CB8-03B1-D240-A0C2-C770526C1FDB}" type="slidenum">
              <a:rPr lang="en-US" smtClean="0"/>
              <a:pPr/>
              <a:t>16</a:t>
            </a:fld>
            <a:endParaRPr lang="en-US"/>
          </a:p>
        </p:txBody>
      </p:sp>
    </p:spTree>
    <p:extLst>
      <p:ext uri="{BB962C8B-B14F-4D97-AF65-F5344CB8AC3E}">
        <p14:creationId xmlns:p14="http://schemas.microsoft.com/office/powerpoint/2010/main" val="289705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1E3E-5ABB-7D33-36C9-079EED1EEB11}"/>
              </a:ext>
            </a:extLst>
          </p:cNvPr>
          <p:cNvSpPr>
            <a:spLocks noGrp="1"/>
          </p:cNvSpPr>
          <p:nvPr>
            <p:ph type="title"/>
          </p:nvPr>
        </p:nvSpPr>
        <p:spPr/>
        <p:txBody>
          <a:bodyPr/>
          <a:lstStyle/>
          <a:p>
            <a:r>
              <a:rPr lang="en-US" dirty="0">
                <a:latin typeface="Libre Franklin"/>
              </a:rPr>
              <a:t>Silent Discussions</a:t>
            </a:r>
            <a:endParaRPr lang="en-US" dirty="0"/>
          </a:p>
        </p:txBody>
      </p:sp>
      <p:sp>
        <p:nvSpPr>
          <p:cNvPr id="3" name="Slide Number Placeholder 2">
            <a:extLst>
              <a:ext uri="{FF2B5EF4-FFF2-40B4-BE49-F238E27FC236}">
                <a16:creationId xmlns:a16="http://schemas.microsoft.com/office/drawing/2014/main" id="{77DE1CC9-C583-72FF-E36F-B9FDF38806E6}"/>
              </a:ext>
            </a:extLst>
          </p:cNvPr>
          <p:cNvSpPr>
            <a:spLocks noGrp="1"/>
          </p:cNvSpPr>
          <p:nvPr>
            <p:ph type="sldNum" sz="quarter" idx="4"/>
          </p:nvPr>
        </p:nvSpPr>
        <p:spPr/>
        <p:txBody>
          <a:bodyPr/>
          <a:lstStyle/>
          <a:p>
            <a:fld id="{74743CB8-03B1-D240-A0C2-C770526C1FDB}" type="slidenum">
              <a:rPr lang="en-US" smtClean="0"/>
              <a:pPr/>
              <a:t>17</a:t>
            </a:fld>
            <a:endParaRPr lang="en-US"/>
          </a:p>
        </p:txBody>
      </p:sp>
      <p:sp>
        <p:nvSpPr>
          <p:cNvPr id="4" name="Content Placeholder 3">
            <a:extLst>
              <a:ext uri="{FF2B5EF4-FFF2-40B4-BE49-F238E27FC236}">
                <a16:creationId xmlns:a16="http://schemas.microsoft.com/office/drawing/2014/main" id="{768E9248-58EB-1B72-466F-9AA7DD6975B6}"/>
              </a:ext>
            </a:extLst>
          </p:cNvPr>
          <p:cNvSpPr>
            <a:spLocks noGrp="1"/>
          </p:cNvSpPr>
          <p:nvPr>
            <p:ph idx="1"/>
          </p:nvPr>
        </p:nvSpPr>
        <p:spPr>
          <a:xfrm>
            <a:off x="1651380" y="395785"/>
            <a:ext cx="10140286" cy="1984928"/>
          </a:xfrm>
        </p:spPr>
        <p:txBody>
          <a:bodyPr vert="horz" lIns="91440" tIns="45720" rIns="91440" bIns="45720" rtlCol="0" anchor="t">
            <a:normAutofit fontScale="62500" lnSpcReduction="20000"/>
          </a:bodyPr>
          <a:lstStyle/>
          <a:p>
            <a:pPr>
              <a:lnSpc>
                <a:spcPct val="120000"/>
              </a:lnSpc>
            </a:pPr>
            <a:r>
              <a:rPr lang="en-US" dirty="0">
                <a:latin typeface="Libre Baskerville"/>
              </a:rPr>
              <a:t>In this activity, students will consider and discuss the DBQ question in writing. </a:t>
            </a:r>
            <a:endParaRPr lang="en-US" dirty="0"/>
          </a:p>
          <a:p>
            <a:pPr>
              <a:lnSpc>
                <a:spcPct val="120000"/>
              </a:lnSpc>
            </a:pPr>
            <a:endParaRPr lang="en-US" dirty="0">
              <a:latin typeface="Libre Baskerville"/>
            </a:endParaRPr>
          </a:p>
          <a:p>
            <a:pPr>
              <a:lnSpc>
                <a:spcPct val="120000"/>
              </a:lnSpc>
            </a:pPr>
            <a:r>
              <a:rPr lang="en-US" dirty="0">
                <a:latin typeface="Libre Baskerville"/>
              </a:rPr>
              <a:t>You will have three minutes to "discuss" the question in writing by using your markers to write.</a:t>
            </a:r>
            <a:endParaRPr lang="en-US" dirty="0"/>
          </a:p>
        </p:txBody>
      </p:sp>
      <p:graphicFrame>
        <p:nvGraphicFramePr>
          <p:cNvPr id="6" name="Table 5">
            <a:extLst>
              <a:ext uri="{FF2B5EF4-FFF2-40B4-BE49-F238E27FC236}">
                <a16:creationId xmlns:a16="http://schemas.microsoft.com/office/drawing/2014/main" id="{BDE57F14-845C-D485-61F5-189A14712137}"/>
              </a:ext>
            </a:extLst>
          </p:cNvPr>
          <p:cNvGraphicFramePr>
            <a:graphicFrameLocks noGrp="1"/>
          </p:cNvGraphicFramePr>
          <p:nvPr>
            <p:extLst>
              <p:ext uri="{D42A27DB-BD31-4B8C-83A1-F6EECF244321}">
                <p14:modId xmlns:p14="http://schemas.microsoft.com/office/powerpoint/2010/main" val="4286866447"/>
              </p:ext>
            </p:extLst>
          </p:nvPr>
        </p:nvGraphicFramePr>
        <p:xfrm>
          <a:off x="2011680" y="2705482"/>
          <a:ext cx="9418319" cy="3413760"/>
        </p:xfrm>
        <a:graphic>
          <a:graphicData uri="http://schemas.openxmlformats.org/drawingml/2006/table">
            <a:tbl>
              <a:tblPr firstRow="1" bandRow="1">
                <a:tableStyleId>{5940675A-B579-460E-94D1-54222C63F5DA}</a:tableStyleId>
              </a:tblPr>
              <a:tblGrid>
                <a:gridCol w="4687018">
                  <a:extLst>
                    <a:ext uri="{9D8B030D-6E8A-4147-A177-3AD203B41FA5}">
                      <a16:colId xmlns:a16="http://schemas.microsoft.com/office/drawing/2014/main" val="3453972165"/>
                    </a:ext>
                  </a:extLst>
                </a:gridCol>
                <a:gridCol w="4731301">
                  <a:extLst>
                    <a:ext uri="{9D8B030D-6E8A-4147-A177-3AD203B41FA5}">
                      <a16:colId xmlns:a16="http://schemas.microsoft.com/office/drawing/2014/main" val="2571428784"/>
                    </a:ext>
                  </a:extLst>
                </a:gridCol>
              </a:tblGrid>
              <a:tr h="370840">
                <a:tc>
                  <a:txBody>
                    <a:bodyPr/>
                    <a:lstStyle/>
                    <a:p>
                      <a:pPr algn="ctr"/>
                      <a:r>
                        <a:rPr lang="en-US" sz="3200" dirty="0">
                          <a:latin typeface="Libre Franklin Black"/>
                        </a:rPr>
                        <a:t>Types of Responses</a:t>
                      </a:r>
                    </a:p>
                  </a:txBody>
                  <a:tcPr anchor="ctr"/>
                </a:tc>
                <a:tc>
                  <a:txBody>
                    <a:bodyPr/>
                    <a:lstStyle/>
                    <a:p>
                      <a:pPr algn="ctr"/>
                      <a:r>
                        <a:rPr lang="en-US" sz="3200" dirty="0">
                          <a:latin typeface="Libre Franklin Black"/>
                        </a:rPr>
                        <a:t>Meaning</a:t>
                      </a:r>
                    </a:p>
                  </a:txBody>
                  <a:tcPr anchor="ctr"/>
                </a:tc>
                <a:extLst>
                  <a:ext uri="{0D108BD9-81ED-4DB2-BD59-A6C34878D82A}">
                    <a16:rowId xmlns:a16="http://schemas.microsoft.com/office/drawing/2014/main" val="3843758946"/>
                  </a:ext>
                </a:extLst>
              </a:tr>
              <a:tr h="370839">
                <a:tc>
                  <a:txBody>
                    <a:bodyPr/>
                    <a:lstStyle/>
                    <a:p>
                      <a:pPr lvl="0" algn="ctr">
                        <a:buNone/>
                      </a:pPr>
                      <a:endParaRPr lang="en-US" sz="2400" dirty="0">
                        <a:latin typeface="Libre Baskerville"/>
                      </a:endParaRPr>
                    </a:p>
                    <a:p>
                      <a:pPr lvl="0" algn="ctr">
                        <a:buNone/>
                      </a:pPr>
                      <a:endParaRPr lang="en-US" sz="2400" dirty="0">
                        <a:latin typeface="Libre Baskerville"/>
                      </a:endParaRPr>
                    </a:p>
                  </a:txBody>
                  <a:tcPr anchor="ctr"/>
                </a:tc>
                <a:tc>
                  <a:txBody>
                    <a:bodyPr/>
                    <a:lstStyle/>
                    <a:p>
                      <a:pPr lvl="0">
                        <a:buNone/>
                      </a:pPr>
                      <a:r>
                        <a:rPr lang="en-US" sz="2000" b="0" i="0" u="none" strike="noStrike" noProof="0" dirty="0">
                          <a:solidFill>
                            <a:srgbClr val="333B41"/>
                          </a:solidFill>
                          <a:latin typeface="Libre Baskerville"/>
                        </a:rPr>
                        <a:t>I have a question.</a:t>
                      </a:r>
                    </a:p>
                  </a:txBody>
                  <a:tcPr anchor="ctr"/>
                </a:tc>
                <a:extLst>
                  <a:ext uri="{0D108BD9-81ED-4DB2-BD59-A6C34878D82A}">
                    <a16:rowId xmlns:a16="http://schemas.microsoft.com/office/drawing/2014/main" val="3499603106"/>
                  </a:ext>
                </a:extLst>
              </a:tr>
              <a:tr h="370838">
                <a:tc>
                  <a:txBody>
                    <a:bodyPr/>
                    <a:lstStyle/>
                    <a:p>
                      <a:pPr lvl="0" algn="ctr">
                        <a:buNone/>
                      </a:pPr>
                      <a:endParaRPr lang="en-US" sz="2400" dirty="0">
                        <a:latin typeface="Libre Baskerville"/>
                      </a:endParaRPr>
                    </a:p>
                    <a:p>
                      <a:pPr lvl="0" algn="ctr">
                        <a:buNone/>
                      </a:pPr>
                      <a:endParaRPr lang="en-US" sz="2400" dirty="0">
                        <a:latin typeface="Libre Baskerville"/>
                      </a:endParaRPr>
                    </a:p>
                  </a:txBody>
                  <a:tcPr anchor="ctr"/>
                </a:tc>
                <a:tc>
                  <a:txBody>
                    <a:bodyPr/>
                    <a:lstStyle/>
                    <a:p>
                      <a:pPr lvl="0">
                        <a:buNone/>
                      </a:pPr>
                      <a:r>
                        <a:rPr lang="en-US" sz="2000" b="0" i="0" u="none" strike="noStrike" noProof="0" dirty="0">
                          <a:solidFill>
                            <a:srgbClr val="333B41"/>
                          </a:solidFill>
                          <a:latin typeface="Libre Baskerville"/>
                        </a:rPr>
                        <a:t>I agree.</a:t>
                      </a:r>
                    </a:p>
                  </a:txBody>
                  <a:tcPr anchor="ctr"/>
                </a:tc>
                <a:extLst>
                  <a:ext uri="{0D108BD9-81ED-4DB2-BD59-A6C34878D82A}">
                    <a16:rowId xmlns:a16="http://schemas.microsoft.com/office/drawing/2014/main" val="690629898"/>
                  </a:ext>
                </a:extLst>
              </a:tr>
              <a:tr h="370838">
                <a:tc>
                  <a:txBody>
                    <a:bodyPr/>
                    <a:lstStyle/>
                    <a:p>
                      <a:pPr lvl="0" algn="ctr">
                        <a:buNone/>
                      </a:pPr>
                      <a:endParaRPr lang="en-US" sz="2400" dirty="0">
                        <a:latin typeface="Libre Baskerville"/>
                      </a:endParaRPr>
                    </a:p>
                    <a:p>
                      <a:pPr lvl="0" algn="ctr">
                        <a:buNone/>
                      </a:pPr>
                      <a:r>
                        <a:rPr lang="en-US" sz="2400" dirty="0">
                          <a:latin typeface="Libre Baskerville"/>
                        </a:rPr>
                        <a:t>Line </a:t>
                      </a:r>
                    </a:p>
                    <a:p>
                      <a:pPr lvl="0" algn="ctr">
                        <a:buNone/>
                      </a:pPr>
                      <a:endParaRPr lang="en-US" sz="2400" dirty="0">
                        <a:latin typeface="Libre Baskerville"/>
                      </a:endParaRPr>
                    </a:p>
                  </a:txBody>
                  <a:tcPr anchor="ctr"/>
                </a:tc>
                <a:tc>
                  <a:txBody>
                    <a:bodyPr/>
                    <a:lstStyle/>
                    <a:p>
                      <a:pPr lvl="0">
                        <a:buNone/>
                      </a:pPr>
                      <a:r>
                        <a:rPr lang="en-US" sz="2000" b="0" i="0" u="none" strike="noStrike" noProof="0" dirty="0">
                          <a:solidFill>
                            <a:srgbClr val="333B41"/>
                          </a:solidFill>
                          <a:latin typeface="Libre Baskerville"/>
                        </a:rPr>
                        <a:t>These ideas connect.</a:t>
                      </a:r>
                    </a:p>
                  </a:txBody>
                  <a:tcPr anchor="ctr"/>
                </a:tc>
                <a:extLst>
                  <a:ext uri="{0D108BD9-81ED-4DB2-BD59-A6C34878D82A}">
                    <a16:rowId xmlns:a16="http://schemas.microsoft.com/office/drawing/2014/main" val="3105754779"/>
                  </a:ext>
                </a:extLst>
              </a:tr>
            </a:tbl>
          </a:graphicData>
        </a:graphic>
      </p:graphicFrame>
      <p:pic>
        <p:nvPicPr>
          <p:cNvPr id="5" name="Graphic 4" descr="Checkmark with solid fill">
            <a:extLst>
              <a:ext uri="{FF2B5EF4-FFF2-40B4-BE49-F238E27FC236}">
                <a16:creationId xmlns:a16="http://schemas.microsoft.com/office/drawing/2014/main" id="{6E77C0CD-77BF-EAC7-A5E7-EA23BDE531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3945" y="4073263"/>
            <a:ext cx="743954" cy="814138"/>
          </a:xfrm>
          <a:prstGeom prst="rect">
            <a:avLst/>
          </a:prstGeom>
        </p:spPr>
      </p:pic>
      <p:pic>
        <p:nvPicPr>
          <p:cNvPr id="7" name="Graphic 6" descr="Question Mark with solid fill">
            <a:extLst>
              <a:ext uri="{FF2B5EF4-FFF2-40B4-BE49-F238E27FC236}">
                <a16:creationId xmlns:a16="http://schemas.microsoft.com/office/drawing/2014/main" id="{F9F9B2D7-B970-541B-1785-2BE8E2FF20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3478" y="3311979"/>
            <a:ext cx="751115" cy="723900"/>
          </a:xfrm>
          <a:prstGeom prst="rect">
            <a:avLst/>
          </a:prstGeom>
        </p:spPr>
      </p:pic>
      <p:pic>
        <p:nvPicPr>
          <p:cNvPr id="8" name="Graphic 7" descr="Line arrow: Counter-clockwise curve with solid fill">
            <a:extLst>
              <a:ext uri="{FF2B5EF4-FFF2-40B4-BE49-F238E27FC236}">
                <a16:creationId xmlns:a16="http://schemas.microsoft.com/office/drawing/2014/main" id="{3358A73C-79E7-5BF8-C67B-6BC0F4258A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160000">
            <a:off x="4727121" y="5033283"/>
            <a:ext cx="914400" cy="914400"/>
          </a:xfrm>
          <a:prstGeom prst="rect">
            <a:avLst/>
          </a:prstGeom>
        </p:spPr>
      </p:pic>
    </p:spTree>
    <p:extLst>
      <p:ext uri="{BB962C8B-B14F-4D97-AF65-F5344CB8AC3E}">
        <p14:creationId xmlns:p14="http://schemas.microsoft.com/office/powerpoint/2010/main" val="307889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E04C3-B7C5-D60A-EE23-B412BCB88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B20CF-2A24-5E40-3919-ACEA3BC97801}"/>
              </a:ext>
            </a:extLst>
          </p:cNvPr>
          <p:cNvSpPr>
            <a:spLocks noGrp="1"/>
          </p:cNvSpPr>
          <p:nvPr>
            <p:ph type="title"/>
          </p:nvPr>
        </p:nvSpPr>
        <p:spPr/>
        <p:txBody>
          <a:bodyPr/>
          <a:lstStyle/>
          <a:p>
            <a:r>
              <a:rPr lang="en-US" dirty="0">
                <a:solidFill>
                  <a:schemeClr val="tx1"/>
                </a:solidFill>
                <a:latin typeface="Libre Franklin"/>
              </a:rPr>
              <a:t>Example</a:t>
            </a:r>
            <a:endParaRPr lang="en-US" dirty="0">
              <a:solidFill>
                <a:schemeClr val="tx1"/>
              </a:solidFill>
            </a:endParaRPr>
          </a:p>
        </p:txBody>
      </p:sp>
      <p:sp>
        <p:nvSpPr>
          <p:cNvPr id="3" name="Slide Number Placeholder 2">
            <a:extLst>
              <a:ext uri="{FF2B5EF4-FFF2-40B4-BE49-F238E27FC236}">
                <a16:creationId xmlns:a16="http://schemas.microsoft.com/office/drawing/2014/main" id="{24832DE5-F13E-6593-CAA0-646E2DBE3D9A}"/>
              </a:ext>
            </a:extLst>
          </p:cNvPr>
          <p:cNvSpPr>
            <a:spLocks noGrp="1"/>
          </p:cNvSpPr>
          <p:nvPr>
            <p:ph type="sldNum" sz="quarter" idx="4"/>
          </p:nvPr>
        </p:nvSpPr>
        <p:spPr/>
        <p:txBody>
          <a:bodyPr/>
          <a:lstStyle/>
          <a:p>
            <a:fld id="{74743CB8-03B1-D240-A0C2-C770526C1FDB}" type="slidenum">
              <a:rPr lang="en-US" smtClean="0"/>
              <a:pPr/>
              <a:t>18</a:t>
            </a:fld>
            <a:endParaRPr lang="en-US"/>
          </a:p>
        </p:txBody>
      </p:sp>
      <p:sp>
        <p:nvSpPr>
          <p:cNvPr id="4" name="Content Placeholder 3">
            <a:extLst>
              <a:ext uri="{FF2B5EF4-FFF2-40B4-BE49-F238E27FC236}">
                <a16:creationId xmlns:a16="http://schemas.microsoft.com/office/drawing/2014/main" id="{09B3E385-08A6-46F6-2A80-D84CCE0F9E88}"/>
              </a:ext>
            </a:extLst>
          </p:cNvPr>
          <p:cNvSpPr>
            <a:spLocks noGrp="1"/>
          </p:cNvSpPr>
          <p:nvPr>
            <p:ph idx="1"/>
          </p:nvPr>
        </p:nvSpPr>
        <p:spPr>
          <a:xfrm>
            <a:off x="4588624" y="2057122"/>
            <a:ext cx="3858217" cy="2206778"/>
          </a:xfrm>
        </p:spPr>
        <p:txBody>
          <a:bodyPr vert="horz" lIns="91440" tIns="45720" rIns="91440" bIns="45720" rtlCol="0" anchor="t">
            <a:noAutofit/>
          </a:bodyPr>
          <a:lstStyle/>
          <a:p>
            <a:pPr marL="0" indent="0">
              <a:lnSpc>
                <a:spcPct val="120000"/>
              </a:lnSpc>
              <a:buNone/>
            </a:pPr>
            <a:r>
              <a:rPr lang="en-US" sz="3600" dirty="0">
                <a:solidFill>
                  <a:schemeClr val="tx1"/>
                </a:solidFill>
                <a:latin typeface="Libre Franklin Black"/>
              </a:rPr>
              <a:t>What are the principles in the Constitution?</a:t>
            </a:r>
          </a:p>
        </p:txBody>
      </p:sp>
      <p:sp>
        <p:nvSpPr>
          <p:cNvPr id="5" name="TextBox 4">
            <a:extLst>
              <a:ext uri="{FF2B5EF4-FFF2-40B4-BE49-F238E27FC236}">
                <a16:creationId xmlns:a16="http://schemas.microsoft.com/office/drawing/2014/main" id="{147C4659-7DBB-E6FA-5F23-0424BC1F8240}"/>
              </a:ext>
            </a:extLst>
          </p:cNvPr>
          <p:cNvSpPr txBox="1"/>
          <p:nvPr/>
        </p:nvSpPr>
        <p:spPr>
          <a:xfrm>
            <a:off x="1891393" y="768803"/>
            <a:ext cx="301344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3"/>
                </a:solidFill>
                <a:latin typeface="Dreaming Outloud Pro"/>
                <a:ea typeface="Calibri Light"/>
                <a:cs typeface="Calibri Light"/>
              </a:rPr>
              <a:t>Separation of Powers</a:t>
            </a:r>
          </a:p>
          <a:p>
            <a:endParaRPr lang="en-US" sz="2400" dirty="0">
              <a:solidFill>
                <a:schemeClr val="accent3"/>
              </a:solidFill>
              <a:latin typeface="Dreaming Outloud Pro"/>
              <a:ea typeface="Calibri Light"/>
              <a:cs typeface="Calibri Light"/>
            </a:endParaRPr>
          </a:p>
          <a:p>
            <a:r>
              <a:rPr lang="en-US" sz="2400" dirty="0">
                <a:solidFill>
                  <a:schemeClr val="accent3"/>
                </a:solidFill>
                <a:latin typeface="Dreaming Outloud Pro"/>
                <a:ea typeface="Calibri Light"/>
                <a:cs typeface="Calibri Light"/>
              </a:rPr>
              <a:t>Three Branches of Government</a:t>
            </a:r>
          </a:p>
          <a:p>
            <a:endParaRPr lang="en-US" sz="2400" dirty="0">
              <a:solidFill>
                <a:schemeClr val="accent3"/>
              </a:solidFill>
              <a:latin typeface="Dreaming Outloud Pro"/>
              <a:ea typeface="Calibri Light"/>
              <a:cs typeface="Calibri Light"/>
            </a:endParaRPr>
          </a:p>
          <a:p>
            <a:r>
              <a:rPr lang="en-US" sz="2400" dirty="0">
                <a:solidFill>
                  <a:schemeClr val="accent3"/>
                </a:solidFill>
                <a:latin typeface="Dreaming Outloud Pro"/>
                <a:ea typeface="Calibri Light"/>
                <a:cs typeface="Calibri Light"/>
              </a:rPr>
              <a:t>Legislative</a:t>
            </a:r>
          </a:p>
        </p:txBody>
      </p:sp>
      <p:sp>
        <p:nvSpPr>
          <p:cNvPr id="6" name="TextBox 5">
            <a:extLst>
              <a:ext uri="{FF2B5EF4-FFF2-40B4-BE49-F238E27FC236}">
                <a16:creationId xmlns:a16="http://schemas.microsoft.com/office/drawing/2014/main" id="{A57C4520-ED8B-4AF7-0772-0B1662F3C66F}"/>
              </a:ext>
            </a:extLst>
          </p:cNvPr>
          <p:cNvSpPr txBox="1"/>
          <p:nvPr/>
        </p:nvSpPr>
        <p:spPr>
          <a:xfrm>
            <a:off x="8090237" y="1527321"/>
            <a:ext cx="30134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2"/>
                </a:solidFill>
                <a:latin typeface="Cavolini"/>
                <a:ea typeface="Calibri Light"/>
                <a:cs typeface="Calibri Light"/>
              </a:rPr>
              <a:t>Checks and Balances</a:t>
            </a:r>
          </a:p>
        </p:txBody>
      </p:sp>
      <p:sp>
        <p:nvSpPr>
          <p:cNvPr id="7" name="TextBox 6">
            <a:extLst>
              <a:ext uri="{FF2B5EF4-FFF2-40B4-BE49-F238E27FC236}">
                <a16:creationId xmlns:a16="http://schemas.microsoft.com/office/drawing/2014/main" id="{86F31A6D-FB2B-46A8-6594-E7483BF43528}"/>
              </a:ext>
            </a:extLst>
          </p:cNvPr>
          <p:cNvSpPr txBox="1"/>
          <p:nvPr/>
        </p:nvSpPr>
        <p:spPr>
          <a:xfrm>
            <a:off x="4713924" y="5017079"/>
            <a:ext cx="301344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4"/>
                </a:solidFill>
                <a:latin typeface="Ink Free"/>
                <a:ea typeface="Calibri Light"/>
                <a:cs typeface="Calibri Light"/>
              </a:rPr>
              <a:t>Representative Government</a:t>
            </a:r>
            <a:endParaRPr lang="en-US" sz="2000" dirty="0">
              <a:solidFill>
                <a:schemeClr val="accent4"/>
              </a:solidFill>
              <a:latin typeface="Ink Free"/>
            </a:endParaRPr>
          </a:p>
        </p:txBody>
      </p:sp>
      <p:pic>
        <p:nvPicPr>
          <p:cNvPr id="8" name="Graphic 7" descr="Checkmark outline">
            <a:extLst>
              <a:ext uri="{FF2B5EF4-FFF2-40B4-BE49-F238E27FC236}">
                <a16:creationId xmlns:a16="http://schemas.microsoft.com/office/drawing/2014/main" id="{A40A57E2-6AEE-142B-3DAC-416CF3917A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1300" y="5094515"/>
            <a:ext cx="559982" cy="559982"/>
          </a:xfrm>
          <a:prstGeom prst="rect">
            <a:avLst/>
          </a:prstGeom>
        </p:spPr>
      </p:pic>
      <p:pic>
        <p:nvPicPr>
          <p:cNvPr id="9" name="Graphic 8" descr="Checkmark outline">
            <a:extLst>
              <a:ext uri="{FF2B5EF4-FFF2-40B4-BE49-F238E27FC236}">
                <a16:creationId xmlns:a16="http://schemas.microsoft.com/office/drawing/2014/main" id="{B94A1585-2F1B-A6E7-2F4D-53668EFAB7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9604" y="5094514"/>
            <a:ext cx="559982" cy="559982"/>
          </a:xfrm>
          <a:prstGeom prst="rect">
            <a:avLst/>
          </a:prstGeom>
        </p:spPr>
      </p:pic>
      <p:cxnSp>
        <p:nvCxnSpPr>
          <p:cNvPr id="11" name="Connector: Curved 10">
            <a:extLst>
              <a:ext uri="{FF2B5EF4-FFF2-40B4-BE49-F238E27FC236}">
                <a16:creationId xmlns:a16="http://schemas.microsoft.com/office/drawing/2014/main" id="{03728911-2F14-BD84-C8F9-0EDD69331D3A}"/>
              </a:ext>
            </a:extLst>
          </p:cNvPr>
          <p:cNvCxnSpPr/>
          <p:nvPr/>
        </p:nvCxnSpPr>
        <p:spPr>
          <a:xfrm>
            <a:off x="4727123" y="1025978"/>
            <a:ext cx="3350075" cy="866777"/>
          </a:xfrm>
          <a:prstGeom prst="curvedConnector3">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C186136-6886-52AF-9964-C3118293D294}"/>
              </a:ext>
            </a:extLst>
          </p:cNvPr>
          <p:cNvSpPr txBox="1"/>
          <p:nvPr/>
        </p:nvSpPr>
        <p:spPr>
          <a:xfrm>
            <a:off x="6586647" y="146196"/>
            <a:ext cx="30134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2"/>
                </a:solidFill>
                <a:latin typeface="Cavolini"/>
                <a:ea typeface="Calibri Light"/>
                <a:cs typeface="Calibri Light"/>
              </a:rPr>
              <a:t>These two are connected because the separate branches check each other.</a:t>
            </a:r>
          </a:p>
        </p:txBody>
      </p:sp>
      <p:cxnSp>
        <p:nvCxnSpPr>
          <p:cNvPr id="13" name="Straight Arrow Connector 12">
            <a:extLst>
              <a:ext uri="{FF2B5EF4-FFF2-40B4-BE49-F238E27FC236}">
                <a16:creationId xmlns:a16="http://schemas.microsoft.com/office/drawing/2014/main" id="{B5E21FE1-95D5-8397-5A1E-BF85AAC0264B}"/>
              </a:ext>
            </a:extLst>
          </p:cNvPr>
          <p:cNvCxnSpPr/>
          <p:nvPr/>
        </p:nvCxnSpPr>
        <p:spPr>
          <a:xfrm flipV="1">
            <a:off x="6244316" y="1062718"/>
            <a:ext cx="329296" cy="22860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E04205E-B44D-CDAF-3A9A-45E7EEE32514}"/>
              </a:ext>
            </a:extLst>
          </p:cNvPr>
          <p:cNvSpPr txBox="1"/>
          <p:nvPr/>
        </p:nvSpPr>
        <p:spPr>
          <a:xfrm>
            <a:off x="1892183" y="3418714"/>
            <a:ext cx="30134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2"/>
                </a:solidFill>
                <a:latin typeface="Cavolini"/>
                <a:ea typeface="Calibri Light"/>
                <a:cs typeface="Calibri Light"/>
              </a:rPr>
              <a:t>Judicial</a:t>
            </a:r>
          </a:p>
        </p:txBody>
      </p:sp>
      <p:sp>
        <p:nvSpPr>
          <p:cNvPr id="15" name="TextBox 14">
            <a:extLst>
              <a:ext uri="{FF2B5EF4-FFF2-40B4-BE49-F238E27FC236}">
                <a16:creationId xmlns:a16="http://schemas.microsoft.com/office/drawing/2014/main" id="{92F44602-8572-E673-6571-6408309DB195}"/>
              </a:ext>
            </a:extLst>
          </p:cNvPr>
          <p:cNvSpPr txBox="1"/>
          <p:nvPr/>
        </p:nvSpPr>
        <p:spPr>
          <a:xfrm>
            <a:off x="1890441" y="3016829"/>
            <a:ext cx="30134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4"/>
                </a:solidFill>
                <a:latin typeface="Ink Free"/>
                <a:ea typeface="Calibri Light"/>
                <a:cs typeface="Calibri Light"/>
              </a:rPr>
              <a:t>Executive</a:t>
            </a:r>
          </a:p>
        </p:txBody>
      </p:sp>
      <p:sp>
        <p:nvSpPr>
          <p:cNvPr id="10" name="TextBox 9">
            <a:extLst>
              <a:ext uri="{FF2B5EF4-FFF2-40B4-BE49-F238E27FC236}">
                <a16:creationId xmlns:a16="http://schemas.microsoft.com/office/drawing/2014/main" id="{16577772-56F7-3EE3-05FC-C3BED4AB4FA0}"/>
              </a:ext>
            </a:extLst>
          </p:cNvPr>
          <p:cNvSpPr txBox="1"/>
          <p:nvPr/>
        </p:nvSpPr>
        <p:spPr>
          <a:xfrm>
            <a:off x="9440982" y="3918382"/>
            <a:ext cx="30134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4"/>
                </a:solidFill>
                <a:latin typeface="Ink Free"/>
                <a:ea typeface="Calibri Light"/>
                <a:cs typeface="Calibri Light"/>
              </a:rPr>
              <a:t>Doc A- Preamble</a:t>
            </a:r>
          </a:p>
        </p:txBody>
      </p:sp>
      <p:sp>
        <p:nvSpPr>
          <p:cNvPr id="16" name="TextBox 15">
            <a:extLst>
              <a:ext uri="{FF2B5EF4-FFF2-40B4-BE49-F238E27FC236}">
                <a16:creationId xmlns:a16="http://schemas.microsoft.com/office/drawing/2014/main" id="{07FDDE8B-D7F6-C94A-95C5-94EECD974C61}"/>
              </a:ext>
            </a:extLst>
          </p:cNvPr>
          <p:cNvSpPr txBox="1"/>
          <p:nvPr/>
        </p:nvSpPr>
        <p:spPr>
          <a:xfrm>
            <a:off x="9428167" y="3520925"/>
            <a:ext cx="30134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2"/>
                </a:solidFill>
                <a:latin typeface="Cavolini"/>
                <a:ea typeface="Calibri Light"/>
                <a:cs typeface="Calibri Light"/>
              </a:rPr>
              <a:t>Doc D- Fed #51</a:t>
            </a:r>
          </a:p>
        </p:txBody>
      </p:sp>
      <p:cxnSp>
        <p:nvCxnSpPr>
          <p:cNvPr id="17" name="Connector: Curved 16">
            <a:extLst>
              <a:ext uri="{FF2B5EF4-FFF2-40B4-BE49-F238E27FC236}">
                <a16:creationId xmlns:a16="http://schemas.microsoft.com/office/drawing/2014/main" id="{54362184-FE6E-3EDA-4498-E4F252A34995}"/>
              </a:ext>
            </a:extLst>
          </p:cNvPr>
          <p:cNvCxnSpPr>
            <a:cxnSpLocks/>
          </p:cNvCxnSpPr>
          <p:nvPr/>
        </p:nvCxnSpPr>
        <p:spPr>
          <a:xfrm flipH="1" flipV="1">
            <a:off x="8874641" y="2198441"/>
            <a:ext cx="566247" cy="1534407"/>
          </a:xfrm>
          <a:prstGeom prst="curvedConnector3">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8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ED2F-37F8-24CE-6CB3-BFF5D092869B}"/>
              </a:ext>
            </a:extLst>
          </p:cNvPr>
          <p:cNvSpPr>
            <a:spLocks noGrp="1"/>
          </p:cNvSpPr>
          <p:nvPr>
            <p:ph type="title"/>
          </p:nvPr>
        </p:nvSpPr>
        <p:spPr/>
        <p:txBody>
          <a:bodyPr/>
          <a:lstStyle/>
          <a:p>
            <a:r>
              <a:rPr lang="en-US" dirty="0">
                <a:latin typeface="Libre Franklin"/>
              </a:rPr>
              <a:t>Silent Discussions</a:t>
            </a:r>
            <a:endParaRPr lang="en-US" dirty="0"/>
          </a:p>
        </p:txBody>
      </p:sp>
      <p:sp>
        <p:nvSpPr>
          <p:cNvPr id="3" name="Slide Number Placeholder 2">
            <a:extLst>
              <a:ext uri="{FF2B5EF4-FFF2-40B4-BE49-F238E27FC236}">
                <a16:creationId xmlns:a16="http://schemas.microsoft.com/office/drawing/2014/main" id="{F60875E4-FD2A-0C0C-7344-AB3E2A85F4F7}"/>
              </a:ext>
            </a:extLst>
          </p:cNvPr>
          <p:cNvSpPr>
            <a:spLocks noGrp="1"/>
          </p:cNvSpPr>
          <p:nvPr>
            <p:ph type="sldNum" sz="quarter" idx="4"/>
          </p:nvPr>
        </p:nvSpPr>
        <p:spPr/>
        <p:txBody>
          <a:bodyPr/>
          <a:lstStyle/>
          <a:p>
            <a:fld id="{74743CB8-03B1-D240-A0C2-C770526C1FDB}" type="slidenum">
              <a:rPr lang="en-US" smtClean="0"/>
              <a:pPr/>
              <a:t>19</a:t>
            </a:fld>
            <a:endParaRPr lang="en-US"/>
          </a:p>
        </p:txBody>
      </p:sp>
      <p:sp>
        <p:nvSpPr>
          <p:cNvPr id="4" name="Content Placeholder 3">
            <a:extLst>
              <a:ext uri="{FF2B5EF4-FFF2-40B4-BE49-F238E27FC236}">
                <a16:creationId xmlns:a16="http://schemas.microsoft.com/office/drawing/2014/main" id="{BC0AE09E-53E6-E617-09D2-C81E5E08697C}"/>
              </a:ext>
            </a:extLst>
          </p:cNvPr>
          <p:cNvSpPr>
            <a:spLocks noGrp="1"/>
          </p:cNvSpPr>
          <p:nvPr>
            <p:ph idx="1"/>
          </p:nvPr>
        </p:nvSpPr>
        <p:spPr/>
        <p:txBody>
          <a:bodyPr vert="horz" lIns="91440" tIns="45720" rIns="91440" bIns="45720" rtlCol="0" anchor="t">
            <a:noAutofit/>
          </a:bodyPr>
          <a:lstStyle/>
          <a:p>
            <a:pPr marL="514350" indent="-514350">
              <a:buAutoNum type="arabicPeriod"/>
            </a:pPr>
            <a:r>
              <a:rPr lang="en-US" sz="2800" dirty="0">
                <a:solidFill>
                  <a:srgbClr val="333A40"/>
                </a:solidFill>
                <a:latin typeface="Libre Baskerville"/>
              </a:rPr>
              <a:t>Work in groups of 2-3 students in front of a piece of chart paper, with a question on it. </a:t>
            </a:r>
            <a:endParaRPr lang="en-US" sz="2800" dirty="0">
              <a:solidFill>
                <a:srgbClr val="333A40"/>
              </a:solidFill>
            </a:endParaRPr>
          </a:p>
          <a:p>
            <a:pPr marL="514350" indent="-514350">
              <a:buAutoNum type="arabicPeriod"/>
            </a:pPr>
            <a:r>
              <a:rPr lang="en-US" sz="2800" dirty="0">
                <a:solidFill>
                  <a:srgbClr val="333A40"/>
                </a:solidFill>
                <a:latin typeface="Libre Baskerville"/>
              </a:rPr>
              <a:t>Each student has their own color of marker.</a:t>
            </a:r>
            <a:endParaRPr lang="en-US" sz="2800"/>
          </a:p>
          <a:p>
            <a:pPr marL="514350" indent="-514350">
              <a:buAutoNum type="arabicPeriod"/>
            </a:pPr>
            <a:r>
              <a:rPr lang="en-US" sz="2800" dirty="0">
                <a:solidFill>
                  <a:srgbClr val="333A40"/>
                </a:solidFill>
                <a:latin typeface="Libre Baskerville"/>
              </a:rPr>
              <a:t>Start by responding silently to the question assigned to your group on your chart paper. Write your thoughts, ideas, or answers.</a:t>
            </a:r>
            <a:endParaRPr lang="en-US" sz="2800"/>
          </a:p>
          <a:p>
            <a:pPr marL="514350" indent="-514350">
              <a:buAutoNum type="arabicPeriod"/>
            </a:pPr>
            <a:r>
              <a:rPr lang="en-US" sz="2800" dirty="0">
                <a:solidFill>
                  <a:srgbClr val="333A40"/>
                </a:solidFill>
                <a:latin typeface="Libre Baskerville"/>
              </a:rPr>
              <a:t>Once you finish writing, read what others have written. Respond to their ideas by: </a:t>
            </a:r>
            <a:endParaRPr lang="en-US" sz="2800"/>
          </a:p>
          <a:p>
            <a:pPr marL="971550" lvl="1" indent="-514350">
              <a:buFont typeface="Courier New" panose="020B0604020202020204" pitchFamily="34" charset="0"/>
              <a:buChar char="o"/>
            </a:pPr>
            <a:r>
              <a:rPr lang="en-US" sz="2400" dirty="0">
                <a:solidFill>
                  <a:srgbClr val="333A40"/>
                </a:solidFill>
                <a:latin typeface="Libre Baskerville"/>
              </a:rPr>
              <a:t>Adding a question mark (if you're confused or want more information).</a:t>
            </a:r>
            <a:endParaRPr lang="en-US" sz="2400"/>
          </a:p>
          <a:p>
            <a:pPr marL="971550" lvl="1" indent="-514350">
              <a:buFont typeface="Courier New" panose="020B0604020202020204" pitchFamily="34" charset="0"/>
              <a:buChar char="o"/>
            </a:pPr>
            <a:r>
              <a:rPr lang="en-US" sz="2400" dirty="0">
                <a:solidFill>
                  <a:srgbClr val="333A40"/>
                </a:solidFill>
                <a:latin typeface="Libre Baskerville"/>
              </a:rPr>
              <a:t>Drawing a line (if you agree or want to connect ideas).</a:t>
            </a:r>
            <a:endParaRPr lang="en-US" sz="2400"/>
          </a:p>
          <a:p>
            <a:pPr marL="971550" lvl="1" indent="-514350">
              <a:buFont typeface="Courier New" panose="020B0604020202020204" pitchFamily="34" charset="0"/>
              <a:buChar char="o"/>
            </a:pPr>
            <a:r>
              <a:rPr lang="en-US" sz="2400" dirty="0">
                <a:solidFill>
                  <a:srgbClr val="333A40"/>
                </a:solidFill>
                <a:latin typeface="Libre Baskerville"/>
              </a:rPr>
              <a:t>Adding a check (if you think their point is really good).</a:t>
            </a:r>
            <a:endParaRPr lang="en-US" sz="2400"/>
          </a:p>
          <a:p>
            <a:pPr>
              <a:lnSpc>
                <a:spcPct val="120000"/>
              </a:lnSpc>
              <a:buAutoNum type="arabicPeriod"/>
            </a:pPr>
            <a:endParaRPr lang="en-US" sz="1000" dirty="0">
              <a:solidFill>
                <a:srgbClr val="333A40"/>
              </a:solidFill>
            </a:endParaRPr>
          </a:p>
        </p:txBody>
      </p:sp>
    </p:spTree>
    <p:extLst>
      <p:ext uri="{BB962C8B-B14F-4D97-AF65-F5344CB8AC3E}">
        <p14:creationId xmlns:p14="http://schemas.microsoft.com/office/powerpoint/2010/main" val="283384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CB71-D41F-43CE-ABCC-75BA9EB21A62}"/>
              </a:ext>
            </a:extLst>
          </p:cNvPr>
          <p:cNvSpPr>
            <a:spLocks noGrp="1"/>
          </p:cNvSpPr>
          <p:nvPr>
            <p:ph type="title"/>
          </p:nvPr>
        </p:nvSpPr>
        <p:spPr>
          <a:xfrm>
            <a:off x="212835" y="3431517"/>
            <a:ext cx="11766331" cy="1325563"/>
          </a:xfrm>
        </p:spPr>
        <p:txBody>
          <a:bodyPr anchor="ctr">
            <a:normAutofit/>
          </a:bodyPr>
          <a:lstStyle/>
          <a:p>
            <a:pPr algn="ctr"/>
            <a:r>
              <a:rPr lang="en-US" sz="3900" dirty="0">
                <a:solidFill>
                  <a:schemeClr val="accent2"/>
                </a:solidFill>
                <a:latin typeface="Libre Franklin Black"/>
              </a:rPr>
              <a:t>Deconstructed DBQ Skills Mini-Lesson</a:t>
            </a:r>
            <a:endParaRPr lang="en-US">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BBA31E04-A155-9FDA-94D9-73C76394BB8C}"/>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a:t>
            </a:fld>
            <a:endParaRPr lang="en-US"/>
          </a:p>
        </p:txBody>
      </p:sp>
      <p:sp>
        <p:nvSpPr>
          <p:cNvPr id="3" name="Subtitle 2">
            <a:extLst>
              <a:ext uri="{FF2B5EF4-FFF2-40B4-BE49-F238E27FC236}">
                <a16:creationId xmlns:a16="http://schemas.microsoft.com/office/drawing/2014/main" id="{75AC2037-0681-0388-7046-83A702434E03}"/>
              </a:ext>
            </a:extLst>
          </p:cNvPr>
          <p:cNvSpPr>
            <a:spLocks noGrp="1"/>
          </p:cNvSpPr>
          <p:nvPr>
            <p:ph idx="1"/>
          </p:nvPr>
        </p:nvSpPr>
        <p:spPr>
          <a:xfrm>
            <a:off x="609599" y="4261161"/>
            <a:ext cx="11369565" cy="1003900"/>
          </a:xfrm>
        </p:spPr>
        <p:txBody>
          <a:bodyPr anchor="ctr">
            <a:normAutofit/>
          </a:bodyPr>
          <a:lstStyle/>
          <a:p>
            <a:endParaRPr lang="en-US"/>
          </a:p>
          <a:p>
            <a:pPr marL="0" indent="0" algn="ctr">
              <a:buNone/>
            </a:pPr>
            <a:r>
              <a:rPr lang="en-US" dirty="0">
                <a:solidFill>
                  <a:schemeClr val="tx1"/>
                </a:solidFill>
                <a:latin typeface="Libre Baskerville"/>
              </a:rPr>
              <a:t>Unit 4- Thesis, Grouping Sources, &amp; Document Analysis</a:t>
            </a:r>
          </a:p>
        </p:txBody>
      </p:sp>
    </p:spTree>
    <p:extLst>
      <p:ext uri="{BB962C8B-B14F-4D97-AF65-F5344CB8AC3E}">
        <p14:creationId xmlns:p14="http://schemas.microsoft.com/office/powerpoint/2010/main" val="101075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835E6-86E0-5668-0732-1A210EE51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16495-27B6-4114-1A32-408399AF1C19}"/>
              </a:ext>
            </a:extLst>
          </p:cNvPr>
          <p:cNvSpPr>
            <a:spLocks noGrp="1"/>
          </p:cNvSpPr>
          <p:nvPr>
            <p:ph type="title"/>
          </p:nvPr>
        </p:nvSpPr>
        <p:spPr/>
        <p:txBody>
          <a:bodyPr/>
          <a:lstStyle/>
          <a:p>
            <a:r>
              <a:rPr lang="en-US" dirty="0">
                <a:latin typeface="Libre Franklin"/>
              </a:rPr>
              <a:t>Silent Discussions</a:t>
            </a:r>
            <a:endParaRPr lang="en-US" dirty="0"/>
          </a:p>
        </p:txBody>
      </p:sp>
      <p:sp>
        <p:nvSpPr>
          <p:cNvPr id="3" name="Slide Number Placeholder 2">
            <a:extLst>
              <a:ext uri="{FF2B5EF4-FFF2-40B4-BE49-F238E27FC236}">
                <a16:creationId xmlns:a16="http://schemas.microsoft.com/office/drawing/2014/main" id="{07C426DE-EAEE-9BDD-FF28-C6ABB3F1CA6B}"/>
              </a:ext>
            </a:extLst>
          </p:cNvPr>
          <p:cNvSpPr>
            <a:spLocks noGrp="1"/>
          </p:cNvSpPr>
          <p:nvPr>
            <p:ph type="sldNum" sz="quarter" idx="4"/>
          </p:nvPr>
        </p:nvSpPr>
        <p:spPr/>
        <p:txBody>
          <a:bodyPr/>
          <a:lstStyle/>
          <a:p>
            <a:fld id="{74743CB8-03B1-D240-A0C2-C770526C1FDB}" type="slidenum">
              <a:rPr lang="en-US" smtClean="0"/>
              <a:pPr/>
              <a:t>20</a:t>
            </a:fld>
            <a:endParaRPr lang="en-US"/>
          </a:p>
        </p:txBody>
      </p:sp>
      <p:sp>
        <p:nvSpPr>
          <p:cNvPr id="4" name="Content Placeholder 3">
            <a:extLst>
              <a:ext uri="{FF2B5EF4-FFF2-40B4-BE49-F238E27FC236}">
                <a16:creationId xmlns:a16="http://schemas.microsoft.com/office/drawing/2014/main" id="{0D2CCF3E-60A6-6BAC-749D-9B994061A436}"/>
              </a:ext>
            </a:extLst>
          </p:cNvPr>
          <p:cNvSpPr>
            <a:spLocks noGrp="1"/>
          </p:cNvSpPr>
          <p:nvPr>
            <p:ph idx="1"/>
          </p:nvPr>
        </p:nvSpPr>
        <p:spPr/>
        <p:txBody>
          <a:bodyPr vert="horz" lIns="91440" tIns="45720" rIns="91440" bIns="45720" rtlCol="0" anchor="t">
            <a:noAutofit/>
          </a:bodyPr>
          <a:lstStyle/>
          <a:p>
            <a:pPr marL="514350" indent="-514350">
              <a:buAutoNum type="arabicPeriod"/>
            </a:pPr>
            <a:r>
              <a:rPr lang="en-US" sz="2800" dirty="0">
                <a:solidFill>
                  <a:srgbClr val="333A40"/>
                </a:solidFill>
                <a:latin typeface="Libre Baskerville"/>
              </a:rPr>
              <a:t>After a few minutes, switch chart papers with another group.</a:t>
            </a:r>
            <a:endParaRPr lang="en-US" sz="2800" dirty="0">
              <a:solidFill>
                <a:srgbClr val="333A40"/>
              </a:solidFill>
            </a:endParaRPr>
          </a:p>
          <a:p>
            <a:pPr marL="514350" indent="-514350">
              <a:buAutoNum type="arabicPeriod"/>
            </a:pPr>
            <a:r>
              <a:rPr lang="en-US" sz="2800" dirty="0">
                <a:solidFill>
                  <a:srgbClr val="333A40"/>
                </a:solidFill>
                <a:latin typeface="Libre Baskerville"/>
              </a:rPr>
              <a:t>Silently respond to the new question on the chart paper. Follow the same steps as before: write your thoughts and add symbols to others' ideas.</a:t>
            </a:r>
            <a:endParaRPr lang="en-US" dirty="0"/>
          </a:p>
          <a:p>
            <a:pPr>
              <a:lnSpc>
                <a:spcPct val="120000"/>
              </a:lnSpc>
              <a:buAutoNum type="arabicPeriod"/>
            </a:pPr>
            <a:endParaRPr lang="en-US" sz="1000" dirty="0">
              <a:solidFill>
                <a:srgbClr val="333A40"/>
              </a:solidFill>
            </a:endParaRPr>
          </a:p>
        </p:txBody>
      </p:sp>
    </p:spTree>
    <p:extLst>
      <p:ext uri="{BB962C8B-B14F-4D97-AF65-F5344CB8AC3E}">
        <p14:creationId xmlns:p14="http://schemas.microsoft.com/office/powerpoint/2010/main" val="3918456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6207-6E78-791E-C709-028E3D389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E089D-066E-9420-4758-24880BF2D9A2}"/>
              </a:ext>
            </a:extLst>
          </p:cNvPr>
          <p:cNvSpPr>
            <a:spLocks noGrp="1"/>
          </p:cNvSpPr>
          <p:nvPr>
            <p:ph type="title"/>
          </p:nvPr>
        </p:nvSpPr>
        <p:spPr/>
        <p:txBody>
          <a:bodyPr/>
          <a:lstStyle/>
          <a:p>
            <a:r>
              <a:rPr lang="en-US" dirty="0">
                <a:latin typeface="Libre Franklin"/>
              </a:rPr>
              <a:t>Silent Discussions</a:t>
            </a:r>
            <a:endParaRPr lang="en-US" dirty="0"/>
          </a:p>
        </p:txBody>
      </p:sp>
      <p:sp>
        <p:nvSpPr>
          <p:cNvPr id="3" name="Slide Number Placeholder 2">
            <a:extLst>
              <a:ext uri="{FF2B5EF4-FFF2-40B4-BE49-F238E27FC236}">
                <a16:creationId xmlns:a16="http://schemas.microsoft.com/office/drawing/2014/main" id="{8B9047CC-D96F-E93F-223F-A8A143892C80}"/>
              </a:ext>
            </a:extLst>
          </p:cNvPr>
          <p:cNvSpPr>
            <a:spLocks noGrp="1"/>
          </p:cNvSpPr>
          <p:nvPr>
            <p:ph type="sldNum" sz="quarter" idx="4"/>
          </p:nvPr>
        </p:nvSpPr>
        <p:spPr/>
        <p:txBody>
          <a:bodyPr/>
          <a:lstStyle/>
          <a:p>
            <a:fld id="{74743CB8-03B1-D240-A0C2-C770526C1FDB}" type="slidenum">
              <a:rPr lang="en-US" smtClean="0"/>
              <a:pPr/>
              <a:t>21</a:t>
            </a:fld>
            <a:endParaRPr lang="en-US"/>
          </a:p>
        </p:txBody>
      </p:sp>
      <p:sp>
        <p:nvSpPr>
          <p:cNvPr id="4" name="Content Placeholder 3">
            <a:extLst>
              <a:ext uri="{FF2B5EF4-FFF2-40B4-BE49-F238E27FC236}">
                <a16:creationId xmlns:a16="http://schemas.microsoft.com/office/drawing/2014/main" id="{600535A4-50C3-CA9F-8FD1-F63E2F0E3B36}"/>
              </a:ext>
            </a:extLst>
          </p:cNvPr>
          <p:cNvSpPr>
            <a:spLocks noGrp="1"/>
          </p:cNvSpPr>
          <p:nvPr>
            <p:ph idx="1"/>
          </p:nvPr>
        </p:nvSpPr>
        <p:spPr/>
        <p:txBody>
          <a:bodyPr vert="horz" lIns="91440" tIns="45720" rIns="91440" bIns="45720" rtlCol="0" anchor="t">
            <a:noAutofit/>
          </a:bodyPr>
          <a:lstStyle/>
          <a:p>
            <a:pPr marL="514350" indent="-514350">
              <a:buAutoNum type="arabicPeriod"/>
            </a:pPr>
            <a:r>
              <a:rPr lang="en-US" sz="2800" dirty="0">
                <a:solidFill>
                  <a:srgbClr val="333A40"/>
                </a:solidFill>
              </a:rPr>
              <a:t>After the second round of silent responses, switch chart papers back to your original group.</a:t>
            </a:r>
            <a:endParaRPr lang="en-US" dirty="0"/>
          </a:p>
          <a:p>
            <a:pPr marL="514350" indent="-514350">
              <a:buAutoNum type="arabicPeriod"/>
            </a:pPr>
            <a:r>
              <a:rPr lang="en-US" sz="2800" dirty="0">
                <a:solidFill>
                  <a:srgbClr val="333A40"/>
                </a:solidFill>
                <a:latin typeface="Libre Baskerville"/>
              </a:rPr>
              <a:t>Now, talk to your group about the responses and share your ideas.</a:t>
            </a:r>
            <a:endParaRPr lang="en-US" dirty="0">
              <a:latin typeface="Libre Baskerville"/>
            </a:endParaRPr>
          </a:p>
          <a:p>
            <a:pPr marL="514350" indent="-514350">
              <a:buAutoNum type="arabicPeriod"/>
            </a:pPr>
            <a:endParaRPr lang="en-US" sz="2800" dirty="0">
              <a:solidFill>
                <a:srgbClr val="333A40"/>
              </a:solidFill>
              <a:latin typeface="Libre Baskerville"/>
            </a:endParaRPr>
          </a:p>
          <a:p>
            <a:pPr marL="0" indent="0">
              <a:buNone/>
            </a:pPr>
            <a:endParaRPr lang="en-US" sz="2800" dirty="0">
              <a:solidFill>
                <a:srgbClr val="333A40"/>
              </a:solidFill>
              <a:latin typeface="Libre Baskerville"/>
            </a:endParaRPr>
          </a:p>
          <a:p>
            <a:pPr marL="0" indent="0">
              <a:buNone/>
            </a:pPr>
            <a:endParaRPr lang="en-US" sz="2800" dirty="0">
              <a:solidFill>
                <a:srgbClr val="333A40"/>
              </a:solidFill>
            </a:endParaRPr>
          </a:p>
          <a:p>
            <a:pPr>
              <a:lnSpc>
                <a:spcPct val="120000"/>
              </a:lnSpc>
              <a:buAutoNum type="arabicPeriod"/>
            </a:pPr>
            <a:endParaRPr lang="en-US" sz="1000" dirty="0">
              <a:solidFill>
                <a:srgbClr val="333A40"/>
              </a:solidFill>
            </a:endParaRPr>
          </a:p>
        </p:txBody>
      </p:sp>
    </p:spTree>
    <p:extLst>
      <p:ext uri="{BB962C8B-B14F-4D97-AF65-F5344CB8AC3E}">
        <p14:creationId xmlns:p14="http://schemas.microsoft.com/office/powerpoint/2010/main" val="423263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7432-B910-9E57-3882-6CC103D05344}"/>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Grouping Review</a:t>
            </a:r>
            <a:endParaRPr lang="en-US" dirty="0">
              <a:solidFill>
                <a:schemeClr val="tx1"/>
              </a:solidFill>
            </a:endParaRPr>
          </a:p>
        </p:txBody>
      </p:sp>
      <p:sp>
        <p:nvSpPr>
          <p:cNvPr id="3" name="Slide Number Placeholder 2">
            <a:extLst>
              <a:ext uri="{FF2B5EF4-FFF2-40B4-BE49-F238E27FC236}">
                <a16:creationId xmlns:a16="http://schemas.microsoft.com/office/drawing/2014/main" id="{30E16BF1-0750-96CB-F734-22288F907237}"/>
              </a:ext>
            </a:extLst>
          </p:cNvPr>
          <p:cNvSpPr>
            <a:spLocks noGrp="1"/>
          </p:cNvSpPr>
          <p:nvPr>
            <p:ph type="sldNum" sz="quarter" idx="4"/>
          </p:nvPr>
        </p:nvSpPr>
        <p:spPr/>
        <p:txBody>
          <a:bodyPr/>
          <a:lstStyle/>
          <a:p>
            <a:fld id="{74743CB8-03B1-D240-A0C2-C770526C1FDB}" type="slidenum">
              <a:rPr lang="en-US" smtClean="0"/>
              <a:pPr/>
              <a:t>22</a:t>
            </a:fld>
            <a:endParaRPr lang="en-US"/>
          </a:p>
        </p:txBody>
      </p:sp>
    </p:spTree>
    <p:extLst>
      <p:ext uri="{BB962C8B-B14F-4D97-AF65-F5344CB8AC3E}">
        <p14:creationId xmlns:p14="http://schemas.microsoft.com/office/powerpoint/2010/main" val="301885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E1B8-0C95-DFAA-9C6E-4C11B4D8F05E}"/>
              </a:ext>
            </a:extLst>
          </p:cNvPr>
          <p:cNvSpPr>
            <a:spLocks noGrp="1"/>
          </p:cNvSpPr>
          <p:nvPr>
            <p:ph type="title"/>
          </p:nvPr>
        </p:nvSpPr>
        <p:spPr/>
        <p:txBody>
          <a:bodyPr>
            <a:normAutofit fontScale="90000"/>
          </a:bodyPr>
          <a:lstStyle/>
          <a:p>
            <a:r>
              <a:rPr lang="en-US" dirty="0">
                <a:solidFill>
                  <a:schemeClr val="tx1"/>
                </a:solidFill>
                <a:latin typeface="Libre Franklin"/>
              </a:rPr>
              <a:t>Color-coding and Annotation</a:t>
            </a:r>
            <a:endParaRPr lang="en-US" dirty="0">
              <a:solidFill>
                <a:schemeClr val="tx1"/>
              </a:solidFill>
            </a:endParaRPr>
          </a:p>
        </p:txBody>
      </p:sp>
      <p:sp>
        <p:nvSpPr>
          <p:cNvPr id="3" name="Slide Number Placeholder 2">
            <a:extLst>
              <a:ext uri="{FF2B5EF4-FFF2-40B4-BE49-F238E27FC236}">
                <a16:creationId xmlns:a16="http://schemas.microsoft.com/office/drawing/2014/main" id="{000E2B3D-2529-D45E-085F-F320CE90990B}"/>
              </a:ext>
            </a:extLst>
          </p:cNvPr>
          <p:cNvSpPr>
            <a:spLocks noGrp="1"/>
          </p:cNvSpPr>
          <p:nvPr>
            <p:ph type="sldNum" sz="quarter" idx="4"/>
          </p:nvPr>
        </p:nvSpPr>
        <p:spPr/>
        <p:txBody>
          <a:bodyPr/>
          <a:lstStyle/>
          <a:p>
            <a:fld id="{74743CB8-03B1-D240-A0C2-C770526C1FDB}" type="slidenum">
              <a:rPr lang="en-US" smtClean="0"/>
              <a:pPr/>
              <a:t>23</a:t>
            </a:fld>
            <a:endParaRPr lang="en-US"/>
          </a:p>
        </p:txBody>
      </p:sp>
      <p:pic>
        <p:nvPicPr>
          <p:cNvPr id="7" name="Content Placeholder 6" descr="A white rectangular grid with black text&#10;&#10;AI-generated content may be incorrect.">
            <a:extLst>
              <a:ext uri="{FF2B5EF4-FFF2-40B4-BE49-F238E27FC236}">
                <a16:creationId xmlns:a16="http://schemas.microsoft.com/office/drawing/2014/main" id="{A3C94351-0219-2A53-4F35-945EB2170A75}"/>
              </a:ext>
            </a:extLst>
          </p:cNvPr>
          <p:cNvPicPr>
            <a:picLocks noGrp="1" noChangeAspect="1"/>
          </p:cNvPicPr>
          <p:nvPr>
            <p:ph idx="1"/>
          </p:nvPr>
        </p:nvPicPr>
        <p:blipFill>
          <a:blip r:embed="rId3"/>
          <a:stretch>
            <a:fillRect/>
          </a:stretch>
        </p:blipFill>
        <p:spPr>
          <a:xfrm>
            <a:off x="2075360" y="395785"/>
            <a:ext cx="9292325" cy="5883870"/>
          </a:xfrm>
          <a:prstGeom prst="rect">
            <a:avLst/>
          </a:prstGeom>
          <a:solidFill>
            <a:srgbClr val="F7F4F1"/>
          </a:solidFill>
        </p:spPr>
      </p:pic>
    </p:spTree>
    <p:extLst>
      <p:ext uri="{BB962C8B-B14F-4D97-AF65-F5344CB8AC3E}">
        <p14:creationId xmlns:p14="http://schemas.microsoft.com/office/powerpoint/2010/main" val="1082903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1907-463E-B809-2384-6AB544694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B42E1-48DC-85BA-1DC1-EAC9B6E5C661}"/>
              </a:ext>
            </a:extLst>
          </p:cNvPr>
          <p:cNvSpPr>
            <a:spLocks noGrp="1"/>
          </p:cNvSpPr>
          <p:nvPr>
            <p:ph type="title"/>
          </p:nvPr>
        </p:nvSpPr>
        <p:spPr/>
        <p:txBody>
          <a:bodyPr>
            <a:normAutofit/>
          </a:bodyPr>
          <a:lstStyle/>
          <a:p>
            <a:r>
              <a:rPr lang="en-US" dirty="0">
                <a:solidFill>
                  <a:schemeClr val="tx1"/>
                </a:solidFill>
                <a:latin typeface="Libre Franklin"/>
              </a:rPr>
              <a:t>Frame your thinking</a:t>
            </a:r>
            <a:endParaRPr lang="en-US" dirty="0">
              <a:solidFill>
                <a:schemeClr val="tx1"/>
              </a:solidFill>
            </a:endParaRPr>
          </a:p>
        </p:txBody>
      </p:sp>
      <p:sp>
        <p:nvSpPr>
          <p:cNvPr id="3" name="Slide Number Placeholder 2">
            <a:extLst>
              <a:ext uri="{FF2B5EF4-FFF2-40B4-BE49-F238E27FC236}">
                <a16:creationId xmlns:a16="http://schemas.microsoft.com/office/drawing/2014/main" id="{EDB8B542-2C06-69E2-521D-9B91CED9C28A}"/>
              </a:ext>
            </a:extLst>
          </p:cNvPr>
          <p:cNvSpPr>
            <a:spLocks noGrp="1"/>
          </p:cNvSpPr>
          <p:nvPr>
            <p:ph type="sldNum" sz="quarter" idx="4"/>
          </p:nvPr>
        </p:nvSpPr>
        <p:spPr/>
        <p:txBody>
          <a:bodyPr/>
          <a:lstStyle/>
          <a:p>
            <a:fld id="{74743CB8-03B1-D240-A0C2-C770526C1FDB}" type="slidenum">
              <a:rPr lang="en-US" smtClean="0"/>
              <a:pPr/>
              <a:t>24</a:t>
            </a:fld>
            <a:endParaRPr lang="en-US"/>
          </a:p>
        </p:txBody>
      </p:sp>
      <p:pic>
        <p:nvPicPr>
          <p:cNvPr id="6" name="Picture 5" descr="A group and group name tags&#10;&#10;AI-generated content may be incorrect.">
            <a:extLst>
              <a:ext uri="{FF2B5EF4-FFF2-40B4-BE49-F238E27FC236}">
                <a16:creationId xmlns:a16="http://schemas.microsoft.com/office/drawing/2014/main" id="{DC6C7CC9-18EE-AD63-99A6-9F5EAC701C86}"/>
              </a:ext>
            </a:extLst>
          </p:cNvPr>
          <p:cNvPicPr>
            <a:picLocks noChangeAspect="1"/>
          </p:cNvPicPr>
          <p:nvPr/>
        </p:nvPicPr>
        <p:blipFill>
          <a:blip r:embed="rId3"/>
          <a:stretch>
            <a:fillRect/>
          </a:stretch>
        </p:blipFill>
        <p:spPr>
          <a:xfrm>
            <a:off x="3819853" y="0"/>
            <a:ext cx="4552293" cy="6858000"/>
          </a:xfrm>
          <a:prstGeom prst="rect">
            <a:avLst/>
          </a:prstGeom>
        </p:spPr>
      </p:pic>
    </p:spTree>
    <p:extLst>
      <p:ext uri="{BB962C8B-B14F-4D97-AF65-F5344CB8AC3E}">
        <p14:creationId xmlns:p14="http://schemas.microsoft.com/office/powerpoint/2010/main" val="212106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DD3F1CC-E6F3-5044-2056-B209E4463BF6}"/>
            </a:ext>
          </a:extLst>
        </p:cNvPr>
        <p:cNvGrpSpPr/>
        <p:nvPr/>
      </p:nvGrpSpPr>
      <p:grpSpPr>
        <a:xfrm>
          <a:off x="0" y="0"/>
          <a:ext cx="0" cy="0"/>
          <a:chOff x="0" y="0"/>
          <a:chExt cx="0" cy="0"/>
        </a:xfrm>
      </p:grpSpPr>
      <p:pic>
        <p:nvPicPr>
          <p:cNvPr id="6" name="Picture 5" descr="A group and group name tags&#10;&#10;AI-generated content may be incorrect.">
            <a:extLst>
              <a:ext uri="{FF2B5EF4-FFF2-40B4-BE49-F238E27FC236}">
                <a16:creationId xmlns:a16="http://schemas.microsoft.com/office/drawing/2014/main" id="{3D96BA09-EC23-657E-3C58-940D11579A24}"/>
              </a:ext>
            </a:extLst>
          </p:cNvPr>
          <p:cNvPicPr>
            <a:picLocks noChangeAspect="1"/>
          </p:cNvPicPr>
          <p:nvPr/>
        </p:nvPicPr>
        <p:blipFill>
          <a:blip r:embed="rId3"/>
          <a:stretch>
            <a:fillRect/>
          </a:stretch>
        </p:blipFill>
        <p:spPr>
          <a:xfrm>
            <a:off x="3819853" y="0"/>
            <a:ext cx="4552293" cy="6858000"/>
          </a:xfrm>
          <a:prstGeom prst="rect">
            <a:avLst/>
          </a:prstGeom>
        </p:spPr>
      </p:pic>
      <p:sp>
        <p:nvSpPr>
          <p:cNvPr id="2" name="Title 1">
            <a:extLst>
              <a:ext uri="{FF2B5EF4-FFF2-40B4-BE49-F238E27FC236}">
                <a16:creationId xmlns:a16="http://schemas.microsoft.com/office/drawing/2014/main" id="{31F6F1DE-1B19-9BC3-EFBA-8CDBDB59F092}"/>
              </a:ext>
            </a:extLst>
          </p:cNvPr>
          <p:cNvSpPr>
            <a:spLocks noGrp="1"/>
          </p:cNvSpPr>
          <p:nvPr>
            <p:ph type="title"/>
          </p:nvPr>
        </p:nvSpPr>
        <p:spPr/>
        <p:txBody>
          <a:bodyPr>
            <a:normAutofit/>
          </a:bodyPr>
          <a:lstStyle/>
          <a:p>
            <a:r>
              <a:rPr lang="en-US" dirty="0">
                <a:solidFill>
                  <a:schemeClr val="tx1"/>
                </a:solidFill>
                <a:latin typeface="Libre Franklin"/>
              </a:rPr>
              <a:t>Frame your thinking</a:t>
            </a:r>
            <a:endParaRPr lang="en-US" dirty="0">
              <a:solidFill>
                <a:schemeClr val="tx1"/>
              </a:solidFill>
            </a:endParaRPr>
          </a:p>
        </p:txBody>
      </p:sp>
      <p:sp>
        <p:nvSpPr>
          <p:cNvPr id="3" name="Slide Number Placeholder 2">
            <a:extLst>
              <a:ext uri="{FF2B5EF4-FFF2-40B4-BE49-F238E27FC236}">
                <a16:creationId xmlns:a16="http://schemas.microsoft.com/office/drawing/2014/main" id="{8FE636C1-95F0-F843-9445-C6E5AB8D12C1}"/>
              </a:ext>
            </a:extLst>
          </p:cNvPr>
          <p:cNvSpPr>
            <a:spLocks noGrp="1"/>
          </p:cNvSpPr>
          <p:nvPr>
            <p:ph type="sldNum" sz="quarter" idx="4"/>
          </p:nvPr>
        </p:nvSpPr>
        <p:spPr/>
        <p:txBody>
          <a:bodyPr/>
          <a:lstStyle/>
          <a:p>
            <a:fld id="{74743CB8-03B1-D240-A0C2-C770526C1FDB}" type="slidenum">
              <a:rPr lang="en-US" smtClean="0"/>
              <a:pPr/>
              <a:t>25</a:t>
            </a:fld>
            <a:endParaRPr lang="en-US"/>
          </a:p>
        </p:txBody>
      </p:sp>
      <p:sp>
        <p:nvSpPr>
          <p:cNvPr id="4" name="TextBox 3">
            <a:extLst>
              <a:ext uri="{FF2B5EF4-FFF2-40B4-BE49-F238E27FC236}">
                <a16:creationId xmlns:a16="http://schemas.microsoft.com/office/drawing/2014/main" id="{00E227CF-0DA5-5A6D-C5ED-B617A937B3AD}"/>
              </a:ext>
            </a:extLst>
          </p:cNvPr>
          <p:cNvSpPr txBox="1"/>
          <p:nvPr/>
        </p:nvSpPr>
        <p:spPr>
          <a:xfrm>
            <a:off x="4613061" y="979547"/>
            <a:ext cx="3031836" cy="646331"/>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ibre Baskerville"/>
              </a:rPr>
              <a:t>Principles of the Constitution</a:t>
            </a:r>
            <a:endParaRPr lang="en-US" b="1" dirty="0"/>
          </a:p>
        </p:txBody>
      </p:sp>
      <p:sp>
        <p:nvSpPr>
          <p:cNvPr id="5" name="TextBox 4">
            <a:extLst>
              <a:ext uri="{FF2B5EF4-FFF2-40B4-BE49-F238E27FC236}">
                <a16:creationId xmlns:a16="http://schemas.microsoft.com/office/drawing/2014/main" id="{447B9FD1-7D55-D217-B4D9-50B527739707}"/>
              </a:ext>
            </a:extLst>
          </p:cNvPr>
          <p:cNvSpPr txBox="1"/>
          <p:nvPr/>
        </p:nvSpPr>
        <p:spPr>
          <a:xfrm>
            <a:off x="4576485" y="4421662"/>
            <a:ext cx="2997200" cy="369332"/>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ibre Baskerville"/>
              </a:rPr>
              <a:t>Effective Citizenship</a:t>
            </a:r>
            <a:endParaRPr lang="en-US" b="1" dirty="0"/>
          </a:p>
        </p:txBody>
      </p:sp>
      <p:sp>
        <p:nvSpPr>
          <p:cNvPr id="9" name="TextBox 8">
            <a:extLst>
              <a:ext uri="{FF2B5EF4-FFF2-40B4-BE49-F238E27FC236}">
                <a16:creationId xmlns:a16="http://schemas.microsoft.com/office/drawing/2014/main" id="{8DBA93CD-5807-9755-6C5C-179CF1C83CC5}"/>
              </a:ext>
            </a:extLst>
          </p:cNvPr>
          <p:cNvSpPr txBox="1"/>
          <p:nvPr/>
        </p:nvSpPr>
        <p:spPr>
          <a:xfrm>
            <a:off x="4570792" y="1624821"/>
            <a:ext cx="30433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Doc A- Preamble</a:t>
            </a:r>
            <a:endParaRPr lang="en-US"/>
          </a:p>
          <a:p>
            <a:r>
              <a:rPr lang="en-US" dirty="0">
                <a:latin typeface="Libre Baskerville"/>
              </a:rPr>
              <a:t>Doc D- Fed #51</a:t>
            </a:r>
          </a:p>
          <a:p>
            <a:r>
              <a:rPr lang="en-US" dirty="0">
                <a:latin typeface="Libre Baskerville"/>
                <a:ea typeface="Calibri"/>
                <a:cs typeface="Calibri"/>
              </a:rPr>
              <a:t>Doc F- Engel v. Vitale</a:t>
            </a:r>
          </a:p>
          <a:p>
            <a:pPr marL="285750" indent="-285750">
              <a:buFont typeface="Arial"/>
              <a:buChar char="•"/>
            </a:pPr>
            <a:endParaRPr lang="en-US" dirty="0">
              <a:latin typeface="Libre Baskerville" panose="02000000000000000000" pitchFamily="2" charset="0"/>
            </a:endParaRPr>
          </a:p>
        </p:txBody>
      </p:sp>
      <p:sp>
        <p:nvSpPr>
          <p:cNvPr id="11" name="TextBox 10">
            <a:extLst>
              <a:ext uri="{FF2B5EF4-FFF2-40B4-BE49-F238E27FC236}">
                <a16:creationId xmlns:a16="http://schemas.microsoft.com/office/drawing/2014/main" id="{489808DA-481C-9C4D-0C0C-1BBC659B8695}"/>
              </a:ext>
            </a:extLst>
          </p:cNvPr>
          <p:cNvSpPr txBox="1"/>
          <p:nvPr/>
        </p:nvSpPr>
        <p:spPr>
          <a:xfrm>
            <a:off x="4509843" y="4795258"/>
            <a:ext cx="317038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Doc B- First Amendment</a:t>
            </a:r>
            <a:endParaRPr lang="en-US"/>
          </a:p>
          <a:p>
            <a:r>
              <a:rPr lang="en-US" dirty="0">
                <a:latin typeface="Libre Baskerville"/>
              </a:rPr>
              <a:t>Doc C- Tenth Amendment</a:t>
            </a:r>
          </a:p>
          <a:p>
            <a:r>
              <a:rPr lang="en-US" dirty="0">
                <a:latin typeface="Libre Baskerville"/>
              </a:rPr>
              <a:t>Doc E- Miranda v. Arizona</a:t>
            </a:r>
            <a:endParaRPr lang="en-US" dirty="0">
              <a:latin typeface="Libre Baskerville" panose="02000000000000000000" pitchFamily="2" charset="0"/>
            </a:endParaRPr>
          </a:p>
          <a:p>
            <a:pPr marL="285750" indent="-285750">
              <a:buFont typeface="Arial"/>
              <a:buChar char="•"/>
            </a:pPr>
            <a:endParaRPr lang="en-US" dirty="0">
              <a:latin typeface="Libre Baskerville" panose="02000000000000000000" pitchFamily="2" charset="0"/>
            </a:endParaRPr>
          </a:p>
          <a:p>
            <a:pPr marL="285750" indent="-285750">
              <a:buFont typeface="Arial"/>
              <a:buChar char="•"/>
            </a:pPr>
            <a:endParaRPr lang="en-US" dirty="0">
              <a:latin typeface="Libre Baskerville" panose="02000000000000000000" pitchFamily="2" charset="0"/>
            </a:endParaRPr>
          </a:p>
        </p:txBody>
      </p:sp>
    </p:spTree>
    <p:extLst>
      <p:ext uri="{BB962C8B-B14F-4D97-AF65-F5344CB8AC3E}">
        <p14:creationId xmlns:p14="http://schemas.microsoft.com/office/powerpoint/2010/main" val="344131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4C53B8-CF07-2C47-32A1-8C5E8DC4A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4B8BB-B8FF-999F-83ED-7007412E6B71}"/>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Thesis Writing &amp; Organizer Completion</a:t>
            </a:r>
            <a:endParaRPr lang="en-US">
              <a:solidFill>
                <a:schemeClr val="tx1"/>
              </a:solidFill>
            </a:endParaRPr>
          </a:p>
        </p:txBody>
      </p:sp>
      <p:sp>
        <p:nvSpPr>
          <p:cNvPr id="3" name="Slide Number Placeholder 2">
            <a:extLst>
              <a:ext uri="{FF2B5EF4-FFF2-40B4-BE49-F238E27FC236}">
                <a16:creationId xmlns:a16="http://schemas.microsoft.com/office/drawing/2014/main" id="{2B5CCA0B-FDFD-B485-55BF-F4A888C56C65}"/>
              </a:ext>
            </a:extLst>
          </p:cNvPr>
          <p:cNvSpPr>
            <a:spLocks noGrp="1"/>
          </p:cNvSpPr>
          <p:nvPr>
            <p:ph type="sldNum" sz="quarter" idx="4"/>
          </p:nvPr>
        </p:nvSpPr>
        <p:spPr/>
        <p:txBody>
          <a:bodyPr/>
          <a:lstStyle/>
          <a:p>
            <a:fld id="{74743CB8-03B1-D240-A0C2-C770526C1FDB}" type="slidenum">
              <a:rPr lang="en-US" smtClean="0"/>
              <a:pPr/>
              <a:t>26</a:t>
            </a:fld>
            <a:endParaRPr lang="en-US"/>
          </a:p>
        </p:txBody>
      </p:sp>
    </p:spTree>
    <p:extLst>
      <p:ext uri="{BB962C8B-B14F-4D97-AF65-F5344CB8AC3E}">
        <p14:creationId xmlns:p14="http://schemas.microsoft.com/office/powerpoint/2010/main" val="64949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defensible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27</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25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28</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vert="horz" lIns="91440" tIns="45720" rIns="91440" bIns="45720" rtlCol="0" anchor="t">
            <a:normAutofit/>
          </a:bodyPr>
          <a:lstStyle/>
          <a:p>
            <a:r>
              <a:rPr lang="en-US" b="1" dirty="0">
                <a:latin typeface="Libre Baskerville"/>
              </a:rPr>
              <a:t>Reading is my favorite activity</a:t>
            </a:r>
            <a:r>
              <a:rPr lang="en-US" dirty="0">
                <a:latin typeface="Libre Baskerville"/>
              </a:rPr>
              <a:t> because it helps me relax, improves my imagination, and teaches me new things. </a:t>
            </a:r>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3035849600"/>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 name="Text Placeholder 7">
            <a:extLst>
              <a:ext uri="{FF2B5EF4-FFF2-40B4-BE49-F238E27FC236}">
                <a16:creationId xmlns:a16="http://schemas.microsoft.com/office/drawing/2014/main" id="{3E9C2884-2ADE-6C3B-4DAE-10E1E4B34A5B}"/>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18533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2C0FC2-2508-DE5A-104E-3AC6FBBEA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6F2C-8E14-B109-607B-6DDAB104EA8F}"/>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A78840A5-06F3-093D-3EE4-5CF476383632}"/>
              </a:ext>
            </a:extLst>
          </p:cNvPr>
          <p:cNvSpPr>
            <a:spLocks noGrp="1"/>
          </p:cNvSpPr>
          <p:nvPr>
            <p:ph type="sldNum" sz="quarter" idx="4"/>
          </p:nvPr>
        </p:nvSpPr>
        <p:spPr/>
        <p:txBody>
          <a:bodyPr/>
          <a:lstStyle/>
          <a:p>
            <a:fld id="{74743CB8-03B1-D240-A0C2-C770526C1FDB}" type="slidenum">
              <a:rPr lang="en-US" smtClean="0"/>
              <a:pPr/>
              <a:t>29</a:t>
            </a:fld>
            <a:endParaRPr lang="en-US"/>
          </a:p>
        </p:txBody>
      </p:sp>
      <p:sp>
        <p:nvSpPr>
          <p:cNvPr id="7" name="Content Placeholder 6">
            <a:extLst>
              <a:ext uri="{FF2B5EF4-FFF2-40B4-BE49-F238E27FC236}">
                <a16:creationId xmlns:a16="http://schemas.microsoft.com/office/drawing/2014/main" id="{6FCBD13B-7A95-E946-1859-62D41E749594}"/>
              </a:ext>
            </a:extLst>
          </p:cNvPr>
          <p:cNvSpPr>
            <a:spLocks noGrp="1"/>
          </p:cNvSpPr>
          <p:nvPr>
            <p:ph idx="1"/>
          </p:nvPr>
        </p:nvSpPr>
        <p:spPr>
          <a:xfrm>
            <a:off x="1651380" y="1131517"/>
            <a:ext cx="4326635" cy="4173369"/>
          </a:xfrm>
        </p:spPr>
        <p:txBody>
          <a:bodyPr vert="horz" lIns="91440" tIns="45720" rIns="91440" bIns="45720" rtlCol="0" anchor="t">
            <a:noAutofit/>
          </a:bodyPr>
          <a:lstStyle/>
          <a:p>
            <a:pPr>
              <a:lnSpc>
                <a:spcPct val="120000"/>
              </a:lnSpc>
            </a:pPr>
            <a:r>
              <a:rPr lang="en-US" sz="2400" b="1" dirty="0">
                <a:solidFill>
                  <a:srgbClr val="000000"/>
                </a:solidFill>
                <a:latin typeface="Libre Baskerville"/>
              </a:rPr>
              <a:t>Understanding the principles of the Constitution, like checks and balances and popular sovereignty</a:t>
            </a:r>
            <a:r>
              <a:rPr lang="en-US" sz="2400" b="1" i="0" dirty="0">
                <a:solidFill>
                  <a:srgbClr val="000000"/>
                </a:solidFill>
                <a:effectLst/>
                <a:latin typeface="Libre Baskerville"/>
              </a:rPr>
              <a:t>, </a:t>
            </a:r>
            <a:r>
              <a:rPr lang="en-US" sz="2400" b="1" dirty="0">
                <a:solidFill>
                  <a:srgbClr val="000000"/>
                </a:solidFill>
                <a:latin typeface="Libre Baskerville"/>
              </a:rPr>
              <a:t>helps citizens participate by holding leaders accountable and influencing government decisions</a:t>
            </a:r>
            <a:r>
              <a:rPr lang="en-US" sz="2400" b="1" i="0" dirty="0">
                <a:solidFill>
                  <a:srgbClr val="000000"/>
                </a:solidFill>
                <a:effectLst/>
                <a:latin typeface="Libre Baskerville"/>
              </a:rPr>
              <a:t>.</a:t>
            </a:r>
            <a:endParaRPr lang="en-US" sz="2400" b="1" dirty="0">
              <a:solidFill>
                <a:srgbClr val="000000"/>
              </a:solidFill>
              <a:latin typeface="Libre Baskerville"/>
            </a:endParaRPr>
          </a:p>
        </p:txBody>
      </p:sp>
      <p:sp>
        <p:nvSpPr>
          <p:cNvPr id="6" name="Text Placeholder 5">
            <a:extLst>
              <a:ext uri="{FF2B5EF4-FFF2-40B4-BE49-F238E27FC236}">
                <a16:creationId xmlns:a16="http://schemas.microsoft.com/office/drawing/2014/main" id="{78D82066-57A0-0AE1-7507-9132BCC43325}"/>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dirty="0">
                <a:latin typeface="Libre Baskerville"/>
              </a:rPr>
              <a:t>Text Example</a:t>
            </a:r>
          </a:p>
        </p:txBody>
      </p:sp>
      <p:sp>
        <p:nvSpPr>
          <p:cNvPr id="8" name="Text Placeholder 7">
            <a:extLst>
              <a:ext uri="{FF2B5EF4-FFF2-40B4-BE49-F238E27FC236}">
                <a16:creationId xmlns:a16="http://schemas.microsoft.com/office/drawing/2014/main" id="{40E635B8-1B69-987F-191C-0FA812B5353A}"/>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67400DAA-CEC8-52F7-8815-762E7B8747C2}"/>
              </a:ext>
            </a:extLst>
          </p:cNvPr>
          <p:cNvGraphicFramePr/>
          <p:nvPr>
            <p:extLst>
              <p:ext uri="{D42A27DB-BD31-4B8C-83A1-F6EECF244321}">
                <p14:modId xmlns:p14="http://schemas.microsoft.com/office/powerpoint/2010/main" val="3957867356"/>
              </p:ext>
            </p:extLst>
          </p:nvPr>
        </p:nvGraphicFramePr>
        <p:xfrm>
          <a:off x="6210889" y="1134641"/>
          <a:ext cx="5771260" cy="418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 name="Text Placeholder 7">
            <a:extLst>
              <a:ext uri="{FF2B5EF4-FFF2-40B4-BE49-F238E27FC236}">
                <a16:creationId xmlns:a16="http://schemas.microsoft.com/office/drawing/2014/main" id="{F59C4CA9-33EC-3B53-3952-6E4555735951}"/>
              </a:ext>
            </a:extLst>
          </p:cNvPr>
          <p:cNvSpPr txBox="1">
            <a:spLocks/>
          </p:cNvSpPr>
          <p:nvPr/>
        </p:nvSpPr>
        <p:spPr>
          <a:xfrm>
            <a:off x="6386088" y="5510921"/>
            <a:ext cx="5807075" cy="449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3"/>
                </a:solidFill>
                <a:latin typeface="Libre Baskerville"/>
              </a:rPr>
              <a:t>Write your thesis statement.</a:t>
            </a:r>
            <a:endParaRPr lang="en-US">
              <a:solidFill>
                <a:schemeClr val="accent3"/>
              </a:solidFill>
            </a:endParaRPr>
          </a:p>
        </p:txBody>
      </p:sp>
    </p:spTree>
    <p:extLst>
      <p:ext uri="{BB962C8B-B14F-4D97-AF65-F5344CB8AC3E}">
        <p14:creationId xmlns:p14="http://schemas.microsoft.com/office/powerpoint/2010/main" val="34104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3</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3823837545"/>
              </p:ext>
            </p:extLst>
          </p:nvPr>
        </p:nvGraphicFramePr>
        <p:xfrm>
          <a:off x="2224964" y="744035"/>
          <a:ext cx="2446390" cy="5202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 name="Picture 56" descr="A group of colorful pens&#10;&#10;AI-generated content may be incorrect.">
            <a:extLst>
              <a:ext uri="{FF2B5EF4-FFF2-40B4-BE49-F238E27FC236}">
                <a16:creationId xmlns:a16="http://schemas.microsoft.com/office/drawing/2014/main" id="{80FE71B3-FA59-3166-0E56-BA678C941A0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68452" t="12562" r="25408" b="12463"/>
          <a:stretch>
            <a:fillRect/>
          </a:stretch>
        </p:blipFill>
        <p:spPr>
          <a:xfrm rot="-120000">
            <a:off x="5344180" y="1285511"/>
            <a:ext cx="377941" cy="3250155"/>
          </a:xfrm>
          <a:prstGeom prst="rect">
            <a:avLst/>
          </a:prstGeom>
        </p:spPr>
      </p:pic>
      <p:pic>
        <p:nvPicPr>
          <p:cNvPr id="70" name="Picture 69">
            <a:extLst>
              <a:ext uri="{FF2B5EF4-FFF2-40B4-BE49-F238E27FC236}">
                <a16:creationId xmlns:a16="http://schemas.microsoft.com/office/drawing/2014/main" id="{369F8CFB-7B98-E675-E6D2-3BAD0ADEDBBF}"/>
              </a:ext>
            </a:extLst>
          </p:cNvPr>
          <p:cNvPicPr>
            <a:picLocks noChangeAspect="1"/>
          </p:cNvPicPr>
          <p:nvPr/>
        </p:nvPicPr>
        <p:blipFill>
          <a:blip r:embed="rId9"/>
          <a:stretch>
            <a:fillRect/>
          </a:stretch>
        </p:blipFill>
        <p:spPr>
          <a:xfrm rot="-180000">
            <a:off x="5967536" y="523049"/>
            <a:ext cx="3076279" cy="4019406"/>
          </a:xfrm>
          <a:prstGeom prst="rect">
            <a:avLst/>
          </a:prstGeom>
          <a:ln>
            <a:noFill/>
          </a:ln>
          <a:effectLst>
            <a:outerShdw blurRad="292100" dist="139700" dir="2700000" algn="tl" rotWithShape="0">
              <a:srgbClr val="333333">
                <a:alpha val="65000"/>
              </a:srgbClr>
            </a:outerShdw>
          </a:effectLst>
        </p:spPr>
      </p:pic>
      <p:pic>
        <p:nvPicPr>
          <p:cNvPr id="13" name="Picture 12" descr="A document with text and images&#10;&#10;AI-generated content may be incorrect.">
            <a:extLst>
              <a:ext uri="{FF2B5EF4-FFF2-40B4-BE49-F238E27FC236}">
                <a16:creationId xmlns:a16="http://schemas.microsoft.com/office/drawing/2014/main" id="{8D1A262C-89C6-E45B-AA6E-B09C831DA97E}"/>
              </a:ext>
            </a:extLst>
          </p:cNvPr>
          <p:cNvPicPr>
            <a:picLocks noChangeAspect="1"/>
          </p:cNvPicPr>
          <p:nvPr/>
        </p:nvPicPr>
        <p:blipFill>
          <a:blip r:embed="rId10"/>
          <a:stretch>
            <a:fillRect/>
          </a:stretch>
        </p:blipFill>
        <p:spPr>
          <a:xfrm rot="720000">
            <a:off x="8419351" y="1967364"/>
            <a:ext cx="3073331" cy="4020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30</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595222" y="1339730"/>
            <a:ext cx="11369565" cy="4564063"/>
          </a:xfrm>
        </p:spPr>
        <p:txBody>
          <a:bodyPr vert="horz" lIns="91440" tIns="45720" rIns="91440" bIns="45720" rtlCol="0" anchor="t">
            <a:noAutofit/>
          </a:bodyPr>
          <a:lstStyle/>
          <a:p>
            <a:pPr marL="0" indent="0">
              <a:buNone/>
            </a:pPr>
            <a:r>
              <a:rPr lang="en-US" u="sng" dirty="0">
                <a:solidFill>
                  <a:schemeClr val="tx1"/>
                </a:solidFill>
                <a:latin typeface="Libre Baskerville"/>
              </a:rPr>
              <a:t>VIEW Sentences</a:t>
            </a:r>
            <a:endParaRPr lang="en-US" dirty="0">
              <a:solidFill>
                <a:schemeClr val="tx1"/>
              </a:solidFill>
            </a:endParaRPr>
          </a:p>
          <a:p>
            <a:pPr indent="0">
              <a:lnSpc>
                <a:spcPct val="100000"/>
              </a:lnSpc>
            </a:pPr>
            <a:r>
              <a:rPr lang="en-US" dirty="0">
                <a:solidFill>
                  <a:schemeClr val="tx1"/>
                </a:solidFill>
                <a:latin typeface="Libre Baskerville"/>
              </a:rPr>
              <a:t>What parts of VIEW does the sentence address? </a:t>
            </a:r>
          </a:p>
          <a:p>
            <a:pPr indent="0">
              <a:lnSpc>
                <a:spcPct val="100000"/>
              </a:lnSpc>
            </a:pPr>
            <a:r>
              <a:rPr lang="en-US" dirty="0">
                <a:solidFill>
                  <a:schemeClr val="tx1"/>
                </a:solidFill>
                <a:latin typeface="Libre Baskerville"/>
              </a:rPr>
              <a:t>Does the sentence examine and interpret a primary source to understand its meaning, purpose, or significance?</a:t>
            </a:r>
          </a:p>
          <a:p>
            <a:pPr marL="0" indent="0">
              <a:lnSpc>
                <a:spcPct val="100000"/>
              </a:lnSpc>
              <a:buNone/>
            </a:pPr>
            <a:endParaRPr lang="en-US" dirty="0">
              <a:solidFill>
                <a:schemeClr val="tx1"/>
              </a:solidFill>
              <a:latin typeface="Libre Baskerville"/>
            </a:endParaRPr>
          </a:p>
          <a:p>
            <a:pPr marL="0" indent="0">
              <a:lnSpc>
                <a:spcPct val="100000"/>
              </a:lnSpc>
              <a:buNone/>
            </a:pPr>
            <a:r>
              <a:rPr lang="en-US" u="sng" dirty="0">
                <a:solidFill>
                  <a:schemeClr val="tx1"/>
                </a:solidFill>
                <a:latin typeface="Libre Baskerville"/>
              </a:rPr>
              <a:t>Thesis</a:t>
            </a:r>
            <a:endParaRPr lang="en-US">
              <a:solidFill>
                <a:schemeClr val="tx1"/>
              </a:solidFill>
            </a:endParaRPr>
          </a:p>
          <a:p>
            <a:pPr indent="0">
              <a:lnSpc>
                <a:spcPct val="100000"/>
              </a:lnSpc>
            </a:pPr>
            <a:r>
              <a:rPr lang="en-US" dirty="0">
                <a:solidFill>
                  <a:schemeClr val="tx1"/>
                </a:solidFill>
                <a:latin typeface="Libre Baskerville"/>
              </a:rPr>
              <a:t>Does the thesis answer </a:t>
            </a:r>
            <a:r>
              <a:rPr lang="en-US" b="0" i="0" dirty="0">
                <a:solidFill>
                  <a:schemeClr val="tx1"/>
                </a:solidFill>
                <a:effectLst/>
                <a:latin typeface="Libre Baskerville"/>
              </a:rPr>
              <a:t>the </a:t>
            </a:r>
            <a:r>
              <a:rPr lang="en-US" dirty="0">
                <a:solidFill>
                  <a:schemeClr val="tx1"/>
                </a:solidFill>
                <a:latin typeface="Libre Baskerville"/>
              </a:rPr>
              <a:t>question? </a:t>
            </a:r>
          </a:p>
          <a:p>
            <a:pPr indent="0">
              <a:lnSpc>
                <a:spcPct val="100000"/>
              </a:lnSpc>
            </a:pPr>
            <a:r>
              <a:rPr lang="en-US" dirty="0">
                <a:solidFill>
                  <a:schemeClr val="tx1"/>
                </a:solidFill>
                <a:latin typeface="Libre Baskerville"/>
              </a:rPr>
              <a:t>Is the claim clear and defensible? </a:t>
            </a:r>
          </a:p>
          <a:p>
            <a:pPr indent="0">
              <a:lnSpc>
                <a:spcPct val="100000"/>
              </a:lnSpc>
            </a:pPr>
            <a:r>
              <a:rPr lang="en-US" dirty="0">
                <a:solidFill>
                  <a:schemeClr val="tx1"/>
                </a:solidFill>
                <a:latin typeface="Libre Baskerville"/>
              </a:rPr>
              <a:t>Does it establish a logical </a:t>
            </a:r>
            <a:r>
              <a:rPr lang="en-US" b="0" i="0" dirty="0">
                <a:solidFill>
                  <a:schemeClr val="tx1"/>
                </a:solidFill>
                <a:effectLst/>
                <a:latin typeface="Libre Baskerville"/>
              </a:rPr>
              <a:t>line of reasoning</a:t>
            </a:r>
            <a:r>
              <a:rPr lang="en-US" dirty="0">
                <a:solidFill>
                  <a:schemeClr val="tx1"/>
                </a:solidFill>
                <a:latin typeface="Libre Baskerville"/>
              </a:rPr>
              <a:t>?  </a:t>
            </a:r>
          </a:p>
          <a:p>
            <a:endParaRPr lang="en-US"/>
          </a:p>
        </p:txBody>
      </p:sp>
    </p:spTree>
    <p:extLst>
      <p:ext uri="{BB962C8B-B14F-4D97-AF65-F5344CB8AC3E}">
        <p14:creationId xmlns:p14="http://schemas.microsoft.com/office/powerpoint/2010/main" val="2653247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C0B896-3BD3-31C8-EE99-94B6439B2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8A35E-435F-4BDC-256F-FB6F3B001F6D}"/>
              </a:ext>
            </a:extLst>
          </p:cNvPr>
          <p:cNvSpPr>
            <a:spLocks noGrp="1"/>
          </p:cNvSpPr>
          <p:nvPr>
            <p:ph type="title"/>
          </p:nvPr>
        </p:nvSpPr>
        <p:spPr>
          <a:xfrm>
            <a:off x="212835" y="139927"/>
            <a:ext cx="11766331" cy="1325563"/>
          </a:xfrm>
        </p:spPr>
        <p:txBody>
          <a:bodyPr anchor="ctr">
            <a:normAutofit/>
          </a:bodyPr>
          <a:lstStyle/>
          <a:p>
            <a:r>
              <a:rPr lang="en-US"/>
              <a:t>Peer Review</a:t>
            </a:r>
          </a:p>
        </p:txBody>
      </p:sp>
      <p:sp>
        <p:nvSpPr>
          <p:cNvPr id="4" name="Slide Number Placeholder 3">
            <a:extLst>
              <a:ext uri="{FF2B5EF4-FFF2-40B4-BE49-F238E27FC236}">
                <a16:creationId xmlns:a16="http://schemas.microsoft.com/office/drawing/2014/main" id="{E822EB98-8A3F-DFEC-B821-D0A7707EC0EC}"/>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31</a:t>
            </a:fld>
            <a:endParaRPr lang="en-US"/>
          </a:p>
        </p:txBody>
      </p:sp>
      <p:sp>
        <p:nvSpPr>
          <p:cNvPr id="3" name="Content Placeholder 2">
            <a:extLst>
              <a:ext uri="{FF2B5EF4-FFF2-40B4-BE49-F238E27FC236}">
                <a16:creationId xmlns:a16="http://schemas.microsoft.com/office/drawing/2014/main" id="{C4F5000C-3B20-C0FA-F7D4-8AFAD1132023}"/>
              </a:ext>
            </a:extLst>
          </p:cNvPr>
          <p:cNvSpPr>
            <a:spLocks noGrp="1"/>
          </p:cNvSpPr>
          <p:nvPr>
            <p:ph idx="1"/>
          </p:nvPr>
        </p:nvSpPr>
        <p:spPr>
          <a:xfrm>
            <a:off x="609599" y="1612900"/>
            <a:ext cx="11369565" cy="4564063"/>
          </a:xfrm>
        </p:spPr>
        <p:txBody>
          <a:bodyPr vert="horz" lIns="91440" tIns="45720" rIns="91440" bIns="45720" rtlCol="0" anchor="t">
            <a:normAutofit/>
          </a:bodyPr>
          <a:lstStyle/>
          <a:p>
            <a:pPr>
              <a:buFont typeface="Arial" panose="020B0604020202020204" pitchFamily="34" charset="0"/>
              <a:buChar char="•"/>
            </a:pPr>
            <a:endParaRPr lang="en-US" b="0" i="0">
              <a:effectLst/>
            </a:endParaRPr>
          </a:p>
          <a:p>
            <a:pPr marL="0" indent="0">
              <a:buNone/>
            </a:pPr>
            <a:r>
              <a:rPr lang="en-US" u="sng" dirty="0">
                <a:solidFill>
                  <a:schemeClr val="tx1"/>
                </a:solidFill>
                <a:latin typeface="Libre Baskerville"/>
              </a:rPr>
              <a:t>Grouping Sources</a:t>
            </a:r>
            <a:endParaRPr lang="en-US">
              <a:solidFill>
                <a:schemeClr val="tx1"/>
              </a:solidFill>
              <a:latin typeface="Libre Baskerville"/>
            </a:endParaRPr>
          </a:p>
          <a:p>
            <a:pPr>
              <a:buFont typeface="Arial"/>
            </a:pPr>
            <a:r>
              <a:rPr lang="en-US" dirty="0">
                <a:solidFill>
                  <a:schemeClr val="tx1"/>
                </a:solidFill>
                <a:latin typeface="Libre Baskerville"/>
              </a:rPr>
              <a:t>What are the similarities or connections used to create groups or categories? </a:t>
            </a:r>
          </a:p>
          <a:p>
            <a:pPr>
              <a:buFont typeface="Arial"/>
            </a:pPr>
            <a:r>
              <a:rPr lang="en-US" dirty="0">
                <a:solidFill>
                  <a:schemeClr val="tx1"/>
                </a:solidFill>
                <a:latin typeface="Libre Baskerville"/>
              </a:rPr>
              <a:t>Do the groups match the sources?</a:t>
            </a:r>
            <a:endParaRPr lang="en-US" dirty="0">
              <a:solidFill>
                <a:schemeClr val="tx1"/>
              </a:solidFill>
            </a:endParaRPr>
          </a:p>
          <a:p>
            <a:endParaRPr lang="en-US"/>
          </a:p>
        </p:txBody>
      </p:sp>
    </p:spTree>
    <p:extLst>
      <p:ext uri="{BB962C8B-B14F-4D97-AF65-F5344CB8AC3E}">
        <p14:creationId xmlns:p14="http://schemas.microsoft.com/office/powerpoint/2010/main" val="18476947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CBE1-1C7A-2EBE-6C62-C32600BA0740}"/>
              </a:ext>
            </a:extLst>
          </p:cNvPr>
          <p:cNvSpPr>
            <a:spLocks noGrp="1"/>
          </p:cNvSpPr>
          <p:nvPr>
            <p:ph type="title"/>
          </p:nvPr>
        </p:nvSpPr>
        <p:spPr>
          <a:xfrm>
            <a:off x="212835" y="2626966"/>
            <a:ext cx="11766331" cy="1325563"/>
          </a:xfrm>
        </p:spPr>
        <p:txBody>
          <a:bodyPr>
            <a:noAutofit/>
          </a:bodyPr>
          <a:lstStyle/>
          <a:p>
            <a:pPr algn="ctr"/>
            <a:r>
              <a:rPr lang="en-US" sz="3700" dirty="0">
                <a:latin typeface="Libre Franklin"/>
              </a:rPr>
              <a:t>How can understanding the principles of the Constitution help citizens participate effectively in a democratic society? </a:t>
            </a:r>
            <a:endParaRPr lang="en-US" b="0"/>
          </a:p>
        </p:txBody>
      </p:sp>
    </p:spTree>
    <p:extLst>
      <p:ext uri="{BB962C8B-B14F-4D97-AF65-F5344CB8AC3E}">
        <p14:creationId xmlns:p14="http://schemas.microsoft.com/office/powerpoint/2010/main" val="153062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A8020-F1B1-3B1C-8198-5B8096577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15F57-0EBE-5167-BD30-8081BE3CCE00}"/>
              </a:ext>
            </a:extLst>
          </p:cNvPr>
          <p:cNvSpPr>
            <a:spLocks noGrp="1"/>
          </p:cNvSpPr>
          <p:nvPr>
            <p:ph type="title"/>
          </p:nvPr>
        </p:nvSpPr>
        <p:spPr>
          <a:xfrm>
            <a:off x="212835" y="2103455"/>
            <a:ext cx="11766331" cy="1325563"/>
          </a:xfrm>
        </p:spPr>
        <p:txBody>
          <a:bodyPr>
            <a:noAutofit/>
          </a:bodyPr>
          <a:lstStyle/>
          <a:p>
            <a:pPr algn="ctr"/>
            <a:r>
              <a:rPr lang="en-US" dirty="0">
                <a:latin typeface="Libre Franklin"/>
              </a:rPr>
              <a:t>Reading and Annotation </a:t>
            </a:r>
            <a:endParaRPr lang="en-US" dirty="0"/>
          </a:p>
        </p:txBody>
      </p:sp>
    </p:spTree>
    <p:extLst>
      <p:ext uri="{BB962C8B-B14F-4D97-AF65-F5344CB8AC3E}">
        <p14:creationId xmlns:p14="http://schemas.microsoft.com/office/powerpoint/2010/main" val="123662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A: Excerpt from the Preamble of U.S. Constitution (1787) </a:t>
            </a:r>
            <a:endParaRPr lang="en-US" dirty="0"/>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6</a:t>
            </a:fld>
            <a:endParaRPr lang="en-US"/>
          </a:p>
        </p:txBody>
      </p:sp>
      <p:graphicFrame>
        <p:nvGraphicFramePr>
          <p:cNvPr id="6" name="Table 5">
            <a:extLst>
              <a:ext uri="{FF2B5EF4-FFF2-40B4-BE49-F238E27FC236}">
                <a16:creationId xmlns:a16="http://schemas.microsoft.com/office/drawing/2014/main" id="{9B0D3DF3-DBB4-CDA5-71A1-6D67BCF3A5E0}"/>
              </a:ext>
            </a:extLst>
          </p:cNvPr>
          <p:cNvGraphicFramePr>
            <a:graphicFrameLocks noGrp="1"/>
          </p:cNvGraphicFramePr>
          <p:nvPr>
            <p:extLst>
              <p:ext uri="{D42A27DB-BD31-4B8C-83A1-F6EECF244321}">
                <p14:modId xmlns:p14="http://schemas.microsoft.com/office/powerpoint/2010/main" val="3770983858"/>
              </p:ext>
            </p:extLst>
          </p:nvPr>
        </p:nvGraphicFramePr>
        <p:xfrm>
          <a:off x="1652476" y="1422104"/>
          <a:ext cx="9697907" cy="3749040"/>
        </p:xfrm>
        <a:graphic>
          <a:graphicData uri="http://schemas.openxmlformats.org/drawingml/2006/table">
            <a:tbl>
              <a:tblPr bandRow="1">
                <a:tableStyleId>{5C22544A-7EE6-4342-B048-85BDC9FD1C3A}</a:tableStyleId>
              </a:tblPr>
              <a:tblGrid>
                <a:gridCol w="6231023">
                  <a:extLst>
                    <a:ext uri="{9D8B030D-6E8A-4147-A177-3AD203B41FA5}">
                      <a16:colId xmlns:a16="http://schemas.microsoft.com/office/drawing/2014/main" val="3361777823"/>
                    </a:ext>
                  </a:extLst>
                </a:gridCol>
                <a:gridCol w="3466884">
                  <a:extLst>
                    <a:ext uri="{9D8B030D-6E8A-4147-A177-3AD203B41FA5}">
                      <a16:colId xmlns:a16="http://schemas.microsoft.com/office/drawing/2014/main" val="2626104298"/>
                    </a:ext>
                  </a:extLst>
                </a:gridCol>
              </a:tblGrid>
              <a:tr h="3743876">
                <a:tc>
                  <a:txBody>
                    <a:bodyPr/>
                    <a:lstStyle/>
                    <a:p>
                      <a:pPr rtl="0" fontAlgn="base">
                        <a:lnSpc>
                          <a:spcPct val="100000"/>
                        </a:lnSpc>
                        <a:buNone/>
                      </a:pPr>
                      <a:r>
                        <a:rPr lang="en-US" sz="2400" dirty="0">
                          <a:solidFill>
                            <a:srgbClr val="333B41"/>
                          </a:solidFill>
                          <a:effectLst/>
                          <a:latin typeface="Libre Baskerville"/>
                        </a:rPr>
                        <a:t>We the People of the United States, in Order to form a more perfect Union, establish Justice, insure domestic </a:t>
                      </a:r>
                      <a:r>
                        <a:rPr lang="en-US" sz="2400" b="1" dirty="0">
                          <a:solidFill>
                            <a:srgbClr val="333B41"/>
                          </a:solidFill>
                          <a:effectLst/>
                          <a:latin typeface="Libre Baskerville"/>
                        </a:rPr>
                        <a:t>Tranquility</a:t>
                      </a:r>
                      <a:r>
                        <a:rPr lang="en-US" sz="2400" dirty="0">
                          <a:solidFill>
                            <a:srgbClr val="333B41"/>
                          </a:solidFill>
                          <a:effectLst/>
                          <a:latin typeface="Libre Baskerville"/>
                        </a:rPr>
                        <a:t>, provide for the common </a:t>
                      </a:r>
                      <a:r>
                        <a:rPr lang="en-US" sz="2400" err="1">
                          <a:solidFill>
                            <a:srgbClr val="333B41"/>
                          </a:solidFill>
                          <a:effectLst/>
                          <a:latin typeface="Libre Baskerville"/>
                        </a:rPr>
                        <a:t>defence</a:t>
                      </a:r>
                      <a:r>
                        <a:rPr lang="en-US" sz="2400" dirty="0">
                          <a:solidFill>
                            <a:srgbClr val="333B41"/>
                          </a:solidFill>
                          <a:effectLst/>
                          <a:latin typeface="Libre Baskerville"/>
                        </a:rPr>
                        <a:t>[defense], promote the general Welfare, and secure the Blessings of Liberty to ourselves and our </a:t>
                      </a:r>
                      <a:r>
                        <a:rPr lang="en-US" sz="2400" b="1" dirty="0">
                          <a:solidFill>
                            <a:srgbClr val="333B41"/>
                          </a:solidFill>
                          <a:effectLst/>
                          <a:latin typeface="Libre Baskerville"/>
                        </a:rPr>
                        <a:t>Posterity</a:t>
                      </a:r>
                      <a:r>
                        <a:rPr lang="en-US" sz="2400" dirty="0">
                          <a:solidFill>
                            <a:srgbClr val="333B41"/>
                          </a:solidFill>
                          <a:effectLst/>
                          <a:latin typeface="Libre Baskerville"/>
                        </a:rPr>
                        <a:t>, do ordain and establish this Constitution for the United States of America.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dirty="0">
                          <a:solidFill>
                            <a:srgbClr val="333A40"/>
                          </a:solidFill>
                          <a:effectLst/>
                          <a:latin typeface="Libre Baskerville"/>
                        </a:rPr>
                        <a:t>Tranquility</a:t>
                      </a:r>
                      <a:r>
                        <a:rPr lang="en-US" sz="2400" dirty="0">
                          <a:solidFill>
                            <a:srgbClr val="333A40"/>
                          </a:solidFill>
                          <a:effectLst/>
                          <a:latin typeface="Libre Baskerville"/>
                        </a:rPr>
                        <a:t>: </a:t>
                      </a:r>
                      <a:r>
                        <a:rPr lang="en-US" sz="2400" dirty="0">
                          <a:solidFill>
                            <a:srgbClr val="333B41"/>
                          </a:solidFill>
                          <a:effectLst/>
                          <a:latin typeface="Libre Baskerville"/>
                        </a:rPr>
                        <a:t>A state of peace and calm.  </a:t>
                      </a:r>
                    </a:p>
                    <a:p>
                      <a:pPr rtl="0" fontAlgn="base">
                        <a:lnSpc>
                          <a:spcPct val="100000"/>
                        </a:lnSpc>
                        <a:buNone/>
                      </a:pPr>
                      <a:endParaRPr lang="en-US" sz="2400" dirty="0">
                        <a:solidFill>
                          <a:srgbClr val="333B41"/>
                        </a:solidFill>
                        <a:effectLst/>
                      </a:endParaRPr>
                    </a:p>
                    <a:p>
                      <a:pPr rtl="0" fontAlgn="base">
                        <a:lnSpc>
                          <a:spcPct val="100000"/>
                        </a:lnSpc>
                        <a:buNone/>
                      </a:pPr>
                      <a:r>
                        <a:rPr lang="en-US" sz="2400" b="1" dirty="0">
                          <a:solidFill>
                            <a:srgbClr val="333A40"/>
                          </a:solidFill>
                          <a:effectLst/>
                          <a:latin typeface="Libre Baskerville"/>
                        </a:rPr>
                        <a:t>Posterity: </a:t>
                      </a:r>
                      <a:r>
                        <a:rPr lang="en-US" sz="2400" dirty="0">
                          <a:solidFill>
                            <a:srgbClr val="333B41"/>
                          </a:solidFill>
                          <a:effectLst/>
                          <a:latin typeface="Libre Baskerville"/>
                        </a:rPr>
                        <a:t>Future generations of people, especially those who come after the current generation. </a:t>
                      </a:r>
                      <a:endParaRPr lang="en-US" sz="2400" dirty="0">
                        <a:solidFill>
                          <a:srgbClr val="333B41"/>
                        </a:solidFill>
                        <a:effectLst/>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4872387"/>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5FF9-F891-C200-BB6C-B3FC0E8C9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23600-56C2-F97B-46BB-3669FAB1B4DD}"/>
              </a:ext>
            </a:extLst>
          </p:cNvPr>
          <p:cNvSpPr>
            <a:spLocks noGrp="1"/>
          </p:cNvSpPr>
          <p:nvPr>
            <p:ph type="title"/>
          </p:nvPr>
        </p:nvSpPr>
        <p:spPr/>
        <p:txBody>
          <a:bodyPr>
            <a:normAutofit/>
          </a:bodyPr>
          <a:lstStyle/>
          <a:p>
            <a:r>
              <a:rPr lang="en-US" sz="3200" dirty="0">
                <a:solidFill>
                  <a:schemeClr val="tx1"/>
                </a:solidFill>
                <a:latin typeface="Libre Franklin"/>
              </a:rPr>
              <a:t>Document </a:t>
            </a:r>
            <a:r>
              <a:rPr lang="en-US" sz="3200" dirty="0">
                <a:solidFill>
                  <a:schemeClr val="tx1"/>
                </a:solidFill>
                <a:effectLst/>
                <a:latin typeface="Libre Franklin"/>
              </a:rPr>
              <a:t>B: </a:t>
            </a:r>
            <a:r>
              <a:rPr lang="en-US" sz="3200" dirty="0">
                <a:solidFill>
                  <a:schemeClr val="tx1"/>
                </a:solidFill>
                <a:latin typeface="Libre Franklin"/>
              </a:rPr>
              <a:t>Excerpt from First Amendment </a:t>
            </a:r>
            <a:r>
              <a:rPr lang="en-US" sz="3200" dirty="0">
                <a:solidFill>
                  <a:schemeClr val="tx1"/>
                </a:solidFill>
                <a:effectLst/>
                <a:latin typeface="Libre Franklin"/>
              </a:rPr>
              <a:t>(</a:t>
            </a:r>
            <a:r>
              <a:rPr lang="en-US" sz="3200" dirty="0">
                <a:solidFill>
                  <a:schemeClr val="tx1"/>
                </a:solidFill>
                <a:latin typeface="Libre Franklin"/>
              </a:rPr>
              <a:t>1787</a:t>
            </a:r>
            <a:r>
              <a:rPr lang="en-US" sz="3200" dirty="0">
                <a:solidFill>
                  <a:schemeClr val="tx1"/>
                </a:solidFill>
                <a:effectLst/>
                <a:latin typeface="Libre Franklin"/>
              </a:rPr>
              <a:t>)</a:t>
            </a:r>
            <a:r>
              <a:rPr lang="en-US" sz="3200" dirty="0">
                <a:solidFill>
                  <a:schemeClr val="tx1"/>
                </a:solidFill>
                <a:latin typeface="Libre Franklin"/>
              </a:rPr>
              <a:t> </a:t>
            </a:r>
            <a:endParaRPr lang="en-US" dirty="0">
              <a:solidFill>
                <a:schemeClr val="tx1"/>
              </a:solidFill>
            </a:endParaRPr>
          </a:p>
        </p:txBody>
      </p:sp>
      <p:sp>
        <p:nvSpPr>
          <p:cNvPr id="4" name="Slide Number Placeholder 3">
            <a:extLst>
              <a:ext uri="{FF2B5EF4-FFF2-40B4-BE49-F238E27FC236}">
                <a16:creationId xmlns:a16="http://schemas.microsoft.com/office/drawing/2014/main" id="{2DC8E6BB-3128-231B-2DDC-70042785927C}"/>
              </a:ext>
            </a:extLst>
          </p:cNvPr>
          <p:cNvSpPr>
            <a:spLocks noGrp="1"/>
          </p:cNvSpPr>
          <p:nvPr>
            <p:ph type="sldNum" sz="quarter" idx="4"/>
          </p:nvPr>
        </p:nvSpPr>
        <p:spPr/>
        <p:txBody>
          <a:bodyPr/>
          <a:lstStyle/>
          <a:p>
            <a:fld id="{74743CB8-03B1-D240-A0C2-C770526C1FDB}" type="slidenum">
              <a:rPr lang="en-US" smtClean="0"/>
              <a:pPr/>
              <a:t>7</a:t>
            </a:fld>
            <a:endParaRPr lang="en-US"/>
          </a:p>
        </p:txBody>
      </p:sp>
      <p:graphicFrame>
        <p:nvGraphicFramePr>
          <p:cNvPr id="6" name="Table 5">
            <a:extLst>
              <a:ext uri="{FF2B5EF4-FFF2-40B4-BE49-F238E27FC236}">
                <a16:creationId xmlns:a16="http://schemas.microsoft.com/office/drawing/2014/main" id="{11DCB9C6-310C-3270-ED00-5AB60121E2D2}"/>
              </a:ext>
            </a:extLst>
          </p:cNvPr>
          <p:cNvGraphicFramePr>
            <a:graphicFrameLocks noGrp="1"/>
          </p:cNvGraphicFramePr>
          <p:nvPr>
            <p:extLst>
              <p:ext uri="{D42A27DB-BD31-4B8C-83A1-F6EECF244321}">
                <p14:modId xmlns:p14="http://schemas.microsoft.com/office/powerpoint/2010/main" val="2768834402"/>
              </p:ext>
            </p:extLst>
          </p:nvPr>
        </p:nvGraphicFramePr>
        <p:xfrm>
          <a:off x="1563872" y="261383"/>
          <a:ext cx="10329211" cy="6309360"/>
        </p:xfrm>
        <a:graphic>
          <a:graphicData uri="http://schemas.openxmlformats.org/drawingml/2006/table">
            <a:tbl>
              <a:tblPr bandRow="1">
                <a:tableStyleId>{5C22544A-7EE6-4342-B048-85BDC9FD1C3A}</a:tableStyleId>
              </a:tblPr>
              <a:tblGrid>
                <a:gridCol w="6515860">
                  <a:extLst>
                    <a:ext uri="{9D8B030D-6E8A-4147-A177-3AD203B41FA5}">
                      <a16:colId xmlns:a16="http://schemas.microsoft.com/office/drawing/2014/main" val="496450126"/>
                    </a:ext>
                  </a:extLst>
                </a:gridCol>
                <a:gridCol w="3813351">
                  <a:extLst>
                    <a:ext uri="{9D8B030D-6E8A-4147-A177-3AD203B41FA5}">
                      <a16:colId xmlns:a16="http://schemas.microsoft.com/office/drawing/2014/main" val="3639976481"/>
                    </a:ext>
                  </a:extLst>
                </a:gridCol>
              </a:tblGrid>
              <a:tr h="5188374">
                <a:tc>
                  <a:txBody>
                    <a:bodyPr/>
                    <a:lstStyle/>
                    <a:p>
                      <a:pPr rtl="0" fontAlgn="base">
                        <a:lnSpc>
                          <a:spcPct val="100000"/>
                        </a:lnSpc>
                        <a:buNone/>
                      </a:pPr>
                      <a:r>
                        <a:rPr lang="en-US" sz="2400" dirty="0">
                          <a:solidFill>
                            <a:srgbClr val="333B41"/>
                          </a:solidFill>
                          <a:effectLst/>
                          <a:latin typeface="Libre Baskerville"/>
                        </a:rPr>
                        <a:t>Congress shall make no law respecting an </a:t>
                      </a:r>
                      <a:r>
                        <a:rPr lang="en-US" sz="2400" b="1" dirty="0">
                          <a:solidFill>
                            <a:srgbClr val="333B41"/>
                          </a:solidFill>
                          <a:effectLst/>
                          <a:latin typeface="Libre Baskerville"/>
                        </a:rPr>
                        <a:t>establishment</a:t>
                      </a:r>
                      <a:r>
                        <a:rPr lang="en-US" sz="2400" dirty="0">
                          <a:solidFill>
                            <a:srgbClr val="333B41"/>
                          </a:solidFill>
                          <a:effectLst/>
                          <a:latin typeface="Libre Baskerville"/>
                        </a:rPr>
                        <a:t> of religion, or prohibiting the free exercise thereof; or </a:t>
                      </a:r>
                      <a:r>
                        <a:rPr lang="en-US" sz="2400" b="1" dirty="0">
                          <a:solidFill>
                            <a:srgbClr val="333B41"/>
                          </a:solidFill>
                          <a:effectLst/>
                          <a:latin typeface="Libre Baskerville"/>
                        </a:rPr>
                        <a:t>abridging</a:t>
                      </a:r>
                      <a:r>
                        <a:rPr lang="en-US" sz="2400" dirty="0">
                          <a:solidFill>
                            <a:srgbClr val="333B41"/>
                          </a:solidFill>
                          <a:effectLst/>
                          <a:latin typeface="Libre Baskerville"/>
                        </a:rPr>
                        <a:t> the freedom of speech, or of the press; or the right of the people peaceably to assemble, and to petition the Government for a </a:t>
                      </a:r>
                      <a:r>
                        <a:rPr lang="en-US" sz="2400" b="1" dirty="0">
                          <a:solidFill>
                            <a:srgbClr val="333B41"/>
                          </a:solidFill>
                          <a:effectLst/>
                          <a:latin typeface="Libre Baskerville"/>
                        </a:rPr>
                        <a:t>redress</a:t>
                      </a:r>
                      <a:r>
                        <a:rPr lang="en-US" sz="2400" dirty="0">
                          <a:solidFill>
                            <a:srgbClr val="333B41"/>
                          </a:solidFill>
                          <a:effectLst/>
                          <a:latin typeface="Libre Baskerville"/>
                        </a:rPr>
                        <a:t> of grievances.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dirty="0">
                          <a:solidFill>
                            <a:srgbClr val="333A40"/>
                          </a:solidFill>
                          <a:effectLst/>
                          <a:latin typeface="Libre Baskerville"/>
                        </a:rPr>
                        <a:t>establishment: </a:t>
                      </a:r>
                      <a:r>
                        <a:rPr lang="en-US" sz="2400" dirty="0">
                          <a:solidFill>
                            <a:srgbClr val="333B41"/>
                          </a:solidFill>
                          <a:effectLst/>
                          <a:latin typeface="Libre Baskerville"/>
                        </a:rPr>
                        <a:t>The act of officially creating or recognizing a religion (in this case, the government cannot establish a national religion).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dirty="0">
                          <a:solidFill>
                            <a:srgbClr val="333B41"/>
                          </a:solidFill>
                          <a:effectLst/>
                          <a:latin typeface="Libre Baskerville"/>
                        </a:rPr>
                        <a:t>abridging</a:t>
                      </a:r>
                      <a:r>
                        <a:rPr lang="en-US" sz="2400" dirty="0">
                          <a:solidFill>
                            <a:srgbClr val="333B41"/>
                          </a:solidFill>
                          <a:effectLst/>
                          <a:latin typeface="Libre Baskerville"/>
                        </a:rPr>
                        <a:t>: Limiting or reducing (in this case, limiting freedoms like speech or press).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dirty="0">
                          <a:solidFill>
                            <a:srgbClr val="333B41"/>
                          </a:solidFill>
                          <a:effectLst/>
                          <a:latin typeface="Libre Baskerville"/>
                        </a:rPr>
                        <a:t>redress:</a:t>
                      </a:r>
                      <a:r>
                        <a:rPr lang="en-US" sz="2400" dirty="0">
                          <a:solidFill>
                            <a:srgbClr val="333B41"/>
                          </a:solidFill>
                          <a:effectLst/>
                          <a:latin typeface="Libre Baskerville"/>
                        </a:rPr>
                        <a:t> A way to set right or fix a problem.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273612"/>
                  </a:ext>
                </a:extLst>
              </a:tr>
            </a:tbl>
          </a:graphicData>
        </a:graphic>
      </p:graphicFrame>
    </p:spTree>
    <p:extLst>
      <p:ext uri="{BB962C8B-B14F-4D97-AF65-F5344CB8AC3E}">
        <p14:creationId xmlns:p14="http://schemas.microsoft.com/office/powerpoint/2010/main" val="391851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1F47-59E3-65DB-EB04-A72B4C6EA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B4E3-A9EB-795F-EF78-A08507FA7F44}"/>
              </a:ext>
            </a:extLst>
          </p:cNvPr>
          <p:cNvSpPr>
            <a:spLocks noGrp="1"/>
          </p:cNvSpPr>
          <p:nvPr>
            <p:ph type="title"/>
          </p:nvPr>
        </p:nvSpPr>
        <p:spPr/>
        <p:txBody>
          <a:bodyPr>
            <a:normAutofit/>
          </a:bodyPr>
          <a:lstStyle/>
          <a:p>
            <a:r>
              <a:rPr lang="en-US" sz="3200" dirty="0">
                <a:solidFill>
                  <a:schemeClr val="tx1"/>
                </a:solidFill>
                <a:effectLst/>
                <a:latin typeface="Libre Franklin"/>
              </a:rPr>
              <a:t>Document C: </a:t>
            </a:r>
            <a:r>
              <a:rPr lang="en-US" sz="3200" dirty="0">
                <a:solidFill>
                  <a:schemeClr val="tx1"/>
                </a:solidFill>
                <a:latin typeface="Libre Franklin"/>
              </a:rPr>
              <a:t>Excerpt from Tenth Amendment </a:t>
            </a:r>
            <a:r>
              <a:rPr lang="en-US" sz="3200" dirty="0">
                <a:solidFill>
                  <a:schemeClr val="tx1"/>
                </a:solidFill>
                <a:effectLst/>
                <a:latin typeface="Libre Franklin"/>
              </a:rPr>
              <a:t>(</a:t>
            </a:r>
            <a:r>
              <a:rPr lang="en-US" sz="3200" dirty="0">
                <a:solidFill>
                  <a:schemeClr val="tx1"/>
                </a:solidFill>
                <a:latin typeface="Libre Franklin"/>
              </a:rPr>
              <a:t>1787</a:t>
            </a:r>
            <a:r>
              <a:rPr lang="en-US" sz="3200" dirty="0">
                <a:solidFill>
                  <a:schemeClr val="tx1"/>
                </a:solidFill>
                <a:effectLst/>
                <a:latin typeface="Libre Franklin"/>
              </a:rPr>
              <a:t>)</a:t>
            </a:r>
            <a:r>
              <a:rPr lang="en-US" sz="3200" dirty="0">
                <a:solidFill>
                  <a:schemeClr val="tx1"/>
                </a:solidFill>
                <a:latin typeface="Libre Franklin"/>
              </a:rPr>
              <a:t> </a:t>
            </a:r>
            <a:endParaRPr lang="en-US" dirty="0">
              <a:solidFill>
                <a:schemeClr val="tx1"/>
              </a:solidFill>
            </a:endParaRPr>
          </a:p>
        </p:txBody>
      </p:sp>
      <p:sp>
        <p:nvSpPr>
          <p:cNvPr id="4" name="Slide Number Placeholder 3">
            <a:extLst>
              <a:ext uri="{FF2B5EF4-FFF2-40B4-BE49-F238E27FC236}">
                <a16:creationId xmlns:a16="http://schemas.microsoft.com/office/drawing/2014/main" id="{79F41DEE-DAA7-BBA2-6786-99D5454DCC1D}"/>
              </a:ext>
            </a:extLst>
          </p:cNvPr>
          <p:cNvSpPr>
            <a:spLocks noGrp="1"/>
          </p:cNvSpPr>
          <p:nvPr>
            <p:ph type="sldNum" sz="quarter" idx="4"/>
          </p:nvPr>
        </p:nvSpPr>
        <p:spPr/>
        <p:txBody>
          <a:bodyPr/>
          <a:lstStyle/>
          <a:p>
            <a:fld id="{74743CB8-03B1-D240-A0C2-C770526C1FDB}" type="slidenum">
              <a:rPr lang="en-US" smtClean="0"/>
              <a:pPr/>
              <a:t>8</a:t>
            </a:fld>
            <a:endParaRPr lang="en-US"/>
          </a:p>
        </p:txBody>
      </p:sp>
      <p:graphicFrame>
        <p:nvGraphicFramePr>
          <p:cNvPr id="6" name="Table 5">
            <a:extLst>
              <a:ext uri="{FF2B5EF4-FFF2-40B4-BE49-F238E27FC236}">
                <a16:creationId xmlns:a16="http://schemas.microsoft.com/office/drawing/2014/main" id="{986E24AA-94D0-3774-0EFA-5944C0449070}"/>
              </a:ext>
            </a:extLst>
          </p:cNvPr>
          <p:cNvGraphicFramePr>
            <a:graphicFrameLocks noGrp="1"/>
          </p:cNvGraphicFramePr>
          <p:nvPr>
            <p:extLst>
              <p:ext uri="{D42A27DB-BD31-4B8C-83A1-F6EECF244321}">
                <p14:modId xmlns:p14="http://schemas.microsoft.com/office/powerpoint/2010/main" val="2735590340"/>
              </p:ext>
            </p:extLst>
          </p:nvPr>
        </p:nvGraphicFramePr>
        <p:xfrm>
          <a:off x="1603744" y="1417674"/>
          <a:ext cx="10070690" cy="3729263"/>
        </p:xfrm>
        <a:graphic>
          <a:graphicData uri="http://schemas.openxmlformats.org/drawingml/2006/table">
            <a:tbl>
              <a:tblPr bandRow="1">
                <a:tableStyleId>{5C22544A-7EE6-4342-B048-85BDC9FD1C3A}</a:tableStyleId>
              </a:tblPr>
              <a:tblGrid>
                <a:gridCol w="6352779">
                  <a:extLst>
                    <a:ext uri="{9D8B030D-6E8A-4147-A177-3AD203B41FA5}">
                      <a16:colId xmlns:a16="http://schemas.microsoft.com/office/drawing/2014/main" val="3968743025"/>
                    </a:ext>
                  </a:extLst>
                </a:gridCol>
                <a:gridCol w="3717911">
                  <a:extLst>
                    <a:ext uri="{9D8B030D-6E8A-4147-A177-3AD203B41FA5}">
                      <a16:colId xmlns:a16="http://schemas.microsoft.com/office/drawing/2014/main" val="4172892287"/>
                    </a:ext>
                  </a:extLst>
                </a:gridCol>
              </a:tblGrid>
              <a:tr h="3729263">
                <a:tc>
                  <a:txBody>
                    <a:bodyPr/>
                    <a:lstStyle/>
                    <a:p>
                      <a:pPr rtl="0" fontAlgn="base">
                        <a:lnSpc>
                          <a:spcPct val="100000"/>
                        </a:lnSpc>
                        <a:buNone/>
                      </a:pPr>
                      <a:r>
                        <a:rPr lang="en-US" sz="2400" dirty="0">
                          <a:solidFill>
                            <a:srgbClr val="333B41"/>
                          </a:solidFill>
                          <a:effectLst/>
                          <a:latin typeface="Libre Baskerville"/>
                        </a:rPr>
                        <a:t>The powers not </a:t>
                      </a:r>
                      <a:r>
                        <a:rPr lang="en-US" sz="2400" b="1" dirty="0">
                          <a:solidFill>
                            <a:srgbClr val="333B41"/>
                          </a:solidFill>
                          <a:effectLst/>
                          <a:latin typeface="Libre Baskerville"/>
                        </a:rPr>
                        <a:t>delegated </a:t>
                      </a:r>
                      <a:r>
                        <a:rPr lang="en-US" sz="2400" dirty="0">
                          <a:solidFill>
                            <a:srgbClr val="333B41"/>
                          </a:solidFill>
                          <a:effectLst/>
                          <a:latin typeface="Libre Baskerville"/>
                        </a:rPr>
                        <a:t>to the United States by the Constitution, nor prohibited by it to the States, are</a:t>
                      </a:r>
                      <a:r>
                        <a:rPr lang="en-US" sz="2400" b="1" dirty="0">
                          <a:solidFill>
                            <a:srgbClr val="333B41"/>
                          </a:solidFill>
                          <a:effectLst/>
                          <a:latin typeface="Libre Baskerville"/>
                        </a:rPr>
                        <a:t> reserved</a:t>
                      </a:r>
                      <a:r>
                        <a:rPr lang="en-US" sz="2400" dirty="0">
                          <a:solidFill>
                            <a:srgbClr val="333B41"/>
                          </a:solidFill>
                          <a:effectLst/>
                          <a:latin typeface="Libre Baskerville"/>
                        </a:rPr>
                        <a:t> to the States respectively, or to the people.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r>
                        <a:rPr lang="en-US" sz="2400" b="1" dirty="0">
                          <a:solidFill>
                            <a:srgbClr val="333B41"/>
                          </a:solidFill>
                          <a:effectLst/>
                          <a:latin typeface="Libre Baskerville"/>
                        </a:rPr>
                        <a:t>delegated:</a:t>
                      </a:r>
                      <a:r>
                        <a:rPr lang="en-US" sz="2400" dirty="0">
                          <a:solidFill>
                            <a:srgbClr val="333B41"/>
                          </a:solidFill>
                          <a:effectLst/>
                          <a:latin typeface="Libre Baskerville"/>
                        </a:rPr>
                        <a:t> Given or assigned.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r>
                        <a:rPr lang="en-US" sz="2400" b="1" dirty="0">
                          <a:solidFill>
                            <a:srgbClr val="333B41"/>
                          </a:solidFill>
                          <a:effectLst/>
                          <a:latin typeface="Libre Baskerville"/>
                        </a:rPr>
                        <a:t>reserved: </a:t>
                      </a:r>
                      <a:r>
                        <a:rPr lang="en-US" sz="2400" dirty="0">
                          <a:solidFill>
                            <a:srgbClr val="333B41"/>
                          </a:solidFill>
                          <a:effectLst/>
                          <a:latin typeface="Libre Baskerville"/>
                        </a:rPr>
                        <a:t>Kept or set aside for a specific purpose. </a:t>
                      </a: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832760"/>
                  </a:ext>
                </a:extLst>
              </a:tr>
            </a:tbl>
          </a:graphicData>
        </a:graphic>
      </p:graphicFrame>
    </p:spTree>
    <p:extLst>
      <p:ext uri="{BB962C8B-B14F-4D97-AF65-F5344CB8AC3E}">
        <p14:creationId xmlns:p14="http://schemas.microsoft.com/office/powerpoint/2010/main" val="13411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DD62A-797F-ACAE-03DF-CBDA41008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FDC07-88B3-3B9A-C5AF-1C6C640978DA}"/>
              </a:ext>
            </a:extLst>
          </p:cNvPr>
          <p:cNvSpPr>
            <a:spLocks noGrp="1"/>
          </p:cNvSpPr>
          <p:nvPr>
            <p:ph type="title"/>
          </p:nvPr>
        </p:nvSpPr>
        <p:spPr/>
        <p:txBody>
          <a:bodyPr>
            <a:normAutofit fontScale="90000"/>
          </a:bodyPr>
          <a:lstStyle/>
          <a:p>
            <a:r>
              <a:rPr lang="en-US" sz="3200" dirty="0">
                <a:solidFill>
                  <a:schemeClr val="tx1"/>
                </a:solidFill>
                <a:latin typeface="Libre Franklin"/>
              </a:rPr>
              <a:t>Document D: Excerpt from Federalist #51, James Madison (1788) </a:t>
            </a:r>
            <a:endParaRPr lang="en-US" dirty="0">
              <a:solidFill>
                <a:schemeClr val="tx1"/>
              </a:solidFill>
            </a:endParaRPr>
          </a:p>
        </p:txBody>
      </p:sp>
      <p:sp>
        <p:nvSpPr>
          <p:cNvPr id="4" name="Slide Number Placeholder 3">
            <a:extLst>
              <a:ext uri="{FF2B5EF4-FFF2-40B4-BE49-F238E27FC236}">
                <a16:creationId xmlns:a16="http://schemas.microsoft.com/office/drawing/2014/main" id="{A0CF2753-8C3C-C852-E256-213AEA2E874F}"/>
              </a:ext>
            </a:extLst>
          </p:cNvPr>
          <p:cNvSpPr>
            <a:spLocks noGrp="1"/>
          </p:cNvSpPr>
          <p:nvPr>
            <p:ph type="sldNum" sz="quarter" idx="4"/>
          </p:nvPr>
        </p:nvSpPr>
        <p:spPr/>
        <p:txBody>
          <a:bodyPr/>
          <a:lstStyle/>
          <a:p>
            <a:fld id="{74743CB8-03B1-D240-A0C2-C770526C1FDB}" type="slidenum">
              <a:rPr lang="en-US" smtClean="0"/>
              <a:pPr/>
              <a:t>9</a:t>
            </a:fld>
            <a:endParaRPr lang="en-US"/>
          </a:p>
        </p:txBody>
      </p:sp>
      <p:graphicFrame>
        <p:nvGraphicFramePr>
          <p:cNvPr id="6" name="Table 5">
            <a:extLst>
              <a:ext uri="{FF2B5EF4-FFF2-40B4-BE49-F238E27FC236}">
                <a16:creationId xmlns:a16="http://schemas.microsoft.com/office/drawing/2014/main" id="{51E72A01-0DCA-12E7-7B79-9C0D5D7903CB}"/>
              </a:ext>
            </a:extLst>
          </p:cNvPr>
          <p:cNvGraphicFramePr>
            <a:graphicFrameLocks noGrp="1"/>
          </p:cNvGraphicFramePr>
          <p:nvPr>
            <p:extLst>
              <p:ext uri="{D42A27DB-BD31-4B8C-83A1-F6EECF244321}">
                <p14:modId xmlns:p14="http://schemas.microsoft.com/office/powerpoint/2010/main" val="830643488"/>
              </p:ext>
            </p:extLst>
          </p:nvPr>
        </p:nvGraphicFramePr>
        <p:xfrm>
          <a:off x="1767662" y="589220"/>
          <a:ext cx="9771335" cy="5212080"/>
        </p:xfrm>
        <a:graphic>
          <a:graphicData uri="http://schemas.openxmlformats.org/drawingml/2006/table">
            <a:tbl>
              <a:tblPr bandRow="1">
                <a:tableStyleId>{5C22544A-7EE6-4342-B048-85BDC9FD1C3A}</a:tableStyleId>
              </a:tblPr>
              <a:tblGrid>
                <a:gridCol w="6195309">
                  <a:extLst>
                    <a:ext uri="{9D8B030D-6E8A-4147-A177-3AD203B41FA5}">
                      <a16:colId xmlns:a16="http://schemas.microsoft.com/office/drawing/2014/main" val="1367691206"/>
                    </a:ext>
                  </a:extLst>
                </a:gridCol>
                <a:gridCol w="3576026">
                  <a:extLst>
                    <a:ext uri="{9D8B030D-6E8A-4147-A177-3AD203B41FA5}">
                      <a16:colId xmlns:a16="http://schemas.microsoft.com/office/drawing/2014/main" val="2910474822"/>
                    </a:ext>
                  </a:extLst>
                </a:gridCol>
              </a:tblGrid>
              <a:tr h="3523821">
                <a:tc>
                  <a:txBody>
                    <a:bodyPr/>
                    <a:lstStyle/>
                    <a:p>
                      <a:pPr rtl="0" fontAlgn="base">
                        <a:lnSpc>
                          <a:spcPct val="100000"/>
                        </a:lnSpc>
                        <a:buNone/>
                      </a:pPr>
                      <a:r>
                        <a:rPr lang="en-US" sz="2400" dirty="0">
                          <a:solidFill>
                            <a:srgbClr val="333B41"/>
                          </a:solidFill>
                          <a:effectLst/>
                          <a:latin typeface="Libre Baskerville"/>
                        </a:rPr>
                        <a:t>Ambition must be made to counteract ambition. The interest of the man must be connected with the constitutional rights of the place. It may be a reflection on human nature that such devices should be necessary to control the abuses of government. But what is government itself, but the greatest of all reflections on human nature? If men were angels, no government would be necessary. If angels were to govern men, neither external nor internal controls on government would be necessary. </a:t>
                      </a: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ct val="100000"/>
                        </a:lnSpc>
                        <a:buNone/>
                      </a:pPr>
                      <a:endParaRPr lang="en-US" sz="2400" dirty="0">
                        <a:solidFill>
                          <a:srgbClr val="333A40"/>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p>
                      <a:pPr rtl="0" fontAlgn="base">
                        <a:lnSpc>
                          <a:spcPct val="100000"/>
                        </a:lnSpc>
                        <a:buNone/>
                      </a:pPr>
                      <a:endParaRPr lang="en-US" sz="2400" dirty="0">
                        <a:solidFill>
                          <a:srgbClr val="333B41"/>
                        </a:solidFill>
                        <a:effectLst/>
                        <a:latin typeface="Libre Baskerville"/>
                      </a:endParaRPr>
                    </a:p>
                  </a:txBody>
                  <a:tcPr marL="57150" marR="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8296989"/>
                  </a:ext>
                </a:extLst>
              </a:tr>
            </a:tbl>
          </a:graphicData>
        </a:graphic>
      </p:graphicFrame>
    </p:spTree>
    <p:extLst>
      <p:ext uri="{BB962C8B-B14F-4D97-AF65-F5344CB8AC3E}">
        <p14:creationId xmlns:p14="http://schemas.microsoft.com/office/powerpoint/2010/main" val="2474806059"/>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d1310258ab6ba4b0e917ae9905a3a9d8">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d0b17062d1974eedf230fd113298287"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80CE9D-C4ED-4D81-8203-CF5EB584D2FC}">
  <ds:schemaRefs>
    <ds:schemaRef ds:uri="822e08e5-7231-4e64-b78f-a5a4802c7c1e"/>
    <ds:schemaRef ds:uri="d5d973b5-b314-4168-add3-dadb8ebcd3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3.xml><?xml version="1.0" encoding="utf-8"?>
<ds:datastoreItem xmlns:ds="http://schemas.openxmlformats.org/officeDocument/2006/customXml" ds:itemID="{3C881F5F-DF3C-46F7-9B47-9F0650E7D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2100</Words>
  <Application>Microsoft Macintosh PowerPoint</Application>
  <PresentationFormat>Widescreen</PresentationFormat>
  <Paragraphs>244</Paragraphs>
  <Slides>31</Slides>
  <Notes>17</Notes>
  <HiddenSlides>4</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31</vt:i4>
      </vt:variant>
    </vt:vector>
  </HeadingPairs>
  <TitlesOfParts>
    <vt:vector size="51" baseType="lpstr">
      <vt:lpstr>Arial</vt:lpstr>
      <vt:lpstr>Calibri</vt:lpstr>
      <vt:lpstr>Calibri Light</vt:lpstr>
      <vt:lpstr>Caveat</vt:lpstr>
      <vt:lpstr>Cavolini</vt:lpstr>
      <vt:lpstr>Courier New</vt:lpstr>
      <vt:lpstr>Dreaming Outloud Pro</vt:lpstr>
      <vt:lpstr>Ink Free</vt:lpstr>
      <vt:lpstr>Lexend</vt:lpstr>
      <vt:lpstr>Lexend Light Light</vt:lpstr>
      <vt:lpstr>Libre Baskerville</vt:lpstr>
      <vt:lpstr>Libre Franklin</vt:lpstr>
      <vt:lpstr>Libre Franklin Black</vt:lpstr>
      <vt:lpstr>Libre Franklin Medium</vt:lpstr>
      <vt:lpstr>TeXGyreSchola</vt:lpstr>
      <vt:lpstr>BRI Theme - Natural</vt:lpstr>
      <vt:lpstr>Blank Backgrounds</vt:lpstr>
      <vt:lpstr>Title &amp; Section Screens</vt:lpstr>
      <vt:lpstr>Quick Standards</vt:lpstr>
      <vt:lpstr>BRI_Jr Main</vt:lpstr>
      <vt:lpstr>PowerPoint Presentation</vt:lpstr>
      <vt:lpstr>Deconstructed DBQ Skills Mini-Lesson</vt:lpstr>
      <vt:lpstr>Student Materials Needed</vt:lpstr>
      <vt:lpstr>How can understanding the principles of the Constitution help citizens participate effectively in a democratic society? </vt:lpstr>
      <vt:lpstr>Reading and Annotation </vt:lpstr>
      <vt:lpstr>Document A: Excerpt from the Preamble of U.S. Constitution (1787) </vt:lpstr>
      <vt:lpstr>Document B: Excerpt from First Amendment (1787) </vt:lpstr>
      <vt:lpstr>Document C: Excerpt from Tenth Amendment (1787) </vt:lpstr>
      <vt:lpstr>Document D: Excerpt from Federalist #51, James Madison (1788) </vt:lpstr>
      <vt:lpstr>Document E: Miranda v. Arizona (1966) - U.S. Supreme Court Decision </vt:lpstr>
      <vt:lpstr>Document F: Engel v. Vitale (1962) – U.S. Supreme Court Decision </vt:lpstr>
      <vt:lpstr>VIEW Document Analysis Review</vt:lpstr>
      <vt:lpstr>Document Analysis</vt:lpstr>
      <vt:lpstr>Document Analysis</vt:lpstr>
      <vt:lpstr>PowerPoint Presentation</vt:lpstr>
      <vt:lpstr>Silent Discussions</vt:lpstr>
      <vt:lpstr>Silent Discussions</vt:lpstr>
      <vt:lpstr>Example</vt:lpstr>
      <vt:lpstr>Silent Discussions</vt:lpstr>
      <vt:lpstr>Silent Discussions</vt:lpstr>
      <vt:lpstr>Silent Discussions</vt:lpstr>
      <vt:lpstr>Grouping Review</vt:lpstr>
      <vt:lpstr>Color-coding and Annotation</vt:lpstr>
      <vt:lpstr>Frame your thinking</vt:lpstr>
      <vt:lpstr>Frame your thinking</vt:lpstr>
      <vt:lpstr>Thesis Writing &amp; Organizer Completion</vt:lpstr>
      <vt:lpstr>A thesis is a defensible claim that establishes a line of reasoning.</vt:lpstr>
      <vt:lpstr>Examples</vt:lpstr>
      <vt:lpstr>Examples</vt:lpstr>
      <vt:lpstr>Peer Review</vt:lpstr>
      <vt:lpstr>Peer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Laura Vlk</cp:lastModifiedBy>
  <cp:revision>748</cp:revision>
  <cp:lastPrinted>2019-05-09T15:13:16Z</cp:lastPrinted>
  <dcterms:created xsi:type="dcterms:W3CDTF">2025-01-27T16:11:32Z</dcterms:created>
  <dcterms:modified xsi:type="dcterms:W3CDTF">2025-08-22T20:56:51Z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