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 id="2147483762" r:id="rId6"/>
    <p:sldMasterId id="2147483698" r:id="rId7"/>
    <p:sldMasterId id="2147483784" r:id="rId8"/>
  </p:sldMasterIdLst>
  <p:notesMasterIdLst>
    <p:notesMasterId r:id="rId41"/>
  </p:notesMasterIdLst>
  <p:handoutMasterIdLst>
    <p:handoutMasterId r:id="rId42"/>
  </p:handoutMasterIdLst>
  <p:sldIdLst>
    <p:sldId id="1062" r:id="rId9"/>
    <p:sldId id="1076" r:id="rId10"/>
    <p:sldId id="1130" r:id="rId11"/>
    <p:sldId id="1111" r:id="rId12"/>
    <p:sldId id="1123" r:id="rId13"/>
    <p:sldId id="1124" r:id="rId14"/>
    <p:sldId id="1131" r:id="rId15"/>
    <p:sldId id="1132" r:id="rId16"/>
    <p:sldId id="1065" r:id="rId17"/>
    <p:sldId id="1117" r:id="rId18"/>
    <p:sldId id="1118" r:id="rId19"/>
    <p:sldId id="1119" r:id="rId20"/>
    <p:sldId id="1120" r:id="rId21"/>
    <p:sldId id="1121" r:id="rId22"/>
    <p:sldId id="1122" r:id="rId23"/>
    <p:sldId id="1133" r:id="rId24"/>
    <p:sldId id="1113" r:id="rId25"/>
    <p:sldId id="1114" r:id="rId26"/>
    <p:sldId id="1128" r:id="rId27"/>
    <p:sldId id="1134" r:id="rId28"/>
    <p:sldId id="1126" r:id="rId29"/>
    <p:sldId id="1127" r:id="rId30"/>
    <p:sldId id="1135" r:id="rId31"/>
    <p:sldId id="1086" r:id="rId32"/>
    <p:sldId id="1079" r:id="rId33"/>
    <p:sldId id="1106" r:id="rId34"/>
    <p:sldId id="1136" r:id="rId35"/>
    <p:sldId id="1139" r:id="rId36"/>
    <p:sldId id="1068" r:id="rId37"/>
    <p:sldId id="1083" r:id="rId38"/>
    <p:sldId id="1137" r:id="rId39"/>
    <p:sldId id="113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837518-1401-5F33-B076-B184D9B3687C}" name="Stan Swim" initials="SS" userId="S::sswim@billofrightsinstitute.org::98895851-68f3-4aa3-b0d2-2f24d06848ff" providerId="AD"/>
  <p188:author id="{7BB5B624-817E-28CB-6F7B-126769F7FA03}" name="Rachel Wildavsky" initials="RW" userId="S::rwildavsky@billofrightsinstitute.org::1ae7d705-a5f8-4d13-abdb-e7143b8b5103" providerId="AD"/>
  <p188:author id="{55140739-96CF-BEE8-CC94-AB4B3BA57C69}" name="David Bobb" initials="DB" userId="S::dbobb@billofrightsinstitute.org::6318a34a-c3f6-4f1d-8728-f6362b5a9ad8" providerId="AD"/>
  <p188:author id="{5FD3DD3A-55D7-F981-6BB0-30721597973D}" name="Joshua Schmid" initials="JS" userId="S::jschmid@billofrightsinstitute.org::6a6f787f-3633-4274-b070-8e47662280e5" providerId="AD"/>
  <p188:author id="{285F9F84-12B5-FEA8-6756-4C2BFCE17300}" name="Erin Graybeal" initials="EG" userId="S::egraybeal@mybri.org::04195609-3053-4e4e-b9c6-884b3aa4dcb0" providerId="AD"/>
  <p188:author id="{DC590D86-7A5C-EF21-5EC9-45D39E84125A}" name="Allison Ferriell" initials="AF" userId="S::aferriell@mybri.org::fa87335f-c467-41f5-a65e-043cbb5b478a" providerId="AD"/>
  <p188:author id="{ABF70EE6-7A23-F048-A0A5-EF7E8A37CCDC}" name="Michelle  Easley" initials="ME" userId="S::measley@mybri.org::44cda6cc-2010-4ff9-9797-9bef3e6ef67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C42"/>
    <a:srgbClr val="364B9F"/>
    <a:srgbClr val="F058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86"/>
  </p:normalViewPr>
  <p:slideViewPr>
    <p:cSldViewPr snapToGrid="0">
      <p:cViewPr varScale="1">
        <p:scale>
          <a:sx n="109" d="100"/>
          <a:sy n="109" d="100"/>
        </p:scale>
        <p:origin x="704"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r>
              <a:rPr lang="en-US" sz="2800" baseline="0">
                <a:solidFill>
                  <a:schemeClr val="accent1"/>
                </a:solidFill>
                <a:latin typeface="Libre Franklin" pitchFamily="2" charset="77"/>
              </a:rPr>
              <a:t>BRI’s Path to 100,000 Teachers</a:t>
            </a:r>
          </a:p>
          <a:p>
            <a:pPr>
              <a:defRPr>
                <a:solidFill>
                  <a:schemeClr val="accent1"/>
                </a:solidFill>
                <a:latin typeface="Libre Franklin" pitchFamily="2" charset="77"/>
              </a:defRPr>
            </a:pPr>
            <a:r>
              <a:rPr lang="en-US" sz="1400" b="0" baseline="0">
                <a:solidFill>
                  <a:schemeClr val="accent1"/>
                </a:solidFill>
                <a:latin typeface="Libre Franklin" pitchFamily="2" charset="77"/>
              </a:rPr>
              <a:t>with 2024-2026 projected growth</a:t>
            </a:r>
          </a:p>
        </c:rich>
      </c:tx>
      <c:overlay val="0"/>
      <c:spPr>
        <a:solidFill>
          <a:schemeClr val="bg1"/>
        </a:solidFill>
        <a:ln>
          <a:noFill/>
        </a:ln>
        <a:effectLst/>
      </c:spPr>
      <c:txPr>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endParaRPr lang="en-US"/>
        </a:p>
      </c:txPr>
    </c:title>
    <c:autoTitleDeleted val="0"/>
    <c:plotArea>
      <c:layout>
        <c:manualLayout>
          <c:layoutTarget val="inner"/>
          <c:xMode val="edge"/>
          <c:yMode val="edge"/>
          <c:x val="7.8415155156614014E-2"/>
          <c:y val="0.13223818138862009"/>
          <c:w val="0.92765388602866894"/>
          <c:h val="0.77710504573019012"/>
        </c:manualLayout>
      </c:layout>
      <c:barChart>
        <c:barDir val="col"/>
        <c:grouping val="stacked"/>
        <c:varyColors val="0"/>
        <c:ser>
          <c:idx val="0"/>
          <c:order val="0"/>
          <c:tx>
            <c:strRef>
              <c:f>Sheet1!$B$1</c:f>
              <c:strCache>
                <c:ptCount val="1"/>
                <c:pt idx="0">
                  <c:v>BRI teachers </c:v>
                </c:pt>
              </c:strCache>
            </c:strRef>
          </c:tx>
          <c:spPr>
            <a:solidFill>
              <a:schemeClr val="tx2"/>
            </a:solidFill>
            <a:ln>
              <a:noFill/>
            </a:ln>
            <a:effectLst>
              <a:outerShdw blurRad="115915" dir="5400000" algn="ctr" rotWithShape="0">
                <a:srgbClr val="000000">
                  <a:alpha val="63000"/>
                </a:srgbClr>
              </a:outerShdw>
            </a:effectLst>
          </c:spPr>
          <c:invertIfNegative val="0"/>
          <c:dPt>
            <c:idx val="8"/>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1-3D3F-1C4D-AB8A-2C1A42F88446}"/>
              </c:ext>
            </c:extLst>
          </c:dPt>
          <c:dPt>
            <c:idx val="9"/>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3-3D3F-1C4D-AB8A-2C1A42F88446}"/>
              </c:ext>
            </c:extLst>
          </c:dPt>
          <c:dPt>
            <c:idx val="10"/>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5-3D3F-1C4D-AB8A-2C1A42F88446}"/>
              </c:ext>
            </c:extLst>
          </c:dPt>
          <c:dPt>
            <c:idx val="11"/>
            <c:invertIfNegative val="0"/>
            <c:bubble3D val="0"/>
            <c:spPr>
              <a:solidFill>
                <a:schemeClr val="accent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7-3D3F-1C4D-AB8A-2C1A42F88446}"/>
              </c:ext>
            </c:extLst>
          </c:dPt>
          <c:dPt>
            <c:idx val="12"/>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9-3D3F-1C4D-AB8A-2C1A42F88446}"/>
              </c:ext>
            </c:extLst>
          </c:dPt>
          <c:dPt>
            <c:idx val="13"/>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B-3D3F-1C4D-AB8A-2C1A42F88446}"/>
              </c:ext>
            </c:extLst>
          </c:dPt>
          <c:dPt>
            <c:idx val="14"/>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D-3D3F-1C4D-AB8A-2C1A42F88446}"/>
              </c:ext>
            </c:extLst>
          </c:dPt>
          <c:dLbls>
            <c:dLbl>
              <c:idx val="10"/>
              <c:tx>
                <c:rich>
                  <a:bodyPr/>
                  <a:lstStyle/>
                  <a:p>
                    <a:fld id="{D2B30408-686B-A643-A694-A18AD593EEE5}" type="VALUE">
                      <a:rPr lang="en-US" b="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D3F-1C4D-AB8A-2C1A42F88446}"/>
                </c:ext>
              </c:extLst>
            </c:dLbl>
            <c:dLbl>
              <c:idx val="1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D3F-1C4D-AB8A-2C1A42F884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Sheet1!$B$2:$B$16</c:f>
              <c:numCache>
                <c:formatCode>#,##0</c:formatCode>
                <c:ptCount val="15"/>
                <c:pt idx="0">
                  <c:v>17159</c:v>
                </c:pt>
                <c:pt idx="1">
                  <c:v>19167</c:v>
                </c:pt>
                <c:pt idx="2">
                  <c:v>26270</c:v>
                </c:pt>
                <c:pt idx="3">
                  <c:v>35217</c:v>
                </c:pt>
                <c:pt idx="4">
                  <c:v>38450</c:v>
                </c:pt>
                <c:pt idx="5">
                  <c:v>42147</c:v>
                </c:pt>
                <c:pt idx="6">
                  <c:v>46469</c:v>
                </c:pt>
                <c:pt idx="7">
                  <c:v>50015</c:v>
                </c:pt>
                <c:pt idx="8">
                  <c:v>53401</c:v>
                </c:pt>
                <c:pt idx="9">
                  <c:v>59440</c:v>
                </c:pt>
                <c:pt idx="10">
                  <c:v>68174</c:v>
                </c:pt>
                <c:pt idx="11">
                  <c:v>75276</c:v>
                </c:pt>
                <c:pt idx="12">
                  <c:v>81643</c:v>
                </c:pt>
                <c:pt idx="13">
                  <c:v>91696</c:v>
                </c:pt>
                <c:pt idx="14">
                  <c:v>101214</c:v>
                </c:pt>
              </c:numCache>
            </c:numRef>
          </c:val>
          <c:extLst>
            <c:ext xmlns:c16="http://schemas.microsoft.com/office/drawing/2014/chart" uri="{C3380CC4-5D6E-409C-BE32-E72D297353CC}">
              <c16:uniqueId val="{0000000E-3D3F-1C4D-AB8A-2C1A42F88446}"/>
            </c:ext>
          </c:extLst>
        </c:ser>
        <c:dLbls>
          <c:showLegendKey val="0"/>
          <c:showVal val="1"/>
          <c:showCatName val="0"/>
          <c:showSerName val="0"/>
          <c:showPercent val="0"/>
          <c:showBubbleSize val="0"/>
        </c:dLbls>
        <c:gapWidth val="25"/>
        <c:overlap val="100"/>
        <c:axId val="693500688"/>
        <c:axId val="693502000"/>
      </c:barChart>
      <c:catAx>
        <c:axId val="693500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Libre Franklin" pitchFamily="2" charset="77"/>
                <a:ea typeface="+mn-ea"/>
                <a:cs typeface="+mn-cs"/>
              </a:defRPr>
            </a:pPr>
            <a:endParaRPr lang="en-US"/>
          </a:p>
        </c:txPr>
        <c:crossAx val="693502000"/>
        <c:crosses val="autoZero"/>
        <c:auto val="1"/>
        <c:lblAlgn val="ctr"/>
        <c:lblOffset val="100"/>
        <c:noMultiLvlLbl val="0"/>
      </c:catAx>
      <c:valAx>
        <c:axId val="693502000"/>
        <c:scaling>
          <c:orientation val="minMax"/>
          <c:max val="11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Libre Franklin" pitchFamily="2" charset="77"/>
                <a:ea typeface="+mn-ea"/>
                <a:cs typeface="+mn-cs"/>
              </a:defRPr>
            </a:pPr>
            <a:endParaRPr lang="en-US"/>
          </a:p>
        </c:txPr>
        <c:crossAx val="693500688"/>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4" Type="http://schemas.openxmlformats.org/officeDocument/2006/relationships/image" Target="../media/image7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4" Type="http://schemas.openxmlformats.org/officeDocument/2006/relationships/image" Target="../media/image70.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A261D-1D50-47BB-850A-4565CEAD243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91B8981-6938-4CDC-B816-49101C2A70C5}">
      <dgm:prSet phldr="0"/>
      <dgm:spPr/>
      <dgm:t>
        <a:bodyPr/>
        <a:lstStyle/>
        <a:p>
          <a:pPr algn="l" rtl="0">
            <a:lnSpc>
              <a:spcPct val="90000"/>
            </a:lnSpc>
          </a:pPr>
          <a:r>
            <a:rPr lang="en-US">
              <a:latin typeface="Libre Baskerville"/>
            </a:rPr>
            <a:t>Unit 5 Deconstructed DBQ Assignment Sheet and Document Set </a:t>
          </a:r>
        </a:p>
      </dgm:t>
    </dgm:pt>
    <dgm:pt modelId="{4F44CF2D-367D-4EE7-A112-5C91515A79BA}" type="parTrans" cxnId="{5F1F5757-79A5-46B7-9470-70D40A7F44E0}">
      <dgm:prSet/>
      <dgm:spPr/>
    </dgm:pt>
    <dgm:pt modelId="{EB56E02A-485A-41CF-AEAE-B137E0E6239B}" type="sibTrans" cxnId="{5F1F5757-79A5-46B7-9470-70D40A7F44E0}">
      <dgm:prSet/>
      <dgm:spPr/>
    </dgm:pt>
    <dgm:pt modelId="{F30580BA-CEBD-4EAD-8505-FD2EBF98F139}">
      <dgm:prSet phldr="0"/>
      <dgm:spPr/>
      <dgm:t>
        <a:bodyPr/>
        <a:lstStyle/>
        <a:p>
          <a:pPr algn="l" rtl="0">
            <a:lnSpc>
              <a:spcPct val="90000"/>
            </a:lnSpc>
          </a:pPr>
          <a:r>
            <a:rPr lang="en-US">
              <a:latin typeface="Libre Baskerville"/>
            </a:rPr>
            <a:t>Deconstructed DBQ: Graphic Organizer Documents Handout</a:t>
          </a:r>
        </a:p>
      </dgm:t>
    </dgm:pt>
    <dgm:pt modelId="{ED81E47B-A2E1-48FC-BD43-4D259D6818D5}" type="parTrans" cxnId="{E443527F-E5CE-4D72-B4F0-A8BEEF90EAC0}">
      <dgm:prSet/>
      <dgm:spPr/>
    </dgm:pt>
    <dgm:pt modelId="{DDA13C3E-AE66-4681-8F7F-06B72729537F}" type="sibTrans" cxnId="{E443527F-E5CE-4D72-B4F0-A8BEEF90EAC0}">
      <dgm:prSet/>
      <dgm:spPr/>
    </dgm:pt>
    <dgm:pt modelId="{EEB2903D-6AF2-4C8A-B3E3-709EBB9E34C3}">
      <dgm:prSet phldr="0"/>
      <dgm:spPr/>
      <dgm:t>
        <a:bodyPr/>
        <a:lstStyle/>
        <a:p>
          <a:pPr algn="l" rtl="0">
            <a:lnSpc>
              <a:spcPct val="90000"/>
            </a:lnSpc>
          </a:pPr>
          <a:r>
            <a:rPr lang="en-US">
              <a:latin typeface="Libre Baskerville"/>
            </a:rPr>
            <a:t>Rotating Responses Handout</a:t>
          </a:r>
        </a:p>
      </dgm:t>
    </dgm:pt>
    <dgm:pt modelId="{9A00F2B5-F1A0-4C3E-8364-4D2146D12278}" type="parTrans" cxnId="{27521797-D6EB-487E-9764-42BE6862F54B}">
      <dgm:prSet/>
      <dgm:spPr/>
    </dgm:pt>
    <dgm:pt modelId="{188B4B78-D845-45E3-A02D-D1149A74A039}" type="sibTrans" cxnId="{27521797-D6EB-487E-9764-42BE6862F54B}">
      <dgm:prSet/>
      <dgm:spPr/>
    </dgm:pt>
    <dgm:pt modelId="{8FA7354D-6B47-4064-812F-2499DD1E8780}" type="pres">
      <dgm:prSet presAssocID="{4A2A261D-1D50-47BB-850A-4565CEAD2439}" presName="diagram" presStyleCnt="0">
        <dgm:presLayoutVars>
          <dgm:dir/>
          <dgm:resizeHandles val="exact"/>
        </dgm:presLayoutVars>
      </dgm:prSet>
      <dgm:spPr/>
    </dgm:pt>
    <dgm:pt modelId="{18FC3D61-8198-44CB-BD4A-9B591AAB4E1C}" type="pres">
      <dgm:prSet presAssocID="{A91B8981-6938-4CDC-B816-49101C2A70C5}" presName="node" presStyleLbl="node1" presStyleIdx="0" presStyleCnt="3">
        <dgm:presLayoutVars>
          <dgm:bulletEnabled val="1"/>
        </dgm:presLayoutVars>
      </dgm:prSet>
      <dgm:spPr/>
    </dgm:pt>
    <dgm:pt modelId="{05105D05-25BE-4D96-A649-6C47DFC537C6}" type="pres">
      <dgm:prSet presAssocID="{EB56E02A-485A-41CF-AEAE-B137E0E6239B}" presName="sibTrans" presStyleCnt="0"/>
      <dgm:spPr/>
    </dgm:pt>
    <dgm:pt modelId="{F8E86B38-F254-4444-B731-CCE8892AA11A}" type="pres">
      <dgm:prSet presAssocID="{F30580BA-CEBD-4EAD-8505-FD2EBF98F139}" presName="node" presStyleLbl="node1" presStyleIdx="1" presStyleCnt="3">
        <dgm:presLayoutVars>
          <dgm:bulletEnabled val="1"/>
        </dgm:presLayoutVars>
      </dgm:prSet>
      <dgm:spPr/>
    </dgm:pt>
    <dgm:pt modelId="{52C92ED1-2757-47BA-BC28-A1C7BD438357}" type="pres">
      <dgm:prSet presAssocID="{DDA13C3E-AE66-4681-8F7F-06B72729537F}" presName="sibTrans" presStyleCnt="0"/>
      <dgm:spPr/>
    </dgm:pt>
    <dgm:pt modelId="{F06FA16C-FCDD-4EEB-988B-9F9F09E6D80E}" type="pres">
      <dgm:prSet presAssocID="{EEB2903D-6AF2-4C8A-B3E3-709EBB9E34C3}" presName="node" presStyleLbl="node1" presStyleIdx="2" presStyleCnt="3">
        <dgm:presLayoutVars>
          <dgm:bulletEnabled val="1"/>
        </dgm:presLayoutVars>
      </dgm:prSet>
      <dgm:spPr/>
    </dgm:pt>
  </dgm:ptLst>
  <dgm:cxnLst>
    <dgm:cxn modelId="{5F1F5757-79A5-46B7-9470-70D40A7F44E0}" srcId="{4A2A261D-1D50-47BB-850A-4565CEAD2439}" destId="{A91B8981-6938-4CDC-B816-49101C2A70C5}" srcOrd="0" destOrd="0" parTransId="{4F44CF2D-367D-4EE7-A112-5C91515A79BA}" sibTransId="{EB56E02A-485A-41CF-AEAE-B137E0E6239B}"/>
    <dgm:cxn modelId="{9B1B3963-D602-4BF2-AC68-A82E63113BDA}" type="presOf" srcId="{EEB2903D-6AF2-4C8A-B3E3-709EBB9E34C3}" destId="{F06FA16C-FCDD-4EEB-988B-9F9F09E6D80E}" srcOrd="0" destOrd="0" presId="urn:microsoft.com/office/officeart/2005/8/layout/default"/>
    <dgm:cxn modelId="{E443527F-E5CE-4D72-B4F0-A8BEEF90EAC0}" srcId="{4A2A261D-1D50-47BB-850A-4565CEAD2439}" destId="{F30580BA-CEBD-4EAD-8505-FD2EBF98F139}" srcOrd="1" destOrd="0" parTransId="{ED81E47B-A2E1-48FC-BD43-4D259D6818D5}" sibTransId="{DDA13C3E-AE66-4681-8F7F-06B72729537F}"/>
    <dgm:cxn modelId="{CC04B788-E757-47B9-8F4E-791D1C081747}" type="presOf" srcId="{4A2A261D-1D50-47BB-850A-4565CEAD2439}" destId="{8FA7354D-6B47-4064-812F-2499DD1E8780}" srcOrd="0" destOrd="0" presId="urn:microsoft.com/office/officeart/2005/8/layout/default"/>
    <dgm:cxn modelId="{27521797-D6EB-487E-9764-42BE6862F54B}" srcId="{4A2A261D-1D50-47BB-850A-4565CEAD2439}" destId="{EEB2903D-6AF2-4C8A-B3E3-709EBB9E34C3}" srcOrd="2" destOrd="0" parTransId="{9A00F2B5-F1A0-4C3E-8364-4D2146D12278}" sibTransId="{188B4B78-D845-45E3-A02D-D1149A74A039}"/>
    <dgm:cxn modelId="{03E0FFDC-87FF-473C-A265-CA5FCC7B9161}" type="presOf" srcId="{A91B8981-6938-4CDC-B816-49101C2A70C5}" destId="{18FC3D61-8198-44CB-BD4A-9B591AAB4E1C}" srcOrd="0" destOrd="0" presId="urn:microsoft.com/office/officeart/2005/8/layout/default"/>
    <dgm:cxn modelId="{919986F1-FC64-4F76-9C2A-0200B4D7A973}" type="presOf" srcId="{F30580BA-CEBD-4EAD-8505-FD2EBF98F139}" destId="{F8E86B38-F254-4444-B731-CCE8892AA11A}" srcOrd="0" destOrd="0" presId="urn:microsoft.com/office/officeart/2005/8/layout/default"/>
    <dgm:cxn modelId="{A8CFA249-4200-48D7-8547-1E57B7C80C2B}" type="presParOf" srcId="{8FA7354D-6B47-4064-812F-2499DD1E8780}" destId="{18FC3D61-8198-44CB-BD4A-9B591AAB4E1C}" srcOrd="0" destOrd="0" presId="urn:microsoft.com/office/officeart/2005/8/layout/default"/>
    <dgm:cxn modelId="{698C7E29-3502-4F8D-9884-807613691C30}" type="presParOf" srcId="{8FA7354D-6B47-4064-812F-2499DD1E8780}" destId="{05105D05-25BE-4D96-A649-6C47DFC537C6}" srcOrd="1" destOrd="0" presId="urn:microsoft.com/office/officeart/2005/8/layout/default"/>
    <dgm:cxn modelId="{F356BCAC-11E5-434A-BB2D-D41BCE8F7F72}" type="presParOf" srcId="{8FA7354D-6B47-4064-812F-2499DD1E8780}" destId="{F8E86B38-F254-4444-B731-CCE8892AA11A}" srcOrd="2" destOrd="0" presId="urn:microsoft.com/office/officeart/2005/8/layout/default"/>
    <dgm:cxn modelId="{1B49DE4C-AB0A-44CE-A5EA-363407E2D92E}" type="presParOf" srcId="{8FA7354D-6B47-4064-812F-2499DD1E8780}" destId="{52C92ED1-2757-47BA-BC28-A1C7BD438357}" srcOrd="3" destOrd="0" presId="urn:microsoft.com/office/officeart/2005/8/layout/default"/>
    <dgm:cxn modelId="{3601042A-0CF0-4413-9D2A-3674F4A00C0E}" type="presParOf" srcId="{8FA7354D-6B47-4064-812F-2499DD1E8780}" destId="{F06FA16C-FCDD-4EEB-988B-9F9F09E6D80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A1A6F3-C604-4310-B594-D9EAD10F949C}"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n-US"/>
        </a:p>
      </dgm:t>
    </dgm:pt>
    <dgm:pt modelId="{CA8AC143-3BEC-4C33-91CD-CDA626AFCF9B}">
      <dgm:prSet phldrT="[Text]" phldr="0"/>
      <dgm:spPr/>
      <dgm:t>
        <a:bodyPr/>
        <a:lstStyle/>
        <a:p>
          <a:r>
            <a:rPr lang="en-US" b="1">
              <a:latin typeface="Libre Franklin Black"/>
            </a:rPr>
            <a:t>V</a:t>
          </a:r>
          <a:r>
            <a:rPr lang="en-US">
              <a:latin typeface="Libre Franklin Black"/>
            </a:rPr>
            <a:t>oice</a:t>
          </a:r>
        </a:p>
      </dgm:t>
    </dgm:pt>
    <dgm:pt modelId="{E4CC27F9-6441-4939-8234-08F8987F00F3}" type="parTrans" cxnId="{425C59BF-3BCC-43EB-9796-79C899959E3F}">
      <dgm:prSet/>
      <dgm:spPr/>
      <dgm:t>
        <a:bodyPr/>
        <a:lstStyle/>
        <a:p>
          <a:endParaRPr lang="en-US"/>
        </a:p>
      </dgm:t>
    </dgm:pt>
    <dgm:pt modelId="{28060A6F-A010-47A3-B269-17F9EF3DC439}" type="sibTrans" cxnId="{425C59BF-3BCC-43EB-9796-79C899959E3F}">
      <dgm:prSet/>
      <dgm:spPr/>
      <dgm:t>
        <a:bodyPr/>
        <a:lstStyle/>
        <a:p>
          <a:endParaRPr lang="en-US"/>
        </a:p>
      </dgm:t>
    </dgm:pt>
    <dgm:pt modelId="{58847FAF-38F4-4910-A73A-A793AA6936D1}">
      <dgm:prSet phldrT="[Text]" phldr="0"/>
      <dgm:spPr/>
      <dgm:t>
        <a:bodyPr/>
        <a:lstStyle/>
        <a:p>
          <a:pPr rtl="0"/>
          <a:r>
            <a:rPr lang="en-US">
              <a:latin typeface="Libre Baskerville"/>
            </a:rPr>
            <a:t>This is also known as their perspective. </a:t>
          </a:r>
        </a:p>
      </dgm:t>
    </dgm:pt>
    <dgm:pt modelId="{0585781D-9882-4ABA-A489-DF8DCD80F715}" type="parTrans" cxnId="{D3108BB5-6359-4DF2-90D0-572F1AF72E7E}">
      <dgm:prSet/>
      <dgm:spPr/>
      <dgm:t>
        <a:bodyPr/>
        <a:lstStyle/>
        <a:p>
          <a:endParaRPr lang="en-US"/>
        </a:p>
      </dgm:t>
    </dgm:pt>
    <dgm:pt modelId="{0BD6E041-E8FA-4658-8643-AF4ADA8CE29C}" type="sibTrans" cxnId="{D3108BB5-6359-4DF2-90D0-572F1AF72E7E}">
      <dgm:prSet/>
      <dgm:spPr/>
      <dgm:t>
        <a:bodyPr/>
        <a:lstStyle/>
        <a:p>
          <a:endParaRPr lang="en-US"/>
        </a:p>
      </dgm:t>
    </dgm:pt>
    <dgm:pt modelId="{941F5132-0B65-4066-8627-A9C7D550C4AC}">
      <dgm:prSet phldrT="[Text]" phldr="0"/>
      <dgm:spPr/>
      <dgm:t>
        <a:bodyPr/>
        <a:lstStyle/>
        <a:p>
          <a:r>
            <a:rPr lang="en-US" b="1">
              <a:latin typeface="Libre Franklin Black"/>
            </a:rPr>
            <a:t>I</a:t>
          </a:r>
          <a:r>
            <a:rPr lang="en-US">
              <a:latin typeface="Libre Franklin Black"/>
            </a:rPr>
            <a:t>ntent</a:t>
          </a:r>
        </a:p>
      </dgm:t>
    </dgm:pt>
    <dgm:pt modelId="{88741592-324E-4E02-95FB-C402789F4160}" type="parTrans" cxnId="{BF2B5C52-DADD-46F3-BA4C-8322A5F4E879}">
      <dgm:prSet/>
      <dgm:spPr/>
      <dgm:t>
        <a:bodyPr/>
        <a:lstStyle/>
        <a:p>
          <a:endParaRPr lang="en-US"/>
        </a:p>
      </dgm:t>
    </dgm:pt>
    <dgm:pt modelId="{D1AD6D0A-B56A-4FAC-8D13-485F2034FB84}" type="sibTrans" cxnId="{BF2B5C52-DADD-46F3-BA4C-8322A5F4E879}">
      <dgm:prSet/>
      <dgm:spPr/>
      <dgm:t>
        <a:bodyPr/>
        <a:lstStyle/>
        <a:p>
          <a:endParaRPr lang="en-US"/>
        </a:p>
      </dgm:t>
    </dgm:pt>
    <dgm:pt modelId="{1997D59C-C7A6-4DC0-9260-CF535322B11D}">
      <dgm:prSet phldrT="[Text]" phldr="0"/>
      <dgm:spPr/>
      <dgm:t>
        <a:bodyPr/>
        <a:lstStyle/>
        <a:p>
          <a:pPr rtl="0"/>
          <a:r>
            <a:rPr lang="en-US">
              <a:latin typeface="Libre Baskerville"/>
            </a:rPr>
            <a:t>This is also called purpose. </a:t>
          </a:r>
        </a:p>
      </dgm:t>
    </dgm:pt>
    <dgm:pt modelId="{C51C7B29-0F15-4179-8BF1-416CC5CA99AE}" type="parTrans" cxnId="{62D21F5B-9904-4DB4-B649-421C39B06A39}">
      <dgm:prSet/>
      <dgm:spPr/>
      <dgm:t>
        <a:bodyPr/>
        <a:lstStyle/>
        <a:p>
          <a:endParaRPr lang="en-US"/>
        </a:p>
      </dgm:t>
    </dgm:pt>
    <dgm:pt modelId="{666E2AFD-2BFC-48F5-94A5-6010D8FE6E0B}" type="sibTrans" cxnId="{62D21F5B-9904-4DB4-B649-421C39B06A39}">
      <dgm:prSet/>
      <dgm:spPr/>
      <dgm:t>
        <a:bodyPr/>
        <a:lstStyle/>
        <a:p>
          <a:endParaRPr lang="en-US"/>
        </a:p>
      </dgm:t>
    </dgm:pt>
    <dgm:pt modelId="{78E1E7C6-3048-4046-AE68-237226DF6E8A}">
      <dgm:prSet phldrT="[Text]" phldr="0"/>
      <dgm:spPr/>
      <dgm:t>
        <a:bodyPr/>
        <a:lstStyle/>
        <a:p>
          <a:r>
            <a:rPr lang="en-US" b="1">
              <a:latin typeface="Libre Franklin Black"/>
            </a:rPr>
            <a:t>E</a:t>
          </a:r>
          <a:r>
            <a:rPr lang="en-US">
              <a:latin typeface="Libre Franklin Black"/>
            </a:rPr>
            <a:t>nvironment</a:t>
          </a:r>
        </a:p>
      </dgm:t>
    </dgm:pt>
    <dgm:pt modelId="{64ED84B8-10BF-4DFC-8D3E-EED9C358EDB0}" type="parTrans" cxnId="{A0CFC96A-2610-4798-801C-34870B4C2A28}">
      <dgm:prSet/>
      <dgm:spPr/>
      <dgm:t>
        <a:bodyPr/>
        <a:lstStyle/>
        <a:p>
          <a:endParaRPr lang="en-US"/>
        </a:p>
      </dgm:t>
    </dgm:pt>
    <dgm:pt modelId="{41EF88BD-C990-4F56-9AAE-B7130AB83CE8}" type="sibTrans" cxnId="{A0CFC96A-2610-4798-801C-34870B4C2A28}">
      <dgm:prSet/>
      <dgm:spPr/>
      <dgm:t>
        <a:bodyPr/>
        <a:lstStyle/>
        <a:p>
          <a:endParaRPr lang="en-US"/>
        </a:p>
      </dgm:t>
    </dgm:pt>
    <dgm:pt modelId="{DA0F7614-8FAD-4AB6-B9E5-5BB9C600EACF}">
      <dgm:prSet phldrT="[Text]" phldr="0"/>
      <dgm:spPr/>
      <dgm:t>
        <a:bodyPr/>
        <a:lstStyle/>
        <a:p>
          <a:pPr rtl="0"/>
          <a:r>
            <a:rPr lang="en-US">
              <a:latin typeface="Libre Baskerville"/>
            </a:rPr>
            <a:t>This is also called context.</a:t>
          </a:r>
        </a:p>
      </dgm:t>
    </dgm:pt>
    <dgm:pt modelId="{98B4DA57-EBDD-474B-9785-2C076C92B215}" type="parTrans" cxnId="{849CB4F9-65FA-48E6-B9E6-F692C47F6901}">
      <dgm:prSet/>
      <dgm:spPr/>
      <dgm:t>
        <a:bodyPr/>
        <a:lstStyle/>
        <a:p>
          <a:endParaRPr lang="en-US"/>
        </a:p>
      </dgm:t>
    </dgm:pt>
    <dgm:pt modelId="{3E136B7F-5D5F-48BF-A396-107C446569AC}" type="sibTrans" cxnId="{849CB4F9-65FA-48E6-B9E6-F692C47F6901}">
      <dgm:prSet/>
      <dgm:spPr/>
      <dgm:t>
        <a:bodyPr/>
        <a:lstStyle/>
        <a:p>
          <a:endParaRPr lang="en-US"/>
        </a:p>
      </dgm:t>
    </dgm:pt>
    <dgm:pt modelId="{C795420F-D20C-4AE9-B3D2-754B292E1C9A}">
      <dgm:prSet phldr="0"/>
      <dgm:spPr/>
      <dgm:t>
        <a:bodyPr/>
        <a:lstStyle/>
        <a:p>
          <a:r>
            <a:rPr lang="en-US" b="1">
              <a:latin typeface="Libre Franklin Black"/>
            </a:rPr>
            <a:t>W</a:t>
          </a:r>
          <a:r>
            <a:rPr lang="en-US">
              <a:latin typeface="Libre Franklin Black"/>
            </a:rPr>
            <a:t>ho?</a:t>
          </a:r>
        </a:p>
      </dgm:t>
    </dgm:pt>
    <dgm:pt modelId="{5E33E4E1-00AC-4399-A109-9BB5991443D6}" type="parTrans" cxnId="{41F3927B-5DD4-4269-99B5-511F22E48BAA}">
      <dgm:prSet/>
      <dgm:spPr/>
    </dgm:pt>
    <dgm:pt modelId="{A55E9F25-930D-4F94-BBF2-0C006C0A4415}" type="sibTrans" cxnId="{41F3927B-5DD4-4269-99B5-511F22E48BAA}">
      <dgm:prSet/>
      <dgm:spPr/>
    </dgm:pt>
    <dgm:pt modelId="{23FFDCF4-AAF3-493F-A49E-CF15303ED0AE}">
      <dgm:prSet phldr="0"/>
      <dgm:spPr/>
      <dgm:t>
        <a:bodyPr/>
        <a:lstStyle/>
        <a:p>
          <a:pPr rtl="0"/>
          <a:r>
            <a:rPr lang="en-US">
              <a:latin typeface="Libre Baskerville"/>
            </a:rPr>
            <a:t>What is the author’s voice? </a:t>
          </a:r>
        </a:p>
      </dgm:t>
    </dgm:pt>
    <dgm:pt modelId="{595E7A9B-0F52-4833-8A79-741F0D01DDFA}" type="parTrans" cxnId="{EADEC346-DB88-4A3D-98DD-BB82AE5AA85A}">
      <dgm:prSet/>
      <dgm:spPr/>
    </dgm:pt>
    <dgm:pt modelId="{3E0132D4-F944-4BB5-B79C-17068CCC81C7}" type="sibTrans" cxnId="{EADEC346-DB88-4A3D-98DD-BB82AE5AA85A}">
      <dgm:prSet/>
      <dgm:spPr/>
    </dgm:pt>
    <dgm:pt modelId="{E55C2744-2275-4142-B2C7-D75FB1E51D3D}">
      <dgm:prSet phldr="0"/>
      <dgm:spPr/>
      <dgm:t>
        <a:bodyPr/>
        <a:lstStyle/>
        <a:p>
          <a:pPr rtl="0"/>
          <a:r>
            <a:rPr lang="en-US">
              <a:latin typeface="Libre Baskerville"/>
            </a:rPr>
            <a:t>How does the author’s job, social class, gender, race, age, experience, or other characteristics impact what they are saying? </a:t>
          </a:r>
        </a:p>
      </dgm:t>
    </dgm:pt>
    <dgm:pt modelId="{331C1A5D-D23A-43B3-B572-2F625D5FB845}" type="parTrans" cxnId="{69ED640A-C9F3-4896-BB2C-91D738524AB0}">
      <dgm:prSet/>
      <dgm:spPr/>
    </dgm:pt>
    <dgm:pt modelId="{773F7B52-2E62-486C-8818-E0ECAC419449}" type="sibTrans" cxnId="{69ED640A-C9F3-4896-BB2C-91D738524AB0}">
      <dgm:prSet/>
      <dgm:spPr/>
    </dgm:pt>
    <dgm:pt modelId="{B51BCC9A-7AE6-4168-AC3E-47F557EE3989}">
      <dgm:prSet phldr="0"/>
      <dgm:spPr/>
      <dgm:t>
        <a:bodyPr/>
        <a:lstStyle/>
        <a:p>
          <a:r>
            <a:rPr lang="en-US">
              <a:latin typeface="Libre Baskerville"/>
            </a:rPr>
            <a:t>What experiences has this person had?</a:t>
          </a:r>
        </a:p>
      </dgm:t>
    </dgm:pt>
    <dgm:pt modelId="{42BC1A98-89A3-40B1-AEDD-7411575D9CA1}" type="parTrans" cxnId="{95D35534-23B3-4EED-B183-2AA1A327EC1A}">
      <dgm:prSet/>
      <dgm:spPr/>
    </dgm:pt>
    <dgm:pt modelId="{63FE766C-81BE-40EA-9760-A33C83C24052}" type="sibTrans" cxnId="{95D35534-23B3-4EED-B183-2AA1A327EC1A}">
      <dgm:prSet/>
      <dgm:spPr/>
    </dgm:pt>
    <dgm:pt modelId="{91415B94-6C4C-44B3-981F-0D8A4B59699A}">
      <dgm:prSet phldr="0"/>
      <dgm:spPr/>
      <dgm:t>
        <a:bodyPr/>
        <a:lstStyle/>
        <a:p>
          <a:pPr rtl="0"/>
          <a:r>
            <a:rPr lang="en-US">
              <a:latin typeface="Libre Baskerville"/>
            </a:rPr>
            <a:t>Is the document intended to inform, persuade, remind, change? </a:t>
          </a:r>
        </a:p>
      </dgm:t>
    </dgm:pt>
    <dgm:pt modelId="{6DC1CE98-8F15-452A-8EDB-DDDF50ADE2A0}" type="parTrans" cxnId="{83D72A6B-BF9A-45A4-8E5D-E88032BB2758}">
      <dgm:prSet/>
      <dgm:spPr/>
    </dgm:pt>
    <dgm:pt modelId="{36C1DD7C-DCB1-4D99-8B6B-80808F993285}" type="sibTrans" cxnId="{83D72A6B-BF9A-45A4-8E5D-E88032BB2758}">
      <dgm:prSet/>
      <dgm:spPr/>
    </dgm:pt>
    <dgm:pt modelId="{3712050F-7980-4E6B-BD96-A98A9315242E}">
      <dgm:prSet phldr="0"/>
      <dgm:spPr/>
      <dgm:t>
        <a:bodyPr/>
        <a:lstStyle/>
        <a:p>
          <a:r>
            <a:rPr lang="en-US">
              <a:latin typeface="Libre Baskerville"/>
            </a:rPr>
            <a:t>How does that intention affect the question you are trying to answer?</a:t>
          </a:r>
        </a:p>
      </dgm:t>
    </dgm:pt>
    <dgm:pt modelId="{5FD44C2C-107D-4E98-82E4-1B288FEC6A26}" type="parTrans" cxnId="{E5E2B405-79F4-4A72-9C17-DD63BE4CD6C6}">
      <dgm:prSet/>
      <dgm:spPr/>
    </dgm:pt>
    <dgm:pt modelId="{A6F3C809-73AA-4BD7-9F34-FCDB0C30DD1C}" type="sibTrans" cxnId="{E5E2B405-79F4-4A72-9C17-DD63BE4CD6C6}">
      <dgm:prSet/>
      <dgm:spPr/>
    </dgm:pt>
    <dgm:pt modelId="{A1DE5052-01F0-4650-9FEB-A3536BDE78A6}">
      <dgm:prSet phldr="0"/>
      <dgm:spPr/>
      <dgm:t>
        <a:bodyPr/>
        <a:lstStyle/>
        <a:p>
          <a:pPr rtl="0"/>
          <a:r>
            <a:rPr lang="en-US">
              <a:latin typeface="Libre Baskerville"/>
            </a:rPr>
            <a:t> What is the environment like surrounding the creation of the document?</a:t>
          </a:r>
        </a:p>
      </dgm:t>
    </dgm:pt>
    <dgm:pt modelId="{EFD806DA-C50E-45D3-BC41-D7146ECDDF45}" type="parTrans" cxnId="{3F5DFBA0-D6D6-4EA0-8EC1-66F77BED5846}">
      <dgm:prSet/>
      <dgm:spPr/>
    </dgm:pt>
    <dgm:pt modelId="{58BFD55B-C514-4788-8D56-F740FC201782}" type="sibTrans" cxnId="{3F5DFBA0-D6D6-4EA0-8EC1-66F77BED5846}">
      <dgm:prSet/>
      <dgm:spPr/>
    </dgm:pt>
    <dgm:pt modelId="{64B60026-CCA5-4894-9C05-53E3C4C5C4D9}">
      <dgm:prSet phldr="0"/>
      <dgm:spPr/>
      <dgm:t>
        <a:bodyPr/>
        <a:lstStyle/>
        <a:p>
          <a:pPr rtl="0"/>
          <a:r>
            <a:rPr lang="en-US">
              <a:latin typeface="Libre Baskerville"/>
            </a:rPr>
            <a:t> What happened before the document was created? </a:t>
          </a:r>
        </a:p>
      </dgm:t>
    </dgm:pt>
    <dgm:pt modelId="{3B9DFEB2-89EB-4BC4-A224-FBC5F3240854}" type="parTrans" cxnId="{75582957-47C4-440A-82E4-D34C3429446B}">
      <dgm:prSet/>
      <dgm:spPr/>
    </dgm:pt>
    <dgm:pt modelId="{103333A5-C369-43B6-930B-B7F039167281}" type="sibTrans" cxnId="{75582957-47C4-440A-82E4-D34C3429446B}">
      <dgm:prSet/>
      <dgm:spPr/>
    </dgm:pt>
    <dgm:pt modelId="{8D01E364-0E7E-4BF5-ABF8-64C780999E26}">
      <dgm:prSet phldr="0"/>
      <dgm:spPr/>
      <dgm:t>
        <a:bodyPr/>
        <a:lstStyle/>
        <a:p>
          <a:r>
            <a:rPr lang="en-US">
              <a:latin typeface="Libre Baskerville"/>
            </a:rPr>
            <a:t>How much time passed between the event and creating of the document? </a:t>
          </a:r>
        </a:p>
      </dgm:t>
    </dgm:pt>
    <dgm:pt modelId="{13E688A2-9162-4EE6-ABFF-901475620839}" type="parTrans" cxnId="{0FF19BFF-AA24-4192-A661-3B3AFDAEB7CB}">
      <dgm:prSet/>
      <dgm:spPr/>
    </dgm:pt>
    <dgm:pt modelId="{0A5ABD04-DA29-4680-9261-16F4AB475296}" type="sibTrans" cxnId="{0FF19BFF-AA24-4192-A661-3B3AFDAEB7CB}">
      <dgm:prSet/>
      <dgm:spPr/>
    </dgm:pt>
    <dgm:pt modelId="{D5D5CAD3-6026-47F4-858D-25006F6DA108}">
      <dgm:prSet phldr="0"/>
      <dgm:spPr/>
      <dgm:t>
        <a:bodyPr/>
        <a:lstStyle/>
        <a:p>
          <a:pPr rtl="0"/>
          <a:r>
            <a:rPr lang="en-US">
              <a:latin typeface="Libre Baskerville"/>
            </a:rPr>
            <a:t>This is also called audience. </a:t>
          </a:r>
        </a:p>
      </dgm:t>
    </dgm:pt>
    <dgm:pt modelId="{FAF0AADC-653F-475D-B5B5-BC987ED59B6D}" type="parTrans" cxnId="{B8F93E06-A608-4B70-A7A8-56CAA9719C95}">
      <dgm:prSet/>
      <dgm:spPr/>
    </dgm:pt>
    <dgm:pt modelId="{831A6607-5D7A-4D0F-92A0-9FA3AD803EB8}" type="sibTrans" cxnId="{B8F93E06-A608-4B70-A7A8-56CAA9719C95}">
      <dgm:prSet/>
      <dgm:spPr/>
    </dgm:pt>
    <dgm:pt modelId="{7BE6DB65-B63F-42C0-A179-058BDAFBAE05}">
      <dgm:prSet phldr="0"/>
      <dgm:spPr/>
      <dgm:t>
        <a:bodyPr/>
        <a:lstStyle/>
        <a:p>
          <a:pPr rtl="0"/>
          <a:r>
            <a:rPr lang="en-US">
              <a:latin typeface="Libre Baskerville"/>
            </a:rPr>
            <a:t>Who was the document created for? </a:t>
          </a:r>
        </a:p>
      </dgm:t>
    </dgm:pt>
    <dgm:pt modelId="{55790436-2963-4497-B70B-489F0BACF77C}" type="parTrans" cxnId="{03806B77-8131-4B5E-BA03-CBF5F72EF57E}">
      <dgm:prSet/>
      <dgm:spPr/>
    </dgm:pt>
    <dgm:pt modelId="{6E38650F-7BC9-4D12-A63B-2675275DE510}" type="sibTrans" cxnId="{03806B77-8131-4B5E-BA03-CBF5F72EF57E}">
      <dgm:prSet/>
      <dgm:spPr/>
    </dgm:pt>
    <dgm:pt modelId="{41F86265-296F-48D5-A700-229465EDF7E9}">
      <dgm:prSet phldr="0"/>
      <dgm:spPr/>
      <dgm:t>
        <a:bodyPr/>
        <a:lstStyle/>
        <a:p>
          <a:pPr rtl="0"/>
          <a:r>
            <a:rPr lang="en-US">
              <a:latin typeface="Libre Baskerville"/>
            </a:rPr>
            <a:t>Is it a diary entry that was probably just for individual memory keeping? </a:t>
          </a:r>
        </a:p>
      </dgm:t>
    </dgm:pt>
    <dgm:pt modelId="{0FE559D3-B3C7-449D-B863-D7F6BB067B24}" type="parTrans" cxnId="{26CD7008-4376-470F-9140-FCE5E275EDAC}">
      <dgm:prSet/>
      <dgm:spPr/>
    </dgm:pt>
    <dgm:pt modelId="{ED590D6D-5BAC-4616-831A-AAFFF2003301}" type="sibTrans" cxnId="{26CD7008-4376-470F-9140-FCE5E275EDAC}">
      <dgm:prSet/>
      <dgm:spPr/>
    </dgm:pt>
    <dgm:pt modelId="{C448008B-9936-4D2B-B203-61D5B55004DF}">
      <dgm:prSet phldr="0"/>
      <dgm:spPr/>
      <dgm:t>
        <a:bodyPr/>
        <a:lstStyle/>
        <a:p>
          <a:r>
            <a:rPr lang="en-US">
              <a:latin typeface="Libre Baskerville"/>
            </a:rPr>
            <a:t>Was it a newspaper article meant to be read by as many people as possible? </a:t>
          </a:r>
        </a:p>
      </dgm:t>
    </dgm:pt>
    <dgm:pt modelId="{FDE0B17A-1826-466D-8518-B7BCCE2E12D9}" type="parTrans" cxnId="{02EC6AD3-EB46-457C-AFA1-9AC678990020}">
      <dgm:prSet/>
      <dgm:spPr/>
    </dgm:pt>
    <dgm:pt modelId="{7F5FFA43-CE5E-43A4-99D3-A16FE261E055}" type="sibTrans" cxnId="{02EC6AD3-EB46-457C-AFA1-9AC678990020}">
      <dgm:prSet/>
      <dgm:spPr/>
    </dgm:pt>
    <dgm:pt modelId="{15247607-1D35-45B7-9DD8-06452DB38D62}" type="pres">
      <dgm:prSet presAssocID="{E4A1A6F3-C604-4310-B594-D9EAD10F949C}" presName="theList" presStyleCnt="0">
        <dgm:presLayoutVars>
          <dgm:dir/>
          <dgm:animLvl val="lvl"/>
          <dgm:resizeHandles val="exact"/>
        </dgm:presLayoutVars>
      </dgm:prSet>
      <dgm:spPr/>
    </dgm:pt>
    <dgm:pt modelId="{21EC11E9-AD8E-4EB1-B97B-5183049DE4E3}" type="pres">
      <dgm:prSet presAssocID="{CA8AC143-3BEC-4C33-91CD-CDA626AFCF9B}" presName="compNode" presStyleCnt="0"/>
      <dgm:spPr/>
    </dgm:pt>
    <dgm:pt modelId="{0985EE0E-05F3-4F2B-B00C-84FB40BE9490}" type="pres">
      <dgm:prSet presAssocID="{CA8AC143-3BEC-4C33-91CD-CDA626AFCF9B}" presName="aNode" presStyleLbl="bgShp" presStyleIdx="0" presStyleCnt="4"/>
      <dgm:spPr/>
    </dgm:pt>
    <dgm:pt modelId="{47EC1FCE-219E-42F2-87D6-B53BFD0201C6}" type="pres">
      <dgm:prSet presAssocID="{CA8AC143-3BEC-4C33-91CD-CDA626AFCF9B}" presName="textNode" presStyleLbl="bgShp" presStyleIdx="0" presStyleCnt="4"/>
      <dgm:spPr/>
    </dgm:pt>
    <dgm:pt modelId="{36937DA2-AD67-49CE-B927-2AE7DEE48315}" type="pres">
      <dgm:prSet presAssocID="{CA8AC143-3BEC-4C33-91CD-CDA626AFCF9B}" presName="compChildNode" presStyleCnt="0"/>
      <dgm:spPr/>
    </dgm:pt>
    <dgm:pt modelId="{007B899C-8168-4060-9D8D-0B641B53D915}" type="pres">
      <dgm:prSet presAssocID="{CA8AC143-3BEC-4C33-91CD-CDA626AFCF9B}" presName="theInnerList" presStyleCnt="0"/>
      <dgm:spPr/>
    </dgm:pt>
    <dgm:pt modelId="{3377E3F2-0699-4A1D-ACAB-B4758224FFE1}" type="pres">
      <dgm:prSet presAssocID="{58847FAF-38F4-4910-A73A-A793AA6936D1}" presName="childNode" presStyleLbl="node1" presStyleIdx="0" presStyleCnt="15">
        <dgm:presLayoutVars>
          <dgm:bulletEnabled val="1"/>
        </dgm:presLayoutVars>
      </dgm:prSet>
      <dgm:spPr/>
    </dgm:pt>
    <dgm:pt modelId="{43D4BCF3-D0F6-44E5-A29A-EC26FEF1EA5D}" type="pres">
      <dgm:prSet presAssocID="{58847FAF-38F4-4910-A73A-A793AA6936D1}" presName="aSpace2" presStyleCnt="0"/>
      <dgm:spPr/>
    </dgm:pt>
    <dgm:pt modelId="{C714AA88-6799-4887-9D5D-A6288D4E5E1D}" type="pres">
      <dgm:prSet presAssocID="{23FFDCF4-AAF3-493F-A49E-CF15303ED0AE}" presName="childNode" presStyleLbl="node1" presStyleIdx="1" presStyleCnt="15">
        <dgm:presLayoutVars>
          <dgm:bulletEnabled val="1"/>
        </dgm:presLayoutVars>
      </dgm:prSet>
      <dgm:spPr/>
    </dgm:pt>
    <dgm:pt modelId="{3E8574D1-3D34-4030-A8C0-F0BAC1762C31}" type="pres">
      <dgm:prSet presAssocID="{23FFDCF4-AAF3-493F-A49E-CF15303ED0AE}" presName="aSpace2" presStyleCnt="0"/>
      <dgm:spPr/>
    </dgm:pt>
    <dgm:pt modelId="{26F8D04D-FD27-4281-8998-84B16FB8FFE6}" type="pres">
      <dgm:prSet presAssocID="{E55C2744-2275-4142-B2C7-D75FB1E51D3D}" presName="childNode" presStyleLbl="node1" presStyleIdx="2" presStyleCnt="15">
        <dgm:presLayoutVars>
          <dgm:bulletEnabled val="1"/>
        </dgm:presLayoutVars>
      </dgm:prSet>
      <dgm:spPr/>
    </dgm:pt>
    <dgm:pt modelId="{883A0106-88D1-4E83-B676-8223A5735203}" type="pres">
      <dgm:prSet presAssocID="{E55C2744-2275-4142-B2C7-D75FB1E51D3D}" presName="aSpace2" presStyleCnt="0"/>
      <dgm:spPr/>
    </dgm:pt>
    <dgm:pt modelId="{53D4AFB2-957F-46C6-A6ED-391DE627A365}" type="pres">
      <dgm:prSet presAssocID="{B51BCC9A-7AE6-4168-AC3E-47F557EE3989}" presName="childNode" presStyleLbl="node1" presStyleIdx="3" presStyleCnt="15">
        <dgm:presLayoutVars>
          <dgm:bulletEnabled val="1"/>
        </dgm:presLayoutVars>
      </dgm:prSet>
      <dgm:spPr/>
    </dgm:pt>
    <dgm:pt modelId="{EA68B26F-ED9B-4C6C-BC03-19F8EC3C4EB6}" type="pres">
      <dgm:prSet presAssocID="{CA8AC143-3BEC-4C33-91CD-CDA626AFCF9B}" presName="aSpace" presStyleCnt="0"/>
      <dgm:spPr/>
    </dgm:pt>
    <dgm:pt modelId="{44D1637B-0D69-4BF0-BCC4-C2EDB21CABDB}" type="pres">
      <dgm:prSet presAssocID="{941F5132-0B65-4066-8627-A9C7D550C4AC}" presName="compNode" presStyleCnt="0"/>
      <dgm:spPr/>
    </dgm:pt>
    <dgm:pt modelId="{302BC36A-8B78-49B4-973E-83A7348D66E6}" type="pres">
      <dgm:prSet presAssocID="{941F5132-0B65-4066-8627-A9C7D550C4AC}" presName="aNode" presStyleLbl="bgShp" presStyleIdx="1" presStyleCnt="4"/>
      <dgm:spPr/>
    </dgm:pt>
    <dgm:pt modelId="{162A6AA4-312A-4533-B430-D00F5B530D9F}" type="pres">
      <dgm:prSet presAssocID="{941F5132-0B65-4066-8627-A9C7D550C4AC}" presName="textNode" presStyleLbl="bgShp" presStyleIdx="1" presStyleCnt="4"/>
      <dgm:spPr/>
    </dgm:pt>
    <dgm:pt modelId="{9E593FD8-FDA3-41DC-96A4-F29D46142DD4}" type="pres">
      <dgm:prSet presAssocID="{941F5132-0B65-4066-8627-A9C7D550C4AC}" presName="compChildNode" presStyleCnt="0"/>
      <dgm:spPr/>
    </dgm:pt>
    <dgm:pt modelId="{C2646AA4-5F4B-4697-BDC4-8213ED5A506C}" type="pres">
      <dgm:prSet presAssocID="{941F5132-0B65-4066-8627-A9C7D550C4AC}" presName="theInnerList" presStyleCnt="0"/>
      <dgm:spPr/>
    </dgm:pt>
    <dgm:pt modelId="{8E0932B0-B0CA-4062-8204-4A58C16DC04A}" type="pres">
      <dgm:prSet presAssocID="{1997D59C-C7A6-4DC0-9260-CF535322B11D}" presName="childNode" presStyleLbl="node1" presStyleIdx="4" presStyleCnt="15">
        <dgm:presLayoutVars>
          <dgm:bulletEnabled val="1"/>
        </dgm:presLayoutVars>
      </dgm:prSet>
      <dgm:spPr/>
    </dgm:pt>
    <dgm:pt modelId="{E076FB95-8E81-4357-BD90-BABCA4251A91}" type="pres">
      <dgm:prSet presAssocID="{1997D59C-C7A6-4DC0-9260-CF535322B11D}" presName="aSpace2" presStyleCnt="0"/>
      <dgm:spPr/>
    </dgm:pt>
    <dgm:pt modelId="{BD7B259B-29B1-4153-BFA1-28CD7EAC705F}" type="pres">
      <dgm:prSet presAssocID="{91415B94-6C4C-44B3-981F-0D8A4B59699A}" presName="childNode" presStyleLbl="node1" presStyleIdx="5" presStyleCnt="15">
        <dgm:presLayoutVars>
          <dgm:bulletEnabled val="1"/>
        </dgm:presLayoutVars>
      </dgm:prSet>
      <dgm:spPr/>
    </dgm:pt>
    <dgm:pt modelId="{69EDF234-E559-49B5-9A00-D194804CC9FD}" type="pres">
      <dgm:prSet presAssocID="{91415B94-6C4C-44B3-981F-0D8A4B59699A}" presName="aSpace2" presStyleCnt="0"/>
      <dgm:spPr/>
    </dgm:pt>
    <dgm:pt modelId="{0686DD2B-0D97-4333-B491-A730F74EEECA}" type="pres">
      <dgm:prSet presAssocID="{3712050F-7980-4E6B-BD96-A98A9315242E}" presName="childNode" presStyleLbl="node1" presStyleIdx="6" presStyleCnt="15">
        <dgm:presLayoutVars>
          <dgm:bulletEnabled val="1"/>
        </dgm:presLayoutVars>
      </dgm:prSet>
      <dgm:spPr/>
    </dgm:pt>
    <dgm:pt modelId="{6989BBB8-0A15-4B9C-97D5-C6EEDE44A060}" type="pres">
      <dgm:prSet presAssocID="{941F5132-0B65-4066-8627-A9C7D550C4AC}" presName="aSpace" presStyleCnt="0"/>
      <dgm:spPr/>
    </dgm:pt>
    <dgm:pt modelId="{8266B0E2-118E-4427-B23C-715E09C931D8}" type="pres">
      <dgm:prSet presAssocID="{78E1E7C6-3048-4046-AE68-237226DF6E8A}" presName="compNode" presStyleCnt="0"/>
      <dgm:spPr/>
    </dgm:pt>
    <dgm:pt modelId="{1A6ED53F-4151-4939-B35A-E7447062956A}" type="pres">
      <dgm:prSet presAssocID="{78E1E7C6-3048-4046-AE68-237226DF6E8A}" presName="aNode" presStyleLbl="bgShp" presStyleIdx="2" presStyleCnt="4"/>
      <dgm:spPr/>
    </dgm:pt>
    <dgm:pt modelId="{623B4762-6597-45DF-9E13-33E60FE85F0D}" type="pres">
      <dgm:prSet presAssocID="{78E1E7C6-3048-4046-AE68-237226DF6E8A}" presName="textNode" presStyleLbl="bgShp" presStyleIdx="2" presStyleCnt="4"/>
      <dgm:spPr/>
    </dgm:pt>
    <dgm:pt modelId="{1473FD11-0C4F-4B92-89D0-9910BE0E790B}" type="pres">
      <dgm:prSet presAssocID="{78E1E7C6-3048-4046-AE68-237226DF6E8A}" presName="compChildNode" presStyleCnt="0"/>
      <dgm:spPr/>
    </dgm:pt>
    <dgm:pt modelId="{0912DBA6-E047-43DE-AC04-E909CA15C8DC}" type="pres">
      <dgm:prSet presAssocID="{78E1E7C6-3048-4046-AE68-237226DF6E8A}" presName="theInnerList" presStyleCnt="0"/>
      <dgm:spPr/>
    </dgm:pt>
    <dgm:pt modelId="{ACE0E8F9-D685-428A-A3AE-AE3C7DEA80CA}" type="pres">
      <dgm:prSet presAssocID="{DA0F7614-8FAD-4AB6-B9E5-5BB9C600EACF}" presName="childNode" presStyleLbl="node1" presStyleIdx="7" presStyleCnt="15">
        <dgm:presLayoutVars>
          <dgm:bulletEnabled val="1"/>
        </dgm:presLayoutVars>
      </dgm:prSet>
      <dgm:spPr/>
    </dgm:pt>
    <dgm:pt modelId="{32D1BC65-7AF3-46E4-AA8B-5EC79C2C783F}" type="pres">
      <dgm:prSet presAssocID="{DA0F7614-8FAD-4AB6-B9E5-5BB9C600EACF}" presName="aSpace2" presStyleCnt="0"/>
      <dgm:spPr/>
    </dgm:pt>
    <dgm:pt modelId="{16B6F89A-1BF8-4DB4-8D70-A75D1BFB541C}" type="pres">
      <dgm:prSet presAssocID="{A1DE5052-01F0-4650-9FEB-A3536BDE78A6}" presName="childNode" presStyleLbl="node1" presStyleIdx="8" presStyleCnt="15">
        <dgm:presLayoutVars>
          <dgm:bulletEnabled val="1"/>
        </dgm:presLayoutVars>
      </dgm:prSet>
      <dgm:spPr/>
    </dgm:pt>
    <dgm:pt modelId="{A14147DD-935C-49B3-A7DE-1D7DDD4DD460}" type="pres">
      <dgm:prSet presAssocID="{A1DE5052-01F0-4650-9FEB-A3536BDE78A6}" presName="aSpace2" presStyleCnt="0"/>
      <dgm:spPr/>
    </dgm:pt>
    <dgm:pt modelId="{7DD236D1-E071-4F1B-96DF-B61C2465E1A3}" type="pres">
      <dgm:prSet presAssocID="{64B60026-CCA5-4894-9C05-53E3C4C5C4D9}" presName="childNode" presStyleLbl="node1" presStyleIdx="9" presStyleCnt="15">
        <dgm:presLayoutVars>
          <dgm:bulletEnabled val="1"/>
        </dgm:presLayoutVars>
      </dgm:prSet>
      <dgm:spPr/>
    </dgm:pt>
    <dgm:pt modelId="{C173C2C1-F204-4FF5-B7E9-CBFF8D555502}" type="pres">
      <dgm:prSet presAssocID="{64B60026-CCA5-4894-9C05-53E3C4C5C4D9}" presName="aSpace2" presStyleCnt="0"/>
      <dgm:spPr/>
    </dgm:pt>
    <dgm:pt modelId="{017F7C47-B567-4568-B6F1-F5DB99A05B6E}" type="pres">
      <dgm:prSet presAssocID="{8D01E364-0E7E-4BF5-ABF8-64C780999E26}" presName="childNode" presStyleLbl="node1" presStyleIdx="10" presStyleCnt="15">
        <dgm:presLayoutVars>
          <dgm:bulletEnabled val="1"/>
        </dgm:presLayoutVars>
      </dgm:prSet>
      <dgm:spPr/>
    </dgm:pt>
    <dgm:pt modelId="{7F4CF7CD-B1FB-4C94-BC28-73A30713BC23}" type="pres">
      <dgm:prSet presAssocID="{78E1E7C6-3048-4046-AE68-237226DF6E8A}" presName="aSpace" presStyleCnt="0"/>
      <dgm:spPr/>
    </dgm:pt>
    <dgm:pt modelId="{342C2A1B-66B4-4594-92C4-ED01582578AB}" type="pres">
      <dgm:prSet presAssocID="{C795420F-D20C-4AE9-B3D2-754B292E1C9A}" presName="compNode" presStyleCnt="0"/>
      <dgm:spPr/>
    </dgm:pt>
    <dgm:pt modelId="{74C18760-04EF-435D-9ACC-D6DD5113D7CC}" type="pres">
      <dgm:prSet presAssocID="{C795420F-D20C-4AE9-B3D2-754B292E1C9A}" presName="aNode" presStyleLbl="bgShp" presStyleIdx="3" presStyleCnt="4"/>
      <dgm:spPr/>
    </dgm:pt>
    <dgm:pt modelId="{C7FDB626-B133-4B65-9B3E-35041B57FC9B}" type="pres">
      <dgm:prSet presAssocID="{C795420F-D20C-4AE9-B3D2-754B292E1C9A}" presName="textNode" presStyleLbl="bgShp" presStyleIdx="3" presStyleCnt="4"/>
      <dgm:spPr/>
    </dgm:pt>
    <dgm:pt modelId="{4B8708EA-A894-468D-A463-BFDCEC2C6E72}" type="pres">
      <dgm:prSet presAssocID="{C795420F-D20C-4AE9-B3D2-754B292E1C9A}" presName="compChildNode" presStyleCnt="0"/>
      <dgm:spPr/>
    </dgm:pt>
    <dgm:pt modelId="{DA3EFCF3-E638-46A7-B19E-79418548E865}" type="pres">
      <dgm:prSet presAssocID="{C795420F-D20C-4AE9-B3D2-754B292E1C9A}" presName="theInnerList" presStyleCnt="0"/>
      <dgm:spPr/>
    </dgm:pt>
    <dgm:pt modelId="{D1C066AE-6EBE-4C60-B9B3-D4901B6865D3}" type="pres">
      <dgm:prSet presAssocID="{D5D5CAD3-6026-47F4-858D-25006F6DA108}" presName="childNode" presStyleLbl="node1" presStyleIdx="11" presStyleCnt="15">
        <dgm:presLayoutVars>
          <dgm:bulletEnabled val="1"/>
        </dgm:presLayoutVars>
      </dgm:prSet>
      <dgm:spPr/>
    </dgm:pt>
    <dgm:pt modelId="{2F609076-21F4-4438-90BE-ACF2524E19D4}" type="pres">
      <dgm:prSet presAssocID="{D5D5CAD3-6026-47F4-858D-25006F6DA108}" presName="aSpace2" presStyleCnt="0"/>
      <dgm:spPr/>
    </dgm:pt>
    <dgm:pt modelId="{4F3B5D79-59E6-44DA-BD9C-6758B47770C1}" type="pres">
      <dgm:prSet presAssocID="{7BE6DB65-B63F-42C0-A179-058BDAFBAE05}" presName="childNode" presStyleLbl="node1" presStyleIdx="12" presStyleCnt="15">
        <dgm:presLayoutVars>
          <dgm:bulletEnabled val="1"/>
        </dgm:presLayoutVars>
      </dgm:prSet>
      <dgm:spPr/>
    </dgm:pt>
    <dgm:pt modelId="{EBD1FE89-77B8-4558-9B35-97AD13A20F97}" type="pres">
      <dgm:prSet presAssocID="{7BE6DB65-B63F-42C0-A179-058BDAFBAE05}" presName="aSpace2" presStyleCnt="0"/>
      <dgm:spPr/>
    </dgm:pt>
    <dgm:pt modelId="{CEE0C7BA-C259-42D6-AF5D-8AC8BDFD068C}" type="pres">
      <dgm:prSet presAssocID="{41F86265-296F-48D5-A700-229465EDF7E9}" presName="childNode" presStyleLbl="node1" presStyleIdx="13" presStyleCnt="15">
        <dgm:presLayoutVars>
          <dgm:bulletEnabled val="1"/>
        </dgm:presLayoutVars>
      </dgm:prSet>
      <dgm:spPr/>
    </dgm:pt>
    <dgm:pt modelId="{A069DD84-8DAB-4815-A3EF-0597F2876DCD}" type="pres">
      <dgm:prSet presAssocID="{41F86265-296F-48D5-A700-229465EDF7E9}" presName="aSpace2" presStyleCnt="0"/>
      <dgm:spPr/>
    </dgm:pt>
    <dgm:pt modelId="{DABB9144-1B5A-49FF-8AFC-E747EE21B4FE}" type="pres">
      <dgm:prSet presAssocID="{C448008B-9936-4D2B-B203-61D5B55004DF}" presName="childNode" presStyleLbl="node1" presStyleIdx="14" presStyleCnt="15">
        <dgm:presLayoutVars>
          <dgm:bulletEnabled val="1"/>
        </dgm:presLayoutVars>
      </dgm:prSet>
      <dgm:spPr/>
    </dgm:pt>
  </dgm:ptLst>
  <dgm:cxnLst>
    <dgm:cxn modelId="{9B379C05-FCB5-452B-95C1-52B01BE39482}" type="presOf" srcId="{A1DE5052-01F0-4650-9FEB-A3536BDE78A6}" destId="{16B6F89A-1BF8-4DB4-8D70-A75D1BFB541C}" srcOrd="0" destOrd="0" presId="urn:microsoft.com/office/officeart/2005/8/layout/lProcess2"/>
    <dgm:cxn modelId="{E5E2B405-79F4-4A72-9C17-DD63BE4CD6C6}" srcId="{941F5132-0B65-4066-8627-A9C7D550C4AC}" destId="{3712050F-7980-4E6B-BD96-A98A9315242E}" srcOrd="2" destOrd="0" parTransId="{5FD44C2C-107D-4E98-82E4-1B288FEC6A26}" sibTransId="{A6F3C809-73AA-4BD7-9F34-FCDB0C30DD1C}"/>
    <dgm:cxn modelId="{B8F93E06-A608-4B70-A7A8-56CAA9719C95}" srcId="{C795420F-D20C-4AE9-B3D2-754B292E1C9A}" destId="{D5D5CAD3-6026-47F4-858D-25006F6DA108}" srcOrd="0" destOrd="0" parTransId="{FAF0AADC-653F-475D-B5B5-BC987ED59B6D}" sibTransId="{831A6607-5D7A-4D0F-92A0-9FA3AD803EB8}"/>
    <dgm:cxn modelId="{26CD7008-4376-470F-9140-FCE5E275EDAC}" srcId="{C795420F-D20C-4AE9-B3D2-754B292E1C9A}" destId="{41F86265-296F-48D5-A700-229465EDF7E9}" srcOrd="2" destOrd="0" parTransId="{0FE559D3-B3C7-449D-B863-D7F6BB067B24}" sibTransId="{ED590D6D-5BAC-4616-831A-AAFFF2003301}"/>
    <dgm:cxn modelId="{69ED640A-C9F3-4896-BB2C-91D738524AB0}" srcId="{CA8AC143-3BEC-4C33-91CD-CDA626AFCF9B}" destId="{E55C2744-2275-4142-B2C7-D75FB1E51D3D}" srcOrd="2" destOrd="0" parTransId="{331C1A5D-D23A-43B3-B572-2F625D5FB845}" sibTransId="{773F7B52-2E62-486C-8818-E0ECAC419449}"/>
    <dgm:cxn modelId="{6397180D-C05C-45A6-96BD-F4474A3503E5}" type="presOf" srcId="{7BE6DB65-B63F-42C0-A179-058BDAFBAE05}" destId="{4F3B5D79-59E6-44DA-BD9C-6758B47770C1}" srcOrd="0" destOrd="0" presId="urn:microsoft.com/office/officeart/2005/8/layout/lProcess2"/>
    <dgm:cxn modelId="{E3F26112-409D-41F3-8357-2964EA6C9D98}" type="presOf" srcId="{C448008B-9936-4D2B-B203-61D5B55004DF}" destId="{DABB9144-1B5A-49FF-8AFC-E747EE21B4FE}" srcOrd="0" destOrd="0" presId="urn:microsoft.com/office/officeart/2005/8/layout/lProcess2"/>
    <dgm:cxn modelId="{EB672119-5250-4219-BF81-E1415331B072}" type="presOf" srcId="{58847FAF-38F4-4910-A73A-A793AA6936D1}" destId="{3377E3F2-0699-4A1D-ACAB-B4758224FFE1}" srcOrd="0" destOrd="0" presId="urn:microsoft.com/office/officeart/2005/8/layout/lProcess2"/>
    <dgm:cxn modelId="{94A8D719-24DE-476E-B8BE-8A396147771A}" type="presOf" srcId="{91415B94-6C4C-44B3-981F-0D8A4B59699A}" destId="{BD7B259B-29B1-4153-BFA1-28CD7EAC705F}" srcOrd="0" destOrd="0" presId="urn:microsoft.com/office/officeart/2005/8/layout/lProcess2"/>
    <dgm:cxn modelId="{7FEFC51F-40B6-41DE-AF7E-7E76AA47A29F}" type="presOf" srcId="{E4A1A6F3-C604-4310-B594-D9EAD10F949C}" destId="{15247607-1D35-45B7-9DD8-06452DB38D62}" srcOrd="0" destOrd="0" presId="urn:microsoft.com/office/officeart/2005/8/layout/lProcess2"/>
    <dgm:cxn modelId="{95D35534-23B3-4EED-B183-2AA1A327EC1A}" srcId="{CA8AC143-3BEC-4C33-91CD-CDA626AFCF9B}" destId="{B51BCC9A-7AE6-4168-AC3E-47F557EE3989}" srcOrd="3" destOrd="0" parTransId="{42BC1A98-89A3-40B1-AEDD-7411575D9CA1}" sibTransId="{63FE766C-81BE-40EA-9760-A33C83C24052}"/>
    <dgm:cxn modelId="{CD31A235-2131-494F-AA85-0BE929E77F24}" type="presOf" srcId="{41F86265-296F-48D5-A700-229465EDF7E9}" destId="{CEE0C7BA-C259-42D6-AF5D-8AC8BDFD068C}" srcOrd="0" destOrd="0" presId="urn:microsoft.com/office/officeart/2005/8/layout/lProcess2"/>
    <dgm:cxn modelId="{EADEC346-DB88-4A3D-98DD-BB82AE5AA85A}" srcId="{CA8AC143-3BEC-4C33-91CD-CDA626AFCF9B}" destId="{23FFDCF4-AAF3-493F-A49E-CF15303ED0AE}" srcOrd="1" destOrd="0" parTransId="{595E7A9B-0F52-4833-8A79-741F0D01DDFA}" sibTransId="{3E0132D4-F944-4BB5-B79C-17068CCC81C7}"/>
    <dgm:cxn modelId="{814E414D-5E4C-464E-A3A9-E40DD1373A5F}" type="presOf" srcId="{CA8AC143-3BEC-4C33-91CD-CDA626AFCF9B}" destId="{47EC1FCE-219E-42F2-87D6-B53BFD0201C6}" srcOrd="1" destOrd="0" presId="urn:microsoft.com/office/officeart/2005/8/layout/lProcess2"/>
    <dgm:cxn modelId="{BF2B5C52-DADD-46F3-BA4C-8322A5F4E879}" srcId="{E4A1A6F3-C604-4310-B594-D9EAD10F949C}" destId="{941F5132-0B65-4066-8627-A9C7D550C4AC}" srcOrd="1" destOrd="0" parTransId="{88741592-324E-4E02-95FB-C402789F4160}" sibTransId="{D1AD6D0A-B56A-4FAC-8D13-485F2034FB84}"/>
    <dgm:cxn modelId="{70A4FE54-862B-4C63-8A23-D484932FE349}" type="presOf" srcId="{23FFDCF4-AAF3-493F-A49E-CF15303ED0AE}" destId="{C714AA88-6799-4887-9D5D-A6288D4E5E1D}" srcOrd="0" destOrd="0" presId="urn:microsoft.com/office/officeart/2005/8/layout/lProcess2"/>
    <dgm:cxn modelId="{75582957-47C4-440A-82E4-D34C3429446B}" srcId="{78E1E7C6-3048-4046-AE68-237226DF6E8A}" destId="{64B60026-CCA5-4894-9C05-53E3C4C5C4D9}" srcOrd="2" destOrd="0" parTransId="{3B9DFEB2-89EB-4BC4-A224-FBC5F3240854}" sibTransId="{103333A5-C369-43B6-930B-B7F039167281}"/>
    <dgm:cxn modelId="{62D21F5B-9904-4DB4-B649-421C39B06A39}" srcId="{941F5132-0B65-4066-8627-A9C7D550C4AC}" destId="{1997D59C-C7A6-4DC0-9260-CF535322B11D}" srcOrd="0" destOrd="0" parTransId="{C51C7B29-0F15-4179-8BF1-416CC5CA99AE}" sibTransId="{666E2AFD-2BFC-48F5-94A5-6010D8FE6E0B}"/>
    <dgm:cxn modelId="{9F23AA64-527C-4A7C-80E3-1EFC9F30F0B6}" type="presOf" srcId="{CA8AC143-3BEC-4C33-91CD-CDA626AFCF9B}" destId="{0985EE0E-05F3-4F2B-B00C-84FB40BE9490}" srcOrd="0" destOrd="0" presId="urn:microsoft.com/office/officeart/2005/8/layout/lProcess2"/>
    <dgm:cxn modelId="{B1305065-6DD2-4C1C-8E24-56833ACD424B}" type="presOf" srcId="{78E1E7C6-3048-4046-AE68-237226DF6E8A}" destId="{623B4762-6597-45DF-9E13-33E60FE85F0D}" srcOrd="1" destOrd="0" presId="urn:microsoft.com/office/officeart/2005/8/layout/lProcess2"/>
    <dgm:cxn modelId="{A0CFC96A-2610-4798-801C-34870B4C2A28}" srcId="{E4A1A6F3-C604-4310-B594-D9EAD10F949C}" destId="{78E1E7C6-3048-4046-AE68-237226DF6E8A}" srcOrd="2" destOrd="0" parTransId="{64ED84B8-10BF-4DFC-8D3E-EED9C358EDB0}" sibTransId="{41EF88BD-C990-4F56-9AAE-B7130AB83CE8}"/>
    <dgm:cxn modelId="{83D72A6B-BF9A-45A4-8E5D-E88032BB2758}" srcId="{941F5132-0B65-4066-8627-A9C7D550C4AC}" destId="{91415B94-6C4C-44B3-981F-0D8A4B59699A}" srcOrd="1" destOrd="0" parTransId="{6DC1CE98-8F15-452A-8EDB-DDDF50ADE2A0}" sibTransId="{36C1DD7C-DCB1-4D99-8B6B-80808F993285}"/>
    <dgm:cxn modelId="{43AA5B6C-AFAD-4860-8D34-57EDA193C149}" type="presOf" srcId="{B51BCC9A-7AE6-4168-AC3E-47F557EE3989}" destId="{53D4AFB2-957F-46C6-A6ED-391DE627A365}" srcOrd="0" destOrd="0" presId="urn:microsoft.com/office/officeart/2005/8/layout/lProcess2"/>
    <dgm:cxn modelId="{A4CC1474-E9E8-46C5-98E3-50F6F1EF7A3F}" type="presOf" srcId="{C795420F-D20C-4AE9-B3D2-754B292E1C9A}" destId="{74C18760-04EF-435D-9ACC-D6DD5113D7CC}" srcOrd="0" destOrd="0" presId="urn:microsoft.com/office/officeart/2005/8/layout/lProcess2"/>
    <dgm:cxn modelId="{648FC574-E112-403B-85E0-ACE92C4DFABE}" type="presOf" srcId="{941F5132-0B65-4066-8627-A9C7D550C4AC}" destId="{162A6AA4-312A-4533-B430-D00F5B530D9F}" srcOrd="1" destOrd="0" presId="urn:microsoft.com/office/officeart/2005/8/layout/lProcess2"/>
    <dgm:cxn modelId="{03806B77-8131-4B5E-BA03-CBF5F72EF57E}" srcId="{C795420F-D20C-4AE9-B3D2-754B292E1C9A}" destId="{7BE6DB65-B63F-42C0-A179-058BDAFBAE05}" srcOrd="1" destOrd="0" parTransId="{55790436-2963-4497-B70B-489F0BACF77C}" sibTransId="{6E38650F-7BC9-4D12-A63B-2675275DE510}"/>
    <dgm:cxn modelId="{41F3927B-5DD4-4269-99B5-511F22E48BAA}" srcId="{E4A1A6F3-C604-4310-B594-D9EAD10F949C}" destId="{C795420F-D20C-4AE9-B3D2-754B292E1C9A}" srcOrd="3" destOrd="0" parTransId="{5E33E4E1-00AC-4399-A109-9BB5991443D6}" sibTransId="{A55E9F25-930D-4F94-BBF2-0C006C0A4415}"/>
    <dgm:cxn modelId="{7F670F94-3ACF-4CC7-AE0B-A8C41164512A}" type="presOf" srcId="{8D01E364-0E7E-4BF5-ABF8-64C780999E26}" destId="{017F7C47-B567-4568-B6F1-F5DB99A05B6E}" srcOrd="0" destOrd="0" presId="urn:microsoft.com/office/officeart/2005/8/layout/lProcess2"/>
    <dgm:cxn modelId="{3F5DFBA0-D6D6-4EA0-8EC1-66F77BED5846}" srcId="{78E1E7C6-3048-4046-AE68-237226DF6E8A}" destId="{A1DE5052-01F0-4650-9FEB-A3536BDE78A6}" srcOrd="1" destOrd="0" parTransId="{EFD806DA-C50E-45D3-BC41-D7146ECDDF45}" sibTransId="{58BFD55B-C514-4788-8D56-F740FC201782}"/>
    <dgm:cxn modelId="{D3108BB5-6359-4DF2-90D0-572F1AF72E7E}" srcId="{CA8AC143-3BEC-4C33-91CD-CDA626AFCF9B}" destId="{58847FAF-38F4-4910-A73A-A793AA6936D1}" srcOrd="0" destOrd="0" parTransId="{0585781D-9882-4ABA-A489-DF8DCD80F715}" sibTransId="{0BD6E041-E8FA-4658-8643-AF4ADA8CE29C}"/>
    <dgm:cxn modelId="{B37921B7-46D6-4DD0-B7E4-ED21E97EB519}" type="presOf" srcId="{D5D5CAD3-6026-47F4-858D-25006F6DA108}" destId="{D1C066AE-6EBE-4C60-B9B3-D4901B6865D3}" srcOrd="0" destOrd="0" presId="urn:microsoft.com/office/officeart/2005/8/layout/lProcess2"/>
    <dgm:cxn modelId="{E1B7AABE-EA2C-4FFA-BA92-AB00A34105D8}" type="presOf" srcId="{DA0F7614-8FAD-4AB6-B9E5-5BB9C600EACF}" destId="{ACE0E8F9-D685-428A-A3AE-AE3C7DEA80CA}" srcOrd="0" destOrd="0" presId="urn:microsoft.com/office/officeart/2005/8/layout/lProcess2"/>
    <dgm:cxn modelId="{425C59BF-3BCC-43EB-9796-79C899959E3F}" srcId="{E4A1A6F3-C604-4310-B594-D9EAD10F949C}" destId="{CA8AC143-3BEC-4C33-91CD-CDA626AFCF9B}" srcOrd="0" destOrd="0" parTransId="{E4CC27F9-6441-4939-8234-08F8987F00F3}" sibTransId="{28060A6F-A010-47A3-B269-17F9EF3DC439}"/>
    <dgm:cxn modelId="{88BCCAC5-3017-4C80-81EF-7DA0007BBF2B}" type="presOf" srcId="{E55C2744-2275-4142-B2C7-D75FB1E51D3D}" destId="{26F8D04D-FD27-4281-8998-84B16FB8FFE6}" srcOrd="0" destOrd="0" presId="urn:microsoft.com/office/officeart/2005/8/layout/lProcess2"/>
    <dgm:cxn modelId="{02EC6AD3-EB46-457C-AFA1-9AC678990020}" srcId="{C795420F-D20C-4AE9-B3D2-754B292E1C9A}" destId="{C448008B-9936-4D2B-B203-61D5B55004DF}" srcOrd="3" destOrd="0" parTransId="{FDE0B17A-1826-466D-8518-B7BCCE2E12D9}" sibTransId="{7F5FFA43-CE5E-43A4-99D3-A16FE261E055}"/>
    <dgm:cxn modelId="{F96C40D5-3C20-4EBD-BDB9-1FE1A0CF442F}" type="presOf" srcId="{1997D59C-C7A6-4DC0-9260-CF535322B11D}" destId="{8E0932B0-B0CA-4062-8204-4A58C16DC04A}" srcOrd="0" destOrd="0" presId="urn:microsoft.com/office/officeart/2005/8/layout/lProcess2"/>
    <dgm:cxn modelId="{B6EA5DD5-54D4-4E03-A661-4177BDA996CF}" type="presOf" srcId="{C795420F-D20C-4AE9-B3D2-754B292E1C9A}" destId="{C7FDB626-B133-4B65-9B3E-35041B57FC9B}" srcOrd="1" destOrd="0" presId="urn:microsoft.com/office/officeart/2005/8/layout/lProcess2"/>
    <dgm:cxn modelId="{0052C8D8-091F-4766-ADDF-741C392D2B0E}" type="presOf" srcId="{941F5132-0B65-4066-8627-A9C7D550C4AC}" destId="{302BC36A-8B78-49B4-973E-83A7348D66E6}" srcOrd="0" destOrd="0" presId="urn:microsoft.com/office/officeart/2005/8/layout/lProcess2"/>
    <dgm:cxn modelId="{F57771DB-288A-4F60-8CA7-CF9C93B1FFB2}" type="presOf" srcId="{64B60026-CCA5-4894-9C05-53E3C4C5C4D9}" destId="{7DD236D1-E071-4F1B-96DF-B61C2465E1A3}" srcOrd="0" destOrd="0" presId="urn:microsoft.com/office/officeart/2005/8/layout/lProcess2"/>
    <dgm:cxn modelId="{11D819EA-3851-4354-BFFC-A2C2B5C5D4AE}" type="presOf" srcId="{3712050F-7980-4E6B-BD96-A98A9315242E}" destId="{0686DD2B-0D97-4333-B491-A730F74EEECA}" srcOrd="0" destOrd="0" presId="urn:microsoft.com/office/officeart/2005/8/layout/lProcess2"/>
    <dgm:cxn modelId="{8161F2F2-8E8C-4BE4-8BD2-13DB9E4E2495}" type="presOf" srcId="{78E1E7C6-3048-4046-AE68-237226DF6E8A}" destId="{1A6ED53F-4151-4939-B35A-E7447062956A}" srcOrd="0" destOrd="0" presId="urn:microsoft.com/office/officeart/2005/8/layout/lProcess2"/>
    <dgm:cxn modelId="{849CB4F9-65FA-48E6-B9E6-F692C47F6901}" srcId="{78E1E7C6-3048-4046-AE68-237226DF6E8A}" destId="{DA0F7614-8FAD-4AB6-B9E5-5BB9C600EACF}" srcOrd="0" destOrd="0" parTransId="{98B4DA57-EBDD-474B-9785-2C076C92B215}" sibTransId="{3E136B7F-5D5F-48BF-A396-107C446569AC}"/>
    <dgm:cxn modelId="{0FF19BFF-AA24-4192-A661-3B3AFDAEB7CB}" srcId="{78E1E7C6-3048-4046-AE68-237226DF6E8A}" destId="{8D01E364-0E7E-4BF5-ABF8-64C780999E26}" srcOrd="3" destOrd="0" parTransId="{13E688A2-9162-4EE6-ABFF-901475620839}" sibTransId="{0A5ABD04-DA29-4680-9261-16F4AB475296}"/>
    <dgm:cxn modelId="{EE40F54C-8149-46FB-89CB-E9010CAA0C6C}" type="presParOf" srcId="{15247607-1D35-45B7-9DD8-06452DB38D62}" destId="{21EC11E9-AD8E-4EB1-B97B-5183049DE4E3}" srcOrd="0" destOrd="0" presId="urn:microsoft.com/office/officeart/2005/8/layout/lProcess2"/>
    <dgm:cxn modelId="{F5092F16-0742-47C8-AB95-22B81F5FBCC4}" type="presParOf" srcId="{21EC11E9-AD8E-4EB1-B97B-5183049DE4E3}" destId="{0985EE0E-05F3-4F2B-B00C-84FB40BE9490}" srcOrd="0" destOrd="0" presId="urn:microsoft.com/office/officeart/2005/8/layout/lProcess2"/>
    <dgm:cxn modelId="{4D036BDE-DC20-4EFB-A61E-CF60395B2A6F}" type="presParOf" srcId="{21EC11E9-AD8E-4EB1-B97B-5183049DE4E3}" destId="{47EC1FCE-219E-42F2-87D6-B53BFD0201C6}" srcOrd="1" destOrd="0" presId="urn:microsoft.com/office/officeart/2005/8/layout/lProcess2"/>
    <dgm:cxn modelId="{BFA6A696-7D17-40E5-B506-309B4BEAF307}" type="presParOf" srcId="{21EC11E9-AD8E-4EB1-B97B-5183049DE4E3}" destId="{36937DA2-AD67-49CE-B927-2AE7DEE48315}" srcOrd="2" destOrd="0" presId="urn:microsoft.com/office/officeart/2005/8/layout/lProcess2"/>
    <dgm:cxn modelId="{4F6A84C5-C1CF-4CC8-A0F9-29D468933A48}" type="presParOf" srcId="{36937DA2-AD67-49CE-B927-2AE7DEE48315}" destId="{007B899C-8168-4060-9D8D-0B641B53D915}" srcOrd="0" destOrd="0" presId="urn:microsoft.com/office/officeart/2005/8/layout/lProcess2"/>
    <dgm:cxn modelId="{23EC0F5B-0681-45AA-A6B7-6A38EAC5CF19}" type="presParOf" srcId="{007B899C-8168-4060-9D8D-0B641B53D915}" destId="{3377E3F2-0699-4A1D-ACAB-B4758224FFE1}" srcOrd="0" destOrd="0" presId="urn:microsoft.com/office/officeart/2005/8/layout/lProcess2"/>
    <dgm:cxn modelId="{C64942EE-EC8C-4139-9CBA-AF41F23FC737}" type="presParOf" srcId="{007B899C-8168-4060-9D8D-0B641B53D915}" destId="{43D4BCF3-D0F6-44E5-A29A-EC26FEF1EA5D}" srcOrd="1" destOrd="0" presId="urn:microsoft.com/office/officeart/2005/8/layout/lProcess2"/>
    <dgm:cxn modelId="{E5A4B270-8496-4FF7-86C6-C3083CAE6FC1}" type="presParOf" srcId="{007B899C-8168-4060-9D8D-0B641B53D915}" destId="{C714AA88-6799-4887-9D5D-A6288D4E5E1D}" srcOrd="2" destOrd="0" presId="urn:microsoft.com/office/officeart/2005/8/layout/lProcess2"/>
    <dgm:cxn modelId="{C287D883-1F3F-42FA-B3A3-AE1B46F0C0BC}" type="presParOf" srcId="{007B899C-8168-4060-9D8D-0B641B53D915}" destId="{3E8574D1-3D34-4030-A8C0-F0BAC1762C31}" srcOrd="3" destOrd="0" presId="urn:microsoft.com/office/officeart/2005/8/layout/lProcess2"/>
    <dgm:cxn modelId="{BE02D730-418C-4D5A-B27C-FC13E55284D6}" type="presParOf" srcId="{007B899C-8168-4060-9D8D-0B641B53D915}" destId="{26F8D04D-FD27-4281-8998-84B16FB8FFE6}" srcOrd="4" destOrd="0" presId="urn:microsoft.com/office/officeart/2005/8/layout/lProcess2"/>
    <dgm:cxn modelId="{C33DBD42-4FE4-4D17-A24C-2719E050FA01}" type="presParOf" srcId="{007B899C-8168-4060-9D8D-0B641B53D915}" destId="{883A0106-88D1-4E83-B676-8223A5735203}" srcOrd="5" destOrd="0" presId="urn:microsoft.com/office/officeart/2005/8/layout/lProcess2"/>
    <dgm:cxn modelId="{37ACDF25-91CA-4D7F-963B-FBD6ECAEDAD1}" type="presParOf" srcId="{007B899C-8168-4060-9D8D-0B641B53D915}" destId="{53D4AFB2-957F-46C6-A6ED-391DE627A365}" srcOrd="6" destOrd="0" presId="urn:microsoft.com/office/officeart/2005/8/layout/lProcess2"/>
    <dgm:cxn modelId="{BB97391E-D26B-4191-A7EB-902514D375FB}" type="presParOf" srcId="{15247607-1D35-45B7-9DD8-06452DB38D62}" destId="{EA68B26F-ED9B-4C6C-BC03-19F8EC3C4EB6}" srcOrd="1" destOrd="0" presId="urn:microsoft.com/office/officeart/2005/8/layout/lProcess2"/>
    <dgm:cxn modelId="{5249CFB1-ABD5-4C5F-83CD-6F372719FDAD}" type="presParOf" srcId="{15247607-1D35-45B7-9DD8-06452DB38D62}" destId="{44D1637B-0D69-4BF0-BCC4-C2EDB21CABDB}" srcOrd="2" destOrd="0" presId="urn:microsoft.com/office/officeart/2005/8/layout/lProcess2"/>
    <dgm:cxn modelId="{BE6ACEA5-9936-492F-8EBE-FF1D3EA6B190}" type="presParOf" srcId="{44D1637B-0D69-4BF0-BCC4-C2EDB21CABDB}" destId="{302BC36A-8B78-49B4-973E-83A7348D66E6}" srcOrd="0" destOrd="0" presId="urn:microsoft.com/office/officeart/2005/8/layout/lProcess2"/>
    <dgm:cxn modelId="{A582D7AA-C01B-43C7-802C-EA7A09F6F6F2}" type="presParOf" srcId="{44D1637B-0D69-4BF0-BCC4-C2EDB21CABDB}" destId="{162A6AA4-312A-4533-B430-D00F5B530D9F}" srcOrd="1" destOrd="0" presId="urn:microsoft.com/office/officeart/2005/8/layout/lProcess2"/>
    <dgm:cxn modelId="{E518FA5C-DFF3-49FF-8A4E-7420D2B7CF6C}" type="presParOf" srcId="{44D1637B-0D69-4BF0-BCC4-C2EDB21CABDB}" destId="{9E593FD8-FDA3-41DC-96A4-F29D46142DD4}" srcOrd="2" destOrd="0" presId="urn:microsoft.com/office/officeart/2005/8/layout/lProcess2"/>
    <dgm:cxn modelId="{3163440A-4A81-4E41-9CA0-523833568A45}" type="presParOf" srcId="{9E593FD8-FDA3-41DC-96A4-F29D46142DD4}" destId="{C2646AA4-5F4B-4697-BDC4-8213ED5A506C}" srcOrd="0" destOrd="0" presId="urn:microsoft.com/office/officeart/2005/8/layout/lProcess2"/>
    <dgm:cxn modelId="{87339963-D09A-4AFE-9E0F-1CA89BEDF8B6}" type="presParOf" srcId="{C2646AA4-5F4B-4697-BDC4-8213ED5A506C}" destId="{8E0932B0-B0CA-4062-8204-4A58C16DC04A}" srcOrd="0" destOrd="0" presId="urn:microsoft.com/office/officeart/2005/8/layout/lProcess2"/>
    <dgm:cxn modelId="{1699D6AC-0BCC-4473-BD56-73EE736F50EF}" type="presParOf" srcId="{C2646AA4-5F4B-4697-BDC4-8213ED5A506C}" destId="{E076FB95-8E81-4357-BD90-BABCA4251A91}" srcOrd="1" destOrd="0" presId="urn:microsoft.com/office/officeart/2005/8/layout/lProcess2"/>
    <dgm:cxn modelId="{B0B74002-77C8-44CB-84E3-00657582DB6B}" type="presParOf" srcId="{C2646AA4-5F4B-4697-BDC4-8213ED5A506C}" destId="{BD7B259B-29B1-4153-BFA1-28CD7EAC705F}" srcOrd="2" destOrd="0" presId="urn:microsoft.com/office/officeart/2005/8/layout/lProcess2"/>
    <dgm:cxn modelId="{7A26D6B3-AE60-4713-B850-ECF63FABE207}" type="presParOf" srcId="{C2646AA4-5F4B-4697-BDC4-8213ED5A506C}" destId="{69EDF234-E559-49B5-9A00-D194804CC9FD}" srcOrd="3" destOrd="0" presId="urn:microsoft.com/office/officeart/2005/8/layout/lProcess2"/>
    <dgm:cxn modelId="{FA027180-1D7A-473B-8E85-FE4A53F6DC26}" type="presParOf" srcId="{C2646AA4-5F4B-4697-BDC4-8213ED5A506C}" destId="{0686DD2B-0D97-4333-B491-A730F74EEECA}" srcOrd="4" destOrd="0" presId="urn:microsoft.com/office/officeart/2005/8/layout/lProcess2"/>
    <dgm:cxn modelId="{89FED402-AD10-445A-9C20-B5B929F2A833}" type="presParOf" srcId="{15247607-1D35-45B7-9DD8-06452DB38D62}" destId="{6989BBB8-0A15-4B9C-97D5-C6EEDE44A060}" srcOrd="3" destOrd="0" presId="urn:microsoft.com/office/officeart/2005/8/layout/lProcess2"/>
    <dgm:cxn modelId="{09940DDE-5F1C-4933-81A6-B53A6EDCBDA9}" type="presParOf" srcId="{15247607-1D35-45B7-9DD8-06452DB38D62}" destId="{8266B0E2-118E-4427-B23C-715E09C931D8}" srcOrd="4" destOrd="0" presId="urn:microsoft.com/office/officeart/2005/8/layout/lProcess2"/>
    <dgm:cxn modelId="{CF11E834-669B-4EA1-A7FD-10042646D780}" type="presParOf" srcId="{8266B0E2-118E-4427-B23C-715E09C931D8}" destId="{1A6ED53F-4151-4939-B35A-E7447062956A}" srcOrd="0" destOrd="0" presId="urn:microsoft.com/office/officeart/2005/8/layout/lProcess2"/>
    <dgm:cxn modelId="{326E43FA-89DC-4E87-B435-28D178CF5685}" type="presParOf" srcId="{8266B0E2-118E-4427-B23C-715E09C931D8}" destId="{623B4762-6597-45DF-9E13-33E60FE85F0D}" srcOrd="1" destOrd="0" presId="urn:microsoft.com/office/officeart/2005/8/layout/lProcess2"/>
    <dgm:cxn modelId="{CB7CBBDC-67C9-402B-9C58-E8D254C35E7F}" type="presParOf" srcId="{8266B0E2-118E-4427-B23C-715E09C931D8}" destId="{1473FD11-0C4F-4B92-89D0-9910BE0E790B}" srcOrd="2" destOrd="0" presId="urn:microsoft.com/office/officeart/2005/8/layout/lProcess2"/>
    <dgm:cxn modelId="{79AE5642-E623-4C41-A0E7-A439D8CB26DC}" type="presParOf" srcId="{1473FD11-0C4F-4B92-89D0-9910BE0E790B}" destId="{0912DBA6-E047-43DE-AC04-E909CA15C8DC}" srcOrd="0" destOrd="0" presId="urn:microsoft.com/office/officeart/2005/8/layout/lProcess2"/>
    <dgm:cxn modelId="{2E1F85ED-57DB-42A1-97B8-40C0DCEB5485}" type="presParOf" srcId="{0912DBA6-E047-43DE-AC04-E909CA15C8DC}" destId="{ACE0E8F9-D685-428A-A3AE-AE3C7DEA80CA}" srcOrd="0" destOrd="0" presId="urn:microsoft.com/office/officeart/2005/8/layout/lProcess2"/>
    <dgm:cxn modelId="{4C971B21-A16E-4ACC-B283-2ADA4E07710D}" type="presParOf" srcId="{0912DBA6-E047-43DE-AC04-E909CA15C8DC}" destId="{32D1BC65-7AF3-46E4-AA8B-5EC79C2C783F}" srcOrd="1" destOrd="0" presId="urn:microsoft.com/office/officeart/2005/8/layout/lProcess2"/>
    <dgm:cxn modelId="{87532EFA-E87F-4267-A308-8A0DB95531F3}" type="presParOf" srcId="{0912DBA6-E047-43DE-AC04-E909CA15C8DC}" destId="{16B6F89A-1BF8-4DB4-8D70-A75D1BFB541C}" srcOrd="2" destOrd="0" presId="urn:microsoft.com/office/officeart/2005/8/layout/lProcess2"/>
    <dgm:cxn modelId="{701B371A-9589-4196-A1B1-54935FDE4F5B}" type="presParOf" srcId="{0912DBA6-E047-43DE-AC04-E909CA15C8DC}" destId="{A14147DD-935C-49B3-A7DE-1D7DDD4DD460}" srcOrd="3" destOrd="0" presId="urn:microsoft.com/office/officeart/2005/8/layout/lProcess2"/>
    <dgm:cxn modelId="{AC7D3AD9-E9BB-4D29-A940-4BC8BC6E6620}" type="presParOf" srcId="{0912DBA6-E047-43DE-AC04-E909CA15C8DC}" destId="{7DD236D1-E071-4F1B-96DF-B61C2465E1A3}" srcOrd="4" destOrd="0" presId="urn:microsoft.com/office/officeart/2005/8/layout/lProcess2"/>
    <dgm:cxn modelId="{B1E0E229-6844-430E-8DB7-712AE516E7A7}" type="presParOf" srcId="{0912DBA6-E047-43DE-AC04-E909CA15C8DC}" destId="{C173C2C1-F204-4FF5-B7E9-CBFF8D555502}" srcOrd="5" destOrd="0" presId="urn:microsoft.com/office/officeart/2005/8/layout/lProcess2"/>
    <dgm:cxn modelId="{DAA2D41B-B69F-4CA1-B9EF-226FB5060810}" type="presParOf" srcId="{0912DBA6-E047-43DE-AC04-E909CA15C8DC}" destId="{017F7C47-B567-4568-B6F1-F5DB99A05B6E}" srcOrd="6" destOrd="0" presId="urn:microsoft.com/office/officeart/2005/8/layout/lProcess2"/>
    <dgm:cxn modelId="{A7F32C23-9C70-454E-A52A-B9FFF2CE63F3}" type="presParOf" srcId="{15247607-1D35-45B7-9DD8-06452DB38D62}" destId="{7F4CF7CD-B1FB-4C94-BC28-73A30713BC23}" srcOrd="5" destOrd="0" presId="urn:microsoft.com/office/officeart/2005/8/layout/lProcess2"/>
    <dgm:cxn modelId="{28658070-C5C6-4BAA-B23D-DC47C6CAF573}" type="presParOf" srcId="{15247607-1D35-45B7-9DD8-06452DB38D62}" destId="{342C2A1B-66B4-4594-92C4-ED01582578AB}" srcOrd="6" destOrd="0" presId="urn:microsoft.com/office/officeart/2005/8/layout/lProcess2"/>
    <dgm:cxn modelId="{55DF21C1-7092-42BB-8339-D7C4E6FBE97C}" type="presParOf" srcId="{342C2A1B-66B4-4594-92C4-ED01582578AB}" destId="{74C18760-04EF-435D-9ACC-D6DD5113D7CC}" srcOrd="0" destOrd="0" presId="urn:microsoft.com/office/officeart/2005/8/layout/lProcess2"/>
    <dgm:cxn modelId="{0FD8B7EF-293F-45BC-AB62-58F489595AAC}" type="presParOf" srcId="{342C2A1B-66B4-4594-92C4-ED01582578AB}" destId="{C7FDB626-B133-4B65-9B3E-35041B57FC9B}" srcOrd="1" destOrd="0" presId="urn:microsoft.com/office/officeart/2005/8/layout/lProcess2"/>
    <dgm:cxn modelId="{2F3D35E9-F046-497F-AE83-48533C742881}" type="presParOf" srcId="{342C2A1B-66B4-4594-92C4-ED01582578AB}" destId="{4B8708EA-A894-468D-A463-BFDCEC2C6E72}" srcOrd="2" destOrd="0" presId="urn:microsoft.com/office/officeart/2005/8/layout/lProcess2"/>
    <dgm:cxn modelId="{9513522E-BC65-4C50-BCB3-FA6FACCA51D7}" type="presParOf" srcId="{4B8708EA-A894-468D-A463-BFDCEC2C6E72}" destId="{DA3EFCF3-E638-46A7-B19E-79418548E865}" srcOrd="0" destOrd="0" presId="urn:microsoft.com/office/officeart/2005/8/layout/lProcess2"/>
    <dgm:cxn modelId="{F415A0EE-5FA6-46E3-B1F4-D7B90057C530}" type="presParOf" srcId="{DA3EFCF3-E638-46A7-B19E-79418548E865}" destId="{D1C066AE-6EBE-4C60-B9B3-D4901B6865D3}" srcOrd="0" destOrd="0" presId="urn:microsoft.com/office/officeart/2005/8/layout/lProcess2"/>
    <dgm:cxn modelId="{008CFDDF-B102-413E-A73D-3F92A81ADA2C}" type="presParOf" srcId="{DA3EFCF3-E638-46A7-B19E-79418548E865}" destId="{2F609076-21F4-4438-90BE-ACF2524E19D4}" srcOrd="1" destOrd="0" presId="urn:microsoft.com/office/officeart/2005/8/layout/lProcess2"/>
    <dgm:cxn modelId="{27D93073-C8D0-43C8-AFE9-0D0CB0C960CE}" type="presParOf" srcId="{DA3EFCF3-E638-46A7-B19E-79418548E865}" destId="{4F3B5D79-59E6-44DA-BD9C-6758B47770C1}" srcOrd="2" destOrd="0" presId="urn:microsoft.com/office/officeart/2005/8/layout/lProcess2"/>
    <dgm:cxn modelId="{50E0DEE0-FD06-4E26-B70F-200D8C026BBF}" type="presParOf" srcId="{DA3EFCF3-E638-46A7-B19E-79418548E865}" destId="{EBD1FE89-77B8-4558-9B35-97AD13A20F97}" srcOrd="3" destOrd="0" presId="urn:microsoft.com/office/officeart/2005/8/layout/lProcess2"/>
    <dgm:cxn modelId="{2ABCF8B6-BA22-4746-BF68-41A8EC4B0298}" type="presParOf" srcId="{DA3EFCF3-E638-46A7-B19E-79418548E865}" destId="{CEE0C7BA-C259-42D6-AF5D-8AC8BDFD068C}" srcOrd="4" destOrd="0" presId="urn:microsoft.com/office/officeart/2005/8/layout/lProcess2"/>
    <dgm:cxn modelId="{C966680B-2324-46B3-B92D-F227EC6925D5}" type="presParOf" srcId="{DA3EFCF3-E638-46A7-B19E-79418548E865}" destId="{A069DD84-8DAB-4815-A3EF-0597F2876DCD}" srcOrd="5" destOrd="0" presId="urn:microsoft.com/office/officeart/2005/8/layout/lProcess2"/>
    <dgm:cxn modelId="{6DAB6287-6D63-49B0-BCCA-73AB82B944F2}" type="presParOf" srcId="{DA3EFCF3-E638-46A7-B19E-79418548E865}" destId="{DABB9144-1B5A-49FF-8AFC-E747EE21B4FE}"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DE2964-BE35-431E-9311-42ECC221BFA3}"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08860E7-F22B-48C6-96A1-CA4236C6F00B}">
      <dgm:prSet/>
      <dgm:spPr/>
      <dgm:t>
        <a:bodyPr/>
        <a:lstStyle/>
        <a:p>
          <a:r>
            <a:rPr lang="en-US" b="0" i="0">
              <a:solidFill>
                <a:schemeClr val="tx1"/>
              </a:solidFill>
              <a:latin typeface="Libre Baskerville"/>
            </a:rPr>
            <a:t>A claim is a defensible statement that responds to the question. </a:t>
          </a:r>
          <a:endParaRPr lang="en-US">
            <a:solidFill>
              <a:schemeClr val="tx1"/>
            </a:solidFill>
            <a:latin typeface="Libre Baskerville"/>
          </a:endParaRPr>
        </a:p>
      </dgm:t>
    </dgm:pt>
    <dgm:pt modelId="{606C88C7-E0ED-4C4D-98D3-81DD0CA82CD1}" type="parTrans" cxnId="{79FF16D7-88CD-4FDE-B57D-2A40A5D6D050}">
      <dgm:prSet/>
      <dgm:spPr/>
      <dgm:t>
        <a:bodyPr/>
        <a:lstStyle/>
        <a:p>
          <a:endParaRPr lang="en-US"/>
        </a:p>
      </dgm:t>
    </dgm:pt>
    <dgm:pt modelId="{1D0345A1-2C0A-419E-9E8E-16E673D0BDD8}" type="sibTrans" cxnId="{79FF16D7-88CD-4FDE-B57D-2A40A5D6D050}">
      <dgm:prSet/>
      <dgm:spPr/>
      <dgm:t>
        <a:bodyPr/>
        <a:lstStyle/>
        <a:p>
          <a:endParaRPr lang="en-US"/>
        </a:p>
      </dgm:t>
    </dgm:pt>
    <dgm:pt modelId="{9475D383-833B-4E9A-B5D5-EB675A30F858}">
      <dgm:prSet/>
      <dgm:spPr/>
      <dgm:t>
        <a:bodyPr/>
        <a:lstStyle/>
        <a:p>
          <a:r>
            <a:rPr lang="en-US" b="0" i="0">
              <a:solidFill>
                <a:schemeClr val="tx1"/>
              </a:solidFill>
              <a:latin typeface="Libre Baskerville"/>
            </a:rPr>
            <a:t>A “line of reasoning” outlines your key points. It introduces the substance of the evidence for your claim. </a:t>
          </a:r>
          <a:endParaRPr lang="en-US">
            <a:solidFill>
              <a:schemeClr val="tx1"/>
            </a:solidFill>
            <a:latin typeface="Libre Baskerville"/>
          </a:endParaRPr>
        </a:p>
      </dgm:t>
    </dgm:pt>
    <dgm:pt modelId="{44883B53-95F0-4F3D-B81F-05358CDA1C70}" type="parTrans" cxnId="{79DC165D-4B97-41E3-949E-91CF66D0E7B5}">
      <dgm:prSet/>
      <dgm:spPr/>
      <dgm:t>
        <a:bodyPr/>
        <a:lstStyle/>
        <a:p>
          <a:endParaRPr lang="en-US"/>
        </a:p>
      </dgm:t>
    </dgm:pt>
    <dgm:pt modelId="{B4E95A56-7B6E-43D6-9AD2-E059D605F970}" type="sibTrans" cxnId="{79DC165D-4B97-41E3-949E-91CF66D0E7B5}">
      <dgm:prSet/>
      <dgm:spPr/>
      <dgm:t>
        <a:bodyPr/>
        <a:lstStyle/>
        <a:p>
          <a:endParaRPr lang="en-US"/>
        </a:p>
      </dgm:t>
    </dgm:pt>
    <dgm:pt modelId="{7906DAA9-EA8C-4293-AB9F-A7F7279D95FB}" type="pres">
      <dgm:prSet presAssocID="{E0DE2964-BE35-431E-9311-42ECC221BFA3}" presName="root" presStyleCnt="0">
        <dgm:presLayoutVars>
          <dgm:dir/>
          <dgm:resizeHandles val="exact"/>
        </dgm:presLayoutVars>
      </dgm:prSet>
      <dgm:spPr/>
    </dgm:pt>
    <dgm:pt modelId="{1E2640E1-A774-4A37-A8F7-4B8B55CD6C45}" type="pres">
      <dgm:prSet presAssocID="{708860E7-F22B-48C6-96A1-CA4236C6F00B}" presName="compNode" presStyleCnt="0"/>
      <dgm:spPr/>
    </dgm:pt>
    <dgm:pt modelId="{CA59F4B7-124C-4A01-BFCD-62737C522F48}" type="pres">
      <dgm:prSet presAssocID="{708860E7-F22B-48C6-96A1-CA4236C6F00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7AD83EF9-2A7E-4BAE-A70F-6F77E8A59846}" type="pres">
      <dgm:prSet presAssocID="{708860E7-F22B-48C6-96A1-CA4236C6F00B}" presName="spaceRect" presStyleCnt="0"/>
      <dgm:spPr/>
    </dgm:pt>
    <dgm:pt modelId="{2C6A62A2-8EC8-464E-983C-5BC1EA7B8E46}" type="pres">
      <dgm:prSet presAssocID="{708860E7-F22B-48C6-96A1-CA4236C6F00B}" presName="textRect" presStyleLbl="revTx" presStyleIdx="0" presStyleCnt="2">
        <dgm:presLayoutVars>
          <dgm:chMax val="1"/>
          <dgm:chPref val="1"/>
        </dgm:presLayoutVars>
      </dgm:prSet>
      <dgm:spPr/>
    </dgm:pt>
    <dgm:pt modelId="{6BBEE407-07D3-427E-A827-CDEBB7AF60D7}" type="pres">
      <dgm:prSet presAssocID="{1D0345A1-2C0A-419E-9E8E-16E673D0BDD8}" presName="sibTrans" presStyleCnt="0"/>
      <dgm:spPr/>
    </dgm:pt>
    <dgm:pt modelId="{C91E2CBD-8A61-4552-B3AE-A45C202CBB79}" type="pres">
      <dgm:prSet presAssocID="{9475D383-833B-4E9A-B5D5-EB675A30F858}" presName="compNode" presStyleCnt="0"/>
      <dgm:spPr/>
    </dgm:pt>
    <dgm:pt modelId="{151B2CA2-AAA5-48E4-8BC5-32B16D78639B}" type="pres">
      <dgm:prSet presAssocID="{9475D383-833B-4E9A-B5D5-EB675A30F85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B013A9DC-E5D9-4B1B-B831-83393EA93CE0}" type="pres">
      <dgm:prSet presAssocID="{9475D383-833B-4E9A-B5D5-EB675A30F858}" presName="spaceRect" presStyleCnt="0"/>
      <dgm:spPr/>
    </dgm:pt>
    <dgm:pt modelId="{347B3791-78E6-44F1-80CF-9FA7FEF8A9F7}" type="pres">
      <dgm:prSet presAssocID="{9475D383-833B-4E9A-B5D5-EB675A30F858}" presName="textRect" presStyleLbl="revTx" presStyleIdx="1" presStyleCnt="2">
        <dgm:presLayoutVars>
          <dgm:chMax val="1"/>
          <dgm:chPref val="1"/>
        </dgm:presLayoutVars>
      </dgm:prSet>
      <dgm:spPr/>
    </dgm:pt>
  </dgm:ptLst>
  <dgm:cxnLst>
    <dgm:cxn modelId="{55969D1C-1444-4422-87CF-D2FE8631C06F}" type="presOf" srcId="{E0DE2964-BE35-431E-9311-42ECC221BFA3}" destId="{7906DAA9-EA8C-4293-AB9F-A7F7279D95FB}" srcOrd="0" destOrd="0" presId="urn:microsoft.com/office/officeart/2018/2/layout/IconLabelList"/>
    <dgm:cxn modelId="{01C5075A-0CC2-488D-9EF0-7C6A4B7947AF}" type="presOf" srcId="{708860E7-F22B-48C6-96A1-CA4236C6F00B}" destId="{2C6A62A2-8EC8-464E-983C-5BC1EA7B8E46}" srcOrd="0" destOrd="0" presId="urn:microsoft.com/office/officeart/2018/2/layout/IconLabelList"/>
    <dgm:cxn modelId="{79DC165D-4B97-41E3-949E-91CF66D0E7B5}" srcId="{E0DE2964-BE35-431E-9311-42ECC221BFA3}" destId="{9475D383-833B-4E9A-B5D5-EB675A30F858}" srcOrd="1" destOrd="0" parTransId="{44883B53-95F0-4F3D-B81F-05358CDA1C70}" sibTransId="{B4E95A56-7B6E-43D6-9AD2-E059D605F970}"/>
    <dgm:cxn modelId="{213642A7-5F10-46C5-8129-E428AF87504A}" type="presOf" srcId="{9475D383-833B-4E9A-B5D5-EB675A30F858}" destId="{347B3791-78E6-44F1-80CF-9FA7FEF8A9F7}" srcOrd="0" destOrd="0" presId="urn:microsoft.com/office/officeart/2018/2/layout/IconLabelList"/>
    <dgm:cxn modelId="{79FF16D7-88CD-4FDE-B57D-2A40A5D6D050}" srcId="{E0DE2964-BE35-431E-9311-42ECC221BFA3}" destId="{708860E7-F22B-48C6-96A1-CA4236C6F00B}" srcOrd="0" destOrd="0" parTransId="{606C88C7-E0ED-4C4D-98D3-81DD0CA82CD1}" sibTransId="{1D0345A1-2C0A-419E-9E8E-16E673D0BDD8}"/>
    <dgm:cxn modelId="{6469A193-F1F0-445C-80D6-3A0A27489693}" type="presParOf" srcId="{7906DAA9-EA8C-4293-AB9F-A7F7279D95FB}" destId="{1E2640E1-A774-4A37-A8F7-4B8B55CD6C45}" srcOrd="0" destOrd="0" presId="urn:microsoft.com/office/officeart/2018/2/layout/IconLabelList"/>
    <dgm:cxn modelId="{ED643170-7FDD-44F7-A773-81168C9126EC}" type="presParOf" srcId="{1E2640E1-A774-4A37-A8F7-4B8B55CD6C45}" destId="{CA59F4B7-124C-4A01-BFCD-62737C522F48}" srcOrd="0" destOrd="0" presId="urn:microsoft.com/office/officeart/2018/2/layout/IconLabelList"/>
    <dgm:cxn modelId="{022852AF-D2A3-47FC-8FCB-3557FC375C65}" type="presParOf" srcId="{1E2640E1-A774-4A37-A8F7-4B8B55CD6C45}" destId="{7AD83EF9-2A7E-4BAE-A70F-6F77E8A59846}" srcOrd="1" destOrd="0" presId="urn:microsoft.com/office/officeart/2018/2/layout/IconLabelList"/>
    <dgm:cxn modelId="{AAC0926C-954E-4E1F-A5B6-004ED51BD817}" type="presParOf" srcId="{1E2640E1-A774-4A37-A8F7-4B8B55CD6C45}" destId="{2C6A62A2-8EC8-464E-983C-5BC1EA7B8E46}" srcOrd="2" destOrd="0" presId="urn:microsoft.com/office/officeart/2018/2/layout/IconLabelList"/>
    <dgm:cxn modelId="{2E8FC3FE-292C-47BE-A112-10EB1F52B1B9}" type="presParOf" srcId="{7906DAA9-EA8C-4293-AB9F-A7F7279D95FB}" destId="{6BBEE407-07D3-427E-A827-CDEBB7AF60D7}" srcOrd="1" destOrd="0" presId="urn:microsoft.com/office/officeart/2018/2/layout/IconLabelList"/>
    <dgm:cxn modelId="{BC1BB928-5F9A-4C51-ABF6-3926BCECC8E5}" type="presParOf" srcId="{7906DAA9-EA8C-4293-AB9F-A7F7279D95FB}" destId="{C91E2CBD-8A61-4552-B3AE-A45C202CBB79}" srcOrd="2" destOrd="0" presId="urn:microsoft.com/office/officeart/2018/2/layout/IconLabelList"/>
    <dgm:cxn modelId="{DF37B177-F394-4644-A447-CEB3959FDC56}" type="presParOf" srcId="{C91E2CBD-8A61-4552-B3AE-A45C202CBB79}" destId="{151B2CA2-AAA5-48E4-8BC5-32B16D78639B}" srcOrd="0" destOrd="0" presId="urn:microsoft.com/office/officeart/2018/2/layout/IconLabelList"/>
    <dgm:cxn modelId="{0C59C1D1-E485-4075-9BDC-B75600189C75}" type="presParOf" srcId="{C91E2CBD-8A61-4552-B3AE-A45C202CBB79}" destId="{B013A9DC-E5D9-4B1B-B831-83393EA93CE0}" srcOrd="1" destOrd="0" presId="urn:microsoft.com/office/officeart/2018/2/layout/IconLabelList"/>
    <dgm:cxn modelId="{8C9B0BE6-B19E-4670-8BAA-4EDD013F577C}" type="presParOf" srcId="{C91E2CBD-8A61-4552-B3AE-A45C202CBB79}" destId="{347B3791-78E6-44F1-80CF-9FA7FEF8A9F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FC59A1-C8FE-F54E-9058-B091319587F0}" type="doc">
      <dgm:prSet loTypeId="urn:microsoft.com/office/officeart/2005/8/layout/orgChart1" loCatId="" qsTypeId="urn:microsoft.com/office/officeart/2005/8/quickstyle/simple1" qsCatId="simple" csTypeId="urn:microsoft.com/office/officeart/2005/8/colors/accent3_1" csCatId="accent3" phldr="1"/>
      <dgm:spPr/>
      <dgm:t>
        <a:bodyPr/>
        <a:lstStyle/>
        <a:p>
          <a:endParaRPr lang="en-US"/>
        </a:p>
      </dgm:t>
    </dgm:pt>
    <dgm:pt modelId="{071D827D-4003-AC48-838D-2FDA0F489087}">
      <dgm:prSet phldrT="[Text]"/>
      <dgm:spPr/>
      <dgm:t>
        <a:bodyPr/>
        <a:lstStyle/>
        <a:p>
          <a:pPr rtl="0"/>
          <a:r>
            <a:rPr lang="en-US" b="1">
              <a:solidFill>
                <a:srgbClr val="333C42"/>
              </a:solidFill>
              <a:latin typeface="Libre Baskerville"/>
            </a:rPr>
            <a:t>Reading is my </a:t>
          </a:r>
          <a:r>
            <a:rPr lang="en-US" b="1" i="0">
              <a:solidFill>
                <a:srgbClr val="333C42"/>
              </a:solidFill>
              <a:effectLst/>
              <a:latin typeface="Libre Baskerville"/>
            </a:rPr>
            <a:t>favorite activity</a:t>
          </a:r>
          <a:r>
            <a:rPr lang="en-US" b="0" i="0">
              <a:solidFill>
                <a:srgbClr val="333C42"/>
              </a:solidFill>
              <a:effectLst/>
              <a:latin typeface="Libre Baskerville"/>
            </a:rPr>
            <a:t> </a:t>
          </a:r>
          <a:r>
            <a:rPr lang="en-US">
              <a:solidFill>
                <a:srgbClr val="333C42"/>
              </a:solidFill>
              <a:latin typeface="Libre Baskerville"/>
            </a:rPr>
            <a:t>because </a:t>
          </a:r>
          <a:endParaRPr lang="en-US">
            <a:latin typeface="Calibri Light" panose="020F0302020204030204"/>
            <a:ea typeface="Calibri Light" panose="020F0302020204030204"/>
            <a:cs typeface="Calibri Light" panose="020F0302020204030204"/>
          </a:endParaRPr>
        </a:p>
      </dgm:t>
    </dgm:pt>
    <dgm:pt modelId="{C4477B69-6E3B-4A46-AC4A-514B62B401F3}" type="parTrans" cxnId="{CF7929D9-21B1-F345-BBEF-C64D19EDC69A}">
      <dgm:prSet/>
      <dgm:spPr/>
      <dgm:t>
        <a:bodyPr/>
        <a:lstStyle/>
        <a:p>
          <a:endParaRPr lang="en-US"/>
        </a:p>
      </dgm:t>
    </dgm:pt>
    <dgm:pt modelId="{176E1D31-BA3F-DD4A-98F2-744C32AE5D7E}" type="sibTrans" cxnId="{CF7929D9-21B1-F345-BBEF-C64D19EDC69A}">
      <dgm:prSet/>
      <dgm:spPr/>
      <dgm:t>
        <a:bodyPr/>
        <a:lstStyle/>
        <a:p>
          <a:endParaRPr lang="en-US"/>
        </a:p>
      </dgm:t>
    </dgm:pt>
    <dgm:pt modelId="{62FEDD16-8C91-46B6-A833-D2C65DBF0FE2}">
      <dgm:prSet phldr="0"/>
      <dgm:spPr/>
      <dgm:t>
        <a:bodyPr/>
        <a:lstStyle/>
        <a:p>
          <a:pPr rtl="0"/>
          <a:r>
            <a:rPr lang="en-US">
              <a:solidFill>
                <a:srgbClr val="333C42"/>
              </a:solidFill>
              <a:latin typeface="Libre Baskerville"/>
            </a:rPr>
            <a:t>it helps me relax, </a:t>
          </a:r>
          <a:endParaRPr lang="en-US" b="0" i="0">
            <a:effectLst/>
            <a:latin typeface="Calibri Light" panose="020F0302020204030204"/>
            <a:ea typeface="Calibri Light" panose="020F0302020204030204"/>
            <a:cs typeface="Calibri Light" panose="020F0302020204030204"/>
          </a:endParaRPr>
        </a:p>
      </dgm:t>
    </dgm:pt>
    <dgm:pt modelId="{9C26ED97-2887-476A-B236-2BA7B3EBB9F4}" type="parTrans" cxnId="{C2C60FF6-7A1B-42E8-B6C9-D0273A06F47A}">
      <dgm:prSet/>
      <dgm:spPr/>
    </dgm:pt>
    <dgm:pt modelId="{E6101194-9EF7-4BAC-AD6B-8591CDAC3FDB}" type="sibTrans" cxnId="{C2C60FF6-7A1B-42E8-B6C9-D0273A06F47A}">
      <dgm:prSet/>
      <dgm:spPr/>
    </dgm:pt>
    <dgm:pt modelId="{739377CB-84F8-4109-BC17-900CBBF171D6}">
      <dgm:prSet phldr="0"/>
      <dgm:spPr/>
      <dgm:t>
        <a:bodyPr/>
        <a:lstStyle/>
        <a:p>
          <a:pPr rtl="0"/>
          <a:r>
            <a:rPr lang="en-US" b="0" i="0">
              <a:solidFill>
                <a:srgbClr val="333C42"/>
              </a:solidFill>
              <a:effectLst/>
              <a:latin typeface="Libre Baskerville"/>
            </a:rPr>
            <a:t>improves my </a:t>
          </a:r>
          <a:r>
            <a:rPr lang="en-US">
              <a:solidFill>
                <a:srgbClr val="333C42"/>
              </a:solidFill>
              <a:latin typeface="Libre Baskerville"/>
            </a:rPr>
            <a:t>imagination,</a:t>
          </a:r>
          <a:endParaRPr lang="en-US">
            <a:latin typeface="Calibri Light" panose="020F0302020204030204"/>
            <a:ea typeface="Calibri Light" panose="020F0302020204030204"/>
            <a:cs typeface="Calibri Light" panose="020F0302020204030204"/>
          </a:endParaRPr>
        </a:p>
      </dgm:t>
    </dgm:pt>
    <dgm:pt modelId="{67C14D91-FA35-4DC9-AF2A-0F733713B8E6}" type="parTrans" cxnId="{5923C49A-8CB7-4397-9B44-081D8FF3C64D}">
      <dgm:prSet/>
      <dgm:spPr/>
    </dgm:pt>
    <dgm:pt modelId="{9E230B0D-C7B0-4D0A-A151-CC7711E56539}" type="sibTrans" cxnId="{5923C49A-8CB7-4397-9B44-081D8FF3C64D}">
      <dgm:prSet/>
      <dgm:spPr/>
    </dgm:pt>
    <dgm:pt modelId="{6BD687DF-BD6E-4809-B2FD-F0BBD09276ED}">
      <dgm:prSet phldr="0"/>
      <dgm:spPr/>
      <dgm:t>
        <a:bodyPr/>
        <a:lstStyle/>
        <a:p>
          <a:r>
            <a:rPr lang="en-US">
              <a:solidFill>
                <a:srgbClr val="333C42"/>
              </a:solidFill>
              <a:latin typeface="Libre Baskerville"/>
            </a:rPr>
            <a:t> and teaches me new things. </a:t>
          </a:r>
          <a:endParaRPr lang="en-US"/>
        </a:p>
      </dgm:t>
    </dgm:pt>
    <dgm:pt modelId="{D1C78CD9-8BF6-4448-874D-1483EBA09074}" type="parTrans" cxnId="{4D38EF6F-926F-4433-88C0-67D62D5C7BBD}">
      <dgm:prSet/>
      <dgm:spPr/>
    </dgm:pt>
    <dgm:pt modelId="{6464BDAF-EEF8-486D-8AA5-92E977CA5386}" type="sibTrans" cxnId="{4D38EF6F-926F-4433-88C0-67D62D5C7BBD}">
      <dgm:prSet/>
      <dgm:spPr/>
    </dgm:pt>
    <dgm:pt modelId="{5BFEFF00-E061-F34F-B8B4-57BCFC994C78}" type="pres">
      <dgm:prSet presAssocID="{6CFC59A1-C8FE-F54E-9058-B091319587F0}" presName="hierChild1" presStyleCnt="0">
        <dgm:presLayoutVars>
          <dgm:orgChart val="1"/>
          <dgm:chPref val="1"/>
          <dgm:dir/>
          <dgm:animOne val="branch"/>
          <dgm:animLvl val="lvl"/>
          <dgm:resizeHandles/>
        </dgm:presLayoutVars>
      </dgm:prSet>
      <dgm:spPr/>
    </dgm:pt>
    <dgm:pt modelId="{4FEB8ABF-2C39-2A4D-A4A3-2C1671A536AF}" type="pres">
      <dgm:prSet presAssocID="{071D827D-4003-AC48-838D-2FDA0F489087}" presName="hierRoot1" presStyleCnt="0">
        <dgm:presLayoutVars>
          <dgm:hierBranch val="init"/>
        </dgm:presLayoutVars>
      </dgm:prSet>
      <dgm:spPr/>
    </dgm:pt>
    <dgm:pt modelId="{A7B9E412-8214-D945-8571-A99793C17F08}" type="pres">
      <dgm:prSet presAssocID="{071D827D-4003-AC48-838D-2FDA0F489087}" presName="rootComposite1" presStyleCnt="0"/>
      <dgm:spPr/>
    </dgm:pt>
    <dgm:pt modelId="{988E1EFC-8A65-234D-99C7-B029EF748C7B}" type="pres">
      <dgm:prSet presAssocID="{071D827D-4003-AC48-838D-2FDA0F489087}" presName="rootText1" presStyleLbl="node0" presStyleIdx="0" presStyleCnt="1" custLinFactNeighborX="252" custLinFactNeighborY="-4528">
        <dgm:presLayoutVars>
          <dgm:chPref val="3"/>
        </dgm:presLayoutVars>
      </dgm:prSet>
      <dgm:spPr/>
    </dgm:pt>
    <dgm:pt modelId="{BE66C4EE-9BD8-0848-8437-B99214EC575D}" type="pres">
      <dgm:prSet presAssocID="{071D827D-4003-AC48-838D-2FDA0F489087}" presName="rootConnector1" presStyleLbl="node1" presStyleIdx="0" presStyleCnt="0"/>
      <dgm:spPr/>
    </dgm:pt>
    <dgm:pt modelId="{95257571-0D52-7C46-8572-C11C7F0E5602}" type="pres">
      <dgm:prSet presAssocID="{071D827D-4003-AC48-838D-2FDA0F489087}" presName="hierChild2" presStyleCnt="0"/>
      <dgm:spPr/>
    </dgm:pt>
    <dgm:pt modelId="{B3568EBC-E88B-4086-B342-8109780E7280}" type="pres">
      <dgm:prSet presAssocID="{9C26ED97-2887-476A-B236-2BA7B3EBB9F4}" presName="Name37" presStyleLbl="parChTrans1D2" presStyleIdx="0" presStyleCnt="3"/>
      <dgm:spPr/>
    </dgm:pt>
    <dgm:pt modelId="{C5C5891B-C088-48D4-AAA4-88A3442E880F}" type="pres">
      <dgm:prSet presAssocID="{62FEDD16-8C91-46B6-A833-D2C65DBF0FE2}" presName="hierRoot2" presStyleCnt="0">
        <dgm:presLayoutVars>
          <dgm:hierBranch val="init"/>
        </dgm:presLayoutVars>
      </dgm:prSet>
      <dgm:spPr/>
    </dgm:pt>
    <dgm:pt modelId="{6092AE01-6EFF-4352-A320-5D9072348ED4}" type="pres">
      <dgm:prSet presAssocID="{62FEDD16-8C91-46B6-A833-D2C65DBF0FE2}" presName="rootComposite" presStyleCnt="0"/>
      <dgm:spPr/>
    </dgm:pt>
    <dgm:pt modelId="{279C6E7F-3736-460B-AAA7-28FD54911633}" type="pres">
      <dgm:prSet presAssocID="{62FEDD16-8C91-46B6-A833-D2C65DBF0FE2}" presName="rootText" presStyleLbl="node2" presStyleIdx="0" presStyleCnt="3">
        <dgm:presLayoutVars>
          <dgm:chPref val="3"/>
        </dgm:presLayoutVars>
      </dgm:prSet>
      <dgm:spPr/>
    </dgm:pt>
    <dgm:pt modelId="{D1A1D387-AF81-44D9-9EE6-9642D4C45B81}" type="pres">
      <dgm:prSet presAssocID="{62FEDD16-8C91-46B6-A833-D2C65DBF0FE2}" presName="rootConnector" presStyleLbl="node2" presStyleIdx="0" presStyleCnt="3"/>
      <dgm:spPr/>
    </dgm:pt>
    <dgm:pt modelId="{FB9DF449-EE7C-4365-A09D-F92B8EC1E06E}" type="pres">
      <dgm:prSet presAssocID="{62FEDD16-8C91-46B6-A833-D2C65DBF0FE2}" presName="hierChild4" presStyleCnt="0"/>
      <dgm:spPr/>
    </dgm:pt>
    <dgm:pt modelId="{7DE452B6-67CC-4277-AA2F-CAFE35B88F95}" type="pres">
      <dgm:prSet presAssocID="{62FEDD16-8C91-46B6-A833-D2C65DBF0FE2}" presName="hierChild5" presStyleCnt="0"/>
      <dgm:spPr/>
    </dgm:pt>
    <dgm:pt modelId="{4571105A-378B-4CBD-BE65-ADBDFA2490AD}" type="pres">
      <dgm:prSet presAssocID="{67C14D91-FA35-4DC9-AF2A-0F733713B8E6}" presName="Name37" presStyleLbl="parChTrans1D2" presStyleIdx="1" presStyleCnt="3"/>
      <dgm:spPr/>
    </dgm:pt>
    <dgm:pt modelId="{51665DAD-D687-427E-A6F7-3B0C5C732CCA}" type="pres">
      <dgm:prSet presAssocID="{739377CB-84F8-4109-BC17-900CBBF171D6}" presName="hierRoot2" presStyleCnt="0">
        <dgm:presLayoutVars>
          <dgm:hierBranch val="init"/>
        </dgm:presLayoutVars>
      </dgm:prSet>
      <dgm:spPr/>
    </dgm:pt>
    <dgm:pt modelId="{50684ED0-D241-4B42-9DA1-5287B14D827B}" type="pres">
      <dgm:prSet presAssocID="{739377CB-84F8-4109-BC17-900CBBF171D6}" presName="rootComposite" presStyleCnt="0"/>
      <dgm:spPr/>
    </dgm:pt>
    <dgm:pt modelId="{18C75B54-ACA4-4E0D-9F59-26B6CB33939E}" type="pres">
      <dgm:prSet presAssocID="{739377CB-84F8-4109-BC17-900CBBF171D6}" presName="rootText" presStyleLbl="node2" presStyleIdx="1" presStyleCnt="3">
        <dgm:presLayoutVars>
          <dgm:chPref val="3"/>
        </dgm:presLayoutVars>
      </dgm:prSet>
      <dgm:spPr/>
    </dgm:pt>
    <dgm:pt modelId="{3C81A883-ECD3-4F13-8E24-7A97BD34785F}" type="pres">
      <dgm:prSet presAssocID="{739377CB-84F8-4109-BC17-900CBBF171D6}" presName="rootConnector" presStyleLbl="node2" presStyleIdx="1" presStyleCnt="3"/>
      <dgm:spPr/>
    </dgm:pt>
    <dgm:pt modelId="{B052F6E3-2A44-4EEC-AB12-04083EA68415}" type="pres">
      <dgm:prSet presAssocID="{739377CB-84F8-4109-BC17-900CBBF171D6}" presName="hierChild4" presStyleCnt="0"/>
      <dgm:spPr/>
    </dgm:pt>
    <dgm:pt modelId="{C54F2CC8-3A8D-4102-B826-D02C52571737}" type="pres">
      <dgm:prSet presAssocID="{739377CB-84F8-4109-BC17-900CBBF171D6}" presName="hierChild5" presStyleCnt="0"/>
      <dgm:spPr/>
    </dgm:pt>
    <dgm:pt modelId="{2291CFC4-C743-4C84-8D4C-F443C1BC7A20}" type="pres">
      <dgm:prSet presAssocID="{D1C78CD9-8BF6-4448-874D-1483EBA09074}" presName="Name37" presStyleLbl="parChTrans1D2" presStyleIdx="2" presStyleCnt="3"/>
      <dgm:spPr/>
    </dgm:pt>
    <dgm:pt modelId="{7E754844-F963-412F-8257-B7AA85DBEAA2}" type="pres">
      <dgm:prSet presAssocID="{6BD687DF-BD6E-4809-B2FD-F0BBD09276ED}" presName="hierRoot2" presStyleCnt="0">
        <dgm:presLayoutVars>
          <dgm:hierBranch val="init"/>
        </dgm:presLayoutVars>
      </dgm:prSet>
      <dgm:spPr/>
    </dgm:pt>
    <dgm:pt modelId="{029CCD91-57ED-4AF5-B8D3-FB56E36C5082}" type="pres">
      <dgm:prSet presAssocID="{6BD687DF-BD6E-4809-B2FD-F0BBD09276ED}" presName="rootComposite" presStyleCnt="0"/>
      <dgm:spPr/>
    </dgm:pt>
    <dgm:pt modelId="{19C55CE4-D6DA-44F6-84BF-4489CBE40F3F}" type="pres">
      <dgm:prSet presAssocID="{6BD687DF-BD6E-4809-B2FD-F0BBD09276ED}" presName="rootText" presStyleLbl="node2" presStyleIdx="2" presStyleCnt="3">
        <dgm:presLayoutVars>
          <dgm:chPref val="3"/>
        </dgm:presLayoutVars>
      </dgm:prSet>
      <dgm:spPr/>
    </dgm:pt>
    <dgm:pt modelId="{CC9C3DC8-86D8-432E-ABD2-C9330FAA3B01}" type="pres">
      <dgm:prSet presAssocID="{6BD687DF-BD6E-4809-B2FD-F0BBD09276ED}" presName="rootConnector" presStyleLbl="node2" presStyleIdx="2" presStyleCnt="3"/>
      <dgm:spPr/>
    </dgm:pt>
    <dgm:pt modelId="{83BDE62E-F37D-4F36-84C3-A6BC2BC7EC0E}" type="pres">
      <dgm:prSet presAssocID="{6BD687DF-BD6E-4809-B2FD-F0BBD09276ED}" presName="hierChild4" presStyleCnt="0"/>
      <dgm:spPr/>
    </dgm:pt>
    <dgm:pt modelId="{60AAC910-648C-47BE-941A-BF809347B32C}" type="pres">
      <dgm:prSet presAssocID="{6BD687DF-BD6E-4809-B2FD-F0BBD09276ED}" presName="hierChild5" presStyleCnt="0"/>
      <dgm:spPr/>
    </dgm:pt>
    <dgm:pt modelId="{8BCE8F65-4445-604F-8624-E580CF0060EE}" type="pres">
      <dgm:prSet presAssocID="{071D827D-4003-AC48-838D-2FDA0F489087}" presName="hierChild3" presStyleCnt="0"/>
      <dgm:spPr/>
    </dgm:pt>
  </dgm:ptLst>
  <dgm:cxnLst>
    <dgm:cxn modelId="{6F42210D-5567-4E8E-B359-AAC4DA130D4D}" type="presOf" srcId="{6BD687DF-BD6E-4809-B2FD-F0BBD09276ED}" destId="{19C55CE4-D6DA-44F6-84BF-4489CBE40F3F}" srcOrd="0" destOrd="0" presId="urn:microsoft.com/office/officeart/2005/8/layout/orgChart1"/>
    <dgm:cxn modelId="{81453B12-5869-41B1-AB07-530E582EEAA1}" type="presOf" srcId="{62FEDD16-8C91-46B6-A833-D2C65DBF0FE2}" destId="{279C6E7F-3736-460B-AAA7-28FD54911633}" srcOrd="0" destOrd="0" presId="urn:microsoft.com/office/officeart/2005/8/layout/orgChart1"/>
    <dgm:cxn modelId="{9634592E-4DB0-4406-A4D6-92E4FA30D55B}" type="presOf" srcId="{739377CB-84F8-4109-BC17-900CBBF171D6}" destId="{18C75B54-ACA4-4E0D-9F59-26B6CB33939E}" srcOrd="0" destOrd="0" presId="urn:microsoft.com/office/officeart/2005/8/layout/orgChart1"/>
    <dgm:cxn modelId="{3407435B-D360-4FDF-9AF6-DF2350B57B5C}" type="presOf" srcId="{9C26ED97-2887-476A-B236-2BA7B3EBB9F4}" destId="{B3568EBC-E88B-4086-B342-8109780E7280}" srcOrd="0" destOrd="0" presId="urn:microsoft.com/office/officeart/2005/8/layout/orgChart1"/>
    <dgm:cxn modelId="{C0D09A61-DD4F-4C5A-B722-0652D7D40A01}" type="presOf" srcId="{071D827D-4003-AC48-838D-2FDA0F489087}" destId="{BE66C4EE-9BD8-0848-8437-B99214EC575D}" srcOrd="1" destOrd="0" presId="urn:microsoft.com/office/officeart/2005/8/layout/orgChart1"/>
    <dgm:cxn modelId="{4D38EF6F-926F-4433-88C0-67D62D5C7BBD}" srcId="{071D827D-4003-AC48-838D-2FDA0F489087}" destId="{6BD687DF-BD6E-4809-B2FD-F0BBD09276ED}" srcOrd="2" destOrd="0" parTransId="{D1C78CD9-8BF6-4448-874D-1483EBA09074}" sibTransId="{6464BDAF-EEF8-486D-8AA5-92E977CA5386}"/>
    <dgm:cxn modelId="{D6E4B47B-DC3D-4D0A-A277-5178798DDB00}" type="presOf" srcId="{67C14D91-FA35-4DC9-AF2A-0F733713B8E6}" destId="{4571105A-378B-4CBD-BE65-ADBDFA2490AD}" srcOrd="0" destOrd="0" presId="urn:microsoft.com/office/officeart/2005/8/layout/orgChart1"/>
    <dgm:cxn modelId="{E2DCC98B-2A7A-47D7-A5D5-FDA7506DF9CB}" type="presOf" srcId="{D1C78CD9-8BF6-4448-874D-1483EBA09074}" destId="{2291CFC4-C743-4C84-8D4C-F443C1BC7A20}" srcOrd="0" destOrd="0" presId="urn:microsoft.com/office/officeart/2005/8/layout/orgChart1"/>
    <dgm:cxn modelId="{5923C49A-8CB7-4397-9B44-081D8FF3C64D}" srcId="{071D827D-4003-AC48-838D-2FDA0F489087}" destId="{739377CB-84F8-4109-BC17-900CBBF171D6}" srcOrd="1" destOrd="0" parTransId="{67C14D91-FA35-4DC9-AF2A-0F733713B8E6}" sibTransId="{9E230B0D-C7B0-4D0A-A151-CC7711E56539}"/>
    <dgm:cxn modelId="{437744B7-5CB4-45AF-B69E-FB74ECA3281E}" type="presOf" srcId="{6BD687DF-BD6E-4809-B2FD-F0BBD09276ED}" destId="{CC9C3DC8-86D8-432E-ABD2-C9330FAA3B01}" srcOrd="1" destOrd="0" presId="urn:microsoft.com/office/officeart/2005/8/layout/orgChart1"/>
    <dgm:cxn modelId="{63E807B8-B33D-4848-AFF6-0E6EEFDBF8CE}" type="presOf" srcId="{6CFC59A1-C8FE-F54E-9058-B091319587F0}" destId="{5BFEFF00-E061-F34F-B8B4-57BCFC994C78}" srcOrd="0" destOrd="0" presId="urn:microsoft.com/office/officeart/2005/8/layout/orgChart1"/>
    <dgm:cxn modelId="{DCBD04C5-175F-4E9C-9674-996C97A2894D}" type="presOf" srcId="{62FEDD16-8C91-46B6-A833-D2C65DBF0FE2}" destId="{D1A1D387-AF81-44D9-9EE6-9642D4C45B81}" srcOrd="1" destOrd="0" presId="urn:microsoft.com/office/officeart/2005/8/layout/orgChart1"/>
    <dgm:cxn modelId="{CF7929D9-21B1-F345-BBEF-C64D19EDC69A}" srcId="{6CFC59A1-C8FE-F54E-9058-B091319587F0}" destId="{071D827D-4003-AC48-838D-2FDA0F489087}" srcOrd="0" destOrd="0" parTransId="{C4477B69-6E3B-4A46-AC4A-514B62B401F3}" sibTransId="{176E1D31-BA3F-DD4A-98F2-744C32AE5D7E}"/>
    <dgm:cxn modelId="{BECD4ADC-5A2D-4F80-A5B6-226C32BFD428}" type="presOf" srcId="{739377CB-84F8-4109-BC17-900CBBF171D6}" destId="{3C81A883-ECD3-4F13-8E24-7A97BD34785F}" srcOrd="1" destOrd="0" presId="urn:microsoft.com/office/officeart/2005/8/layout/orgChart1"/>
    <dgm:cxn modelId="{BAA346E4-7DA8-4CA1-9DF1-47A64C17C180}" type="presOf" srcId="{071D827D-4003-AC48-838D-2FDA0F489087}" destId="{988E1EFC-8A65-234D-99C7-B029EF748C7B}" srcOrd="0" destOrd="0" presId="urn:microsoft.com/office/officeart/2005/8/layout/orgChart1"/>
    <dgm:cxn modelId="{C2C60FF6-7A1B-42E8-B6C9-D0273A06F47A}" srcId="{071D827D-4003-AC48-838D-2FDA0F489087}" destId="{62FEDD16-8C91-46B6-A833-D2C65DBF0FE2}" srcOrd="0" destOrd="0" parTransId="{9C26ED97-2887-476A-B236-2BA7B3EBB9F4}" sibTransId="{E6101194-9EF7-4BAC-AD6B-8591CDAC3FDB}"/>
    <dgm:cxn modelId="{59595D26-623F-4BBD-8384-A5982EB523B2}" type="presParOf" srcId="{5BFEFF00-E061-F34F-B8B4-57BCFC994C78}" destId="{4FEB8ABF-2C39-2A4D-A4A3-2C1671A536AF}" srcOrd="0" destOrd="0" presId="urn:microsoft.com/office/officeart/2005/8/layout/orgChart1"/>
    <dgm:cxn modelId="{35463F56-8EA6-4D47-9F33-76294CF7ACBC}" type="presParOf" srcId="{4FEB8ABF-2C39-2A4D-A4A3-2C1671A536AF}" destId="{A7B9E412-8214-D945-8571-A99793C17F08}" srcOrd="0" destOrd="0" presId="urn:microsoft.com/office/officeart/2005/8/layout/orgChart1"/>
    <dgm:cxn modelId="{A3ED5160-256B-4407-83EB-C7722EEA7CC4}" type="presParOf" srcId="{A7B9E412-8214-D945-8571-A99793C17F08}" destId="{988E1EFC-8A65-234D-99C7-B029EF748C7B}" srcOrd="0" destOrd="0" presId="urn:microsoft.com/office/officeart/2005/8/layout/orgChart1"/>
    <dgm:cxn modelId="{66A8FAB3-066A-4E61-9C39-1BDE85283FB6}" type="presParOf" srcId="{A7B9E412-8214-D945-8571-A99793C17F08}" destId="{BE66C4EE-9BD8-0848-8437-B99214EC575D}" srcOrd="1" destOrd="0" presId="urn:microsoft.com/office/officeart/2005/8/layout/orgChart1"/>
    <dgm:cxn modelId="{3D674CAE-232C-4354-99F9-94A6F80D4024}" type="presParOf" srcId="{4FEB8ABF-2C39-2A4D-A4A3-2C1671A536AF}" destId="{95257571-0D52-7C46-8572-C11C7F0E5602}" srcOrd="1" destOrd="0" presId="urn:microsoft.com/office/officeart/2005/8/layout/orgChart1"/>
    <dgm:cxn modelId="{E2469A0F-6714-4C87-9F65-68D54379AA3D}" type="presParOf" srcId="{95257571-0D52-7C46-8572-C11C7F0E5602}" destId="{B3568EBC-E88B-4086-B342-8109780E7280}" srcOrd="0" destOrd="0" presId="urn:microsoft.com/office/officeart/2005/8/layout/orgChart1"/>
    <dgm:cxn modelId="{A20307BD-72D0-404F-BEAC-72500A0F5F08}" type="presParOf" srcId="{95257571-0D52-7C46-8572-C11C7F0E5602}" destId="{C5C5891B-C088-48D4-AAA4-88A3442E880F}" srcOrd="1" destOrd="0" presId="urn:microsoft.com/office/officeart/2005/8/layout/orgChart1"/>
    <dgm:cxn modelId="{25A3897D-C59C-4162-89F5-DDABDB4E9EA7}" type="presParOf" srcId="{C5C5891B-C088-48D4-AAA4-88A3442E880F}" destId="{6092AE01-6EFF-4352-A320-5D9072348ED4}" srcOrd="0" destOrd="0" presId="urn:microsoft.com/office/officeart/2005/8/layout/orgChart1"/>
    <dgm:cxn modelId="{73D61A8C-417D-457D-A59F-9C612520EEDE}" type="presParOf" srcId="{6092AE01-6EFF-4352-A320-5D9072348ED4}" destId="{279C6E7F-3736-460B-AAA7-28FD54911633}" srcOrd="0" destOrd="0" presId="urn:microsoft.com/office/officeart/2005/8/layout/orgChart1"/>
    <dgm:cxn modelId="{DFFCE5AA-AF74-41D0-9D1E-C9BF91C7E7D5}" type="presParOf" srcId="{6092AE01-6EFF-4352-A320-5D9072348ED4}" destId="{D1A1D387-AF81-44D9-9EE6-9642D4C45B81}" srcOrd="1" destOrd="0" presId="urn:microsoft.com/office/officeart/2005/8/layout/orgChart1"/>
    <dgm:cxn modelId="{4F8DF146-B97E-4AB5-BFB8-BE9386D50A8B}" type="presParOf" srcId="{C5C5891B-C088-48D4-AAA4-88A3442E880F}" destId="{FB9DF449-EE7C-4365-A09D-F92B8EC1E06E}" srcOrd="1" destOrd="0" presId="urn:microsoft.com/office/officeart/2005/8/layout/orgChart1"/>
    <dgm:cxn modelId="{6FF885D4-FAE3-4CC6-A7AB-A0C68C5FEDF5}" type="presParOf" srcId="{C5C5891B-C088-48D4-AAA4-88A3442E880F}" destId="{7DE452B6-67CC-4277-AA2F-CAFE35B88F95}" srcOrd="2" destOrd="0" presId="urn:microsoft.com/office/officeart/2005/8/layout/orgChart1"/>
    <dgm:cxn modelId="{CD54D20A-5329-4E5C-A211-157756CCDB84}" type="presParOf" srcId="{95257571-0D52-7C46-8572-C11C7F0E5602}" destId="{4571105A-378B-4CBD-BE65-ADBDFA2490AD}" srcOrd="2" destOrd="0" presId="urn:microsoft.com/office/officeart/2005/8/layout/orgChart1"/>
    <dgm:cxn modelId="{083BC81D-C399-402B-903D-5F8E6D6A450C}" type="presParOf" srcId="{95257571-0D52-7C46-8572-C11C7F0E5602}" destId="{51665DAD-D687-427E-A6F7-3B0C5C732CCA}" srcOrd="3" destOrd="0" presId="urn:microsoft.com/office/officeart/2005/8/layout/orgChart1"/>
    <dgm:cxn modelId="{292E5EC3-F915-4A97-806F-02283971A6B3}" type="presParOf" srcId="{51665DAD-D687-427E-A6F7-3B0C5C732CCA}" destId="{50684ED0-D241-4B42-9DA1-5287B14D827B}" srcOrd="0" destOrd="0" presId="urn:microsoft.com/office/officeart/2005/8/layout/orgChart1"/>
    <dgm:cxn modelId="{F2C36213-2D02-497F-88BC-5B935D004DCC}" type="presParOf" srcId="{50684ED0-D241-4B42-9DA1-5287B14D827B}" destId="{18C75B54-ACA4-4E0D-9F59-26B6CB33939E}" srcOrd="0" destOrd="0" presId="urn:microsoft.com/office/officeart/2005/8/layout/orgChart1"/>
    <dgm:cxn modelId="{DD4BC4B1-59AC-45FC-8765-57FF00D110D9}" type="presParOf" srcId="{50684ED0-D241-4B42-9DA1-5287B14D827B}" destId="{3C81A883-ECD3-4F13-8E24-7A97BD34785F}" srcOrd="1" destOrd="0" presId="urn:microsoft.com/office/officeart/2005/8/layout/orgChart1"/>
    <dgm:cxn modelId="{2E2C4AAD-DFED-4C09-9CD8-05D0213E7D9B}" type="presParOf" srcId="{51665DAD-D687-427E-A6F7-3B0C5C732CCA}" destId="{B052F6E3-2A44-4EEC-AB12-04083EA68415}" srcOrd="1" destOrd="0" presId="urn:microsoft.com/office/officeart/2005/8/layout/orgChart1"/>
    <dgm:cxn modelId="{1C090DE4-F648-448C-A962-EBA8EDCAEC21}" type="presParOf" srcId="{51665DAD-D687-427E-A6F7-3B0C5C732CCA}" destId="{C54F2CC8-3A8D-4102-B826-D02C52571737}" srcOrd="2" destOrd="0" presId="urn:microsoft.com/office/officeart/2005/8/layout/orgChart1"/>
    <dgm:cxn modelId="{0D871B19-39F3-4911-A833-D21EDF4B4653}" type="presParOf" srcId="{95257571-0D52-7C46-8572-C11C7F0E5602}" destId="{2291CFC4-C743-4C84-8D4C-F443C1BC7A20}" srcOrd="4" destOrd="0" presId="urn:microsoft.com/office/officeart/2005/8/layout/orgChart1"/>
    <dgm:cxn modelId="{51352AD0-632A-45B9-A70A-A1AE535D1022}" type="presParOf" srcId="{95257571-0D52-7C46-8572-C11C7F0E5602}" destId="{7E754844-F963-412F-8257-B7AA85DBEAA2}" srcOrd="5" destOrd="0" presId="urn:microsoft.com/office/officeart/2005/8/layout/orgChart1"/>
    <dgm:cxn modelId="{8E64989D-2AAD-413C-89A3-C8E1DDC7FBFF}" type="presParOf" srcId="{7E754844-F963-412F-8257-B7AA85DBEAA2}" destId="{029CCD91-57ED-4AF5-B8D3-FB56E36C5082}" srcOrd="0" destOrd="0" presId="urn:microsoft.com/office/officeart/2005/8/layout/orgChart1"/>
    <dgm:cxn modelId="{E64791EA-C3D4-4BEB-821B-41518717F524}" type="presParOf" srcId="{029CCD91-57ED-4AF5-B8D3-FB56E36C5082}" destId="{19C55CE4-D6DA-44F6-84BF-4489CBE40F3F}" srcOrd="0" destOrd="0" presId="urn:microsoft.com/office/officeart/2005/8/layout/orgChart1"/>
    <dgm:cxn modelId="{3D216882-54A0-4EDD-98A9-91ED705278A5}" type="presParOf" srcId="{029CCD91-57ED-4AF5-B8D3-FB56E36C5082}" destId="{CC9C3DC8-86D8-432E-ABD2-C9330FAA3B01}" srcOrd="1" destOrd="0" presId="urn:microsoft.com/office/officeart/2005/8/layout/orgChart1"/>
    <dgm:cxn modelId="{6C0A495A-2955-4A9F-9822-4A686DE4562F}" type="presParOf" srcId="{7E754844-F963-412F-8257-B7AA85DBEAA2}" destId="{83BDE62E-F37D-4F36-84C3-A6BC2BC7EC0E}" srcOrd="1" destOrd="0" presId="urn:microsoft.com/office/officeart/2005/8/layout/orgChart1"/>
    <dgm:cxn modelId="{3272F1BE-0F80-4098-BBA4-CCD0549AB583}" type="presParOf" srcId="{7E754844-F963-412F-8257-B7AA85DBEAA2}" destId="{60AAC910-648C-47BE-941A-BF809347B32C}" srcOrd="2" destOrd="0" presId="urn:microsoft.com/office/officeart/2005/8/layout/orgChart1"/>
    <dgm:cxn modelId="{DA0E8F96-18F3-4AE9-9C20-ED0E9CC67EA5}" type="presParOf" srcId="{4FEB8ABF-2C39-2A4D-A4A3-2C1671A536AF}" destId="{8BCE8F65-4445-604F-8624-E580CF0060E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FC59A1-C8FE-F54E-9058-B091319587F0}" type="doc">
      <dgm:prSet loTypeId="urn:microsoft.com/office/officeart/2005/8/layout/orgChart1" loCatId="" qsTypeId="urn:microsoft.com/office/officeart/2005/8/quickstyle/simple1" qsCatId="simple" csTypeId="urn:microsoft.com/office/officeart/2005/8/colors/accent3_1" csCatId="accent3" phldr="1"/>
      <dgm:spPr/>
      <dgm:t>
        <a:bodyPr/>
        <a:lstStyle/>
        <a:p>
          <a:endParaRPr lang="en-US"/>
        </a:p>
      </dgm:t>
    </dgm:pt>
    <dgm:pt modelId="{25540CD3-310E-6641-956A-75C25FAC5DD1}">
      <dgm:prSet phldrT="[Text]" phldr="0"/>
      <dgm:spPr/>
      <dgm:t>
        <a:bodyPr/>
        <a:lstStyle/>
        <a:p>
          <a:pPr rtl="0">
            <a:buNone/>
          </a:pPr>
          <a:r>
            <a:rPr lang="en-US">
              <a:solidFill>
                <a:srgbClr val="000000"/>
              </a:solidFill>
              <a:latin typeface="Libre Baskerville"/>
            </a:rPr>
            <a:t>The Constitution’s broad language on federal power led to early debates over its interpretation,</a:t>
          </a:r>
          <a:endParaRPr lang="en-US">
            <a:solidFill>
              <a:srgbClr val="000000"/>
            </a:solidFill>
            <a:latin typeface="Calibri Light" panose="020F0302020204030204"/>
            <a:ea typeface="Calibri Light" panose="020F0302020204030204"/>
            <a:cs typeface="Calibri Light" panose="020F0302020204030204"/>
          </a:endParaRPr>
        </a:p>
      </dgm:t>
    </dgm:pt>
    <dgm:pt modelId="{6C64576C-6529-0546-9DE8-7041EA55CCD0}" type="parTrans" cxnId="{AA66400F-2808-E242-AA18-48E2C571F906}">
      <dgm:prSet/>
      <dgm:spPr/>
      <dgm:t>
        <a:bodyPr/>
        <a:lstStyle/>
        <a:p>
          <a:endParaRPr lang="en-US"/>
        </a:p>
      </dgm:t>
    </dgm:pt>
    <dgm:pt modelId="{25EAF954-AB3A-B147-A2A5-FFA9A35E5320}" type="sibTrans" cxnId="{AA66400F-2808-E242-AA18-48E2C571F906}">
      <dgm:prSet/>
      <dgm:spPr/>
      <dgm:t>
        <a:bodyPr/>
        <a:lstStyle/>
        <a:p>
          <a:endParaRPr lang="en-US"/>
        </a:p>
      </dgm:t>
    </dgm:pt>
    <dgm:pt modelId="{9250A529-9118-44D2-9F41-A2D2BA672389}">
      <dgm:prSet phldr="0"/>
      <dgm:spPr/>
      <dgm:t>
        <a:bodyPr/>
        <a:lstStyle/>
        <a:p>
          <a:pPr rtl="0"/>
          <a:r>
            <a:rPr lang="en-US">
              <a:solidFill>
                <a:srgbClr val="000000"/>
              </a:solidFill>
              <a:latin typeface="Libre Baskerville"/>
            </a:rPr>
            <a:t>as seen in the conflict between Hamilton and Jefferson over the National Bank,</a:t>
          </a:r>
        </a:p>
      </dgm:t>
    </dgm:pt>
    <dgm:pt modelId="{411452F5-9491-4CEA-9F00-DB652C2762FB}" type="parTrans" cxnId="{5706FCF5-4097-4537-A513-EE8268FE3593}">
      <dgm:prSet/>
      <dgm:spPr/>
    </dgm:pt>
    <dgm:pt modelId="{68C2A4DB-3AF0-4715-A8AC-B8262001DAF4}" type="sibTrans" cxnId="{5706FCF5-4097-4537-A513-EE8268FE3593}">
      <dgm:prSet/>
      <dgm:spPr/>
    </dgm:pt>
    <dgm:pt modelId="{0D96BD31-DE79-4ECA-B69F-E8835631761D}">
      <dgm:prSet phldr="0"/>
      <dgm:spPr/>
      <dgm:t>
        <a:bodyPr/>
        <a:lstStyle/>
        <a:p>
          <a:pPr rtl="0"/>
          <a:r>
            <a:rPr lang="en-US">
              <a:solidFill>
                <a:srgbClr val="000000"/>
              </a:solidFill>
              <a:latin typeface="Libre Baskerville"/>
            </a:rPr>
            <a:t>shaping the divide between Federalists</a:t>
          </a:r>
          <a:endParaRPr lang="en-US"/>
        </a:p>
      </dgm:t>
    </dgm:pt>
    <dgm:pt modelId="{A5AC081B-B67E-4574-8110-07A5EED1ABD7}" type="parTrans" cxnId="{371632E6-8522-4023-AEA4-FFBAFF4156EF}">
      <dgm:prSet/>
      <dgm:spPr/>
    </dgm:pt>
    <dgm:pt modelId="{3FD534AE-9C46-44B9-BC9C-F80707CF1968}" type="sibTrans" cxnId="{371632E6-8522-4023-AEA4-FFBAFF4156EF}">
      <dgm:prSet/>
      <dgm:spPr/>
    </dgm:pt>
    <dgm:pt modelId="{5F05EE01-173A-461C-BC83-752C561B2782}">
      <dgm:prSet phldr="0"/>
      <dgm:spPr/>
      <dgm:t>
        <a:bodyPr/>
        <a:lstStyle/>
        <a:p>
          <a:pPr rtl="0"/>
          <a:r>
            <a:rPr lang="en-US">
              <a:solidFill>
                <a:srgbClr val="000000"/>
              </a:solidFill>
              <a:latin typeface="Libre Baskerville"/>
            </a:rPr>
            <a:t>and Democratic-Republicans.</a:t>
          </a:r>
          <a:endParaRPr lang="en-US">
            <a:latin typeface="Libre Baskerville"/>
          </a:endParaRPr>
        </a:p>
      </dgm:t>
    </dgm:pt>
    <dgm:pt modelId="{3CB1AE20-CA72-46B3-A6C9-36BD1886C593}" type="parTrans" cxnId="{718574D2-044B-4C5C-B633-E9EAAB9E2277}">
      <dgm:prSet/>
      <dgm:spPr/>
    </dgm:pt>
    <dgm:pt modelId="{2140C258-CCCC-43B5-9991-12BAF0088910}" type="sibTrans" cxnId="{718574D2-044B-4C5C-B633-E9EAAB9E2277}">
      <dgm:prSet/>
      <dgm:spPr/>
    </dgm:pt>
    <dgm:pt modelId="{5BFEFF00-E061-F34F-B8B4-57BCFC994C78}" type="pres">
      <dgm:prSet presAssocID="{6CFC59A1-C8FE-F54E-9058-B091319587F0}" presName="hierChild1" presStyleCnt="0">
        <dgm:presLayoutVars>
          <dgm:orgChart val="1"/>
          <dgm:chPref val="1"/>
          <dgm:dir/>
          <dgm:animOne val="branch"/>
          <dgm:animLvl val="lvl"/>
          <dgm:resizeHandles/>
        </dgm:presLayoutVars>
      </dgm:prSet>
      <dgm:spPr/>
    </dgm:pt>
    <dgm:pt modelId="{1516D2F5-D0F6-4D78-9A5D-72C180A545AE}" type="pres">
      <dgm:prSet presAssocID="{25540CD3-310E-6641-956A-75C25FAC5DD1}" presName="hierRoot1" presStyleCnt="0">
        <dgm:presLayoutVars>
          <dgm:hierBranch val="init"/>
        </dgm:presLayoutVars>
      </dgm:prSet>
      <dgm:spPr/>
    </dgm:pt>
    <dgm:pt modelId="{88D3438A-7A4A-41E0-9D22-D8BE71CA2643}" type="pres">
      <dgm:prSet presAssocID="{25540CD3-310E-6641-956A-75C25FAC5DD1}" presName="rootComposite1" presStyleCnt="0"/>
      <dgm:spPr/>
    </dgm:pt>
    <dgm:pt modelId="{597F60C9-CF9F-4116-B074-A300314CB2A6}" type="pres">
      <dgm:prSet presAssocID="{25540CD3-310E-6641-956A-75C25FAC5DD1}" presName="rootText1" presStyleLbl="node0" presStyleIdx="0" presStyleCnt="1">
        <dgm:presLayoutVars>
          <dgm:chPref val="3"/>
        </dgm:presLayoutVars>
      </dgm:prSet>
      <dgm:spPr/>
    </dgm:pt>
    <dgm:pt modelId="{850464BD-AD8C-459F-B9D5-74C41D6F9C41}" type="pres">
      <dgm:prSet presAssocID="{25540CD3-310E-6641-956A-75C25FAC5DD1}" presName="rootConnector1" presStyleLbl="node1" presStyleIdx="0" presStyleCnt="0"/>
      <dgm:spPr/>
    </dgm:pt>
    <dgm:pt modelId="{E1E269CB-8DFC-42EF-9092-185C006C2043}" type="pres">
      <dgm:prSet presAssocID="{25540CD3-310E-6641-956A-75C25FAC5DD1}" presName="hierChild2" presStyleCnt="0"/>
      <dgm:spPr/>
    </dgm:pt>
    <dgm:pt modelId="{8E6AF3EE-00B9-41F7-B575-C738A339BCE5}" type="pres">
      <dgm:prSet presAssocID="{411452F5-9491-4CEA-9F00-DB652C2762FB}" presName="Name37" presStyleLbl="parChTrans1D2" presStyleIdx="0" presStyleCnt="3"/>
      <dgm:spPr/>
    </dgm:pt>
    <dgm:pt modelId="{797F9639-7B16-4280-B26D-422AE2C4F405}" type="pres">
      <dgm:prSet presAssocID="{9250A529-9118-44D2-9F41-A2D2BA672389}" presName="hierRoot2" presStyleCnt="0">
        <dgm:presLayoutVars>
          <dgm:hierBranch val="init"/>
        </dgm:presLayoutVars>
      </dgm:prSet>
      <dgm:spPr/>
    </dgm:pt>
    <dgm:pt modelId="{1E08869E-4A27-4230-BD5D-E2DEA4703277}" type="pres">
      <dgm:prSet presAssocID="{9250A529-9118-44D2-9F41-A2D2BA672389}" presName="rootComposite" presStyleCnt="0"/>
      <dgm:spPr/>
    </dgm:pt>
    <dgm:pt modelId="{9731D488-F11D-49C7-BBAD-EEB6A560A5B4}" type="pres">
      <dgm:prSet presAssocID="{9250A529-9118-44D2-9F41-A2D2BA672389}" presName="rootText" presStyleLbl="node2" presStyleIdx="0" presStyleCnt="3">
        <dgm:presLayoutVars>
          <dgm:chPref val="3"/>
        </dgm:presLayoutVars>
      </dgm:prSet>
      <dgm:spPr/>
    </dgm:pt>
    <dgm:pt modelId="{E785F501-6861-4B99-AC58-64478B72D1E7}" type="pres">
      <dgm:prSet presAssocID="{9250A529-9118-44D2-9F41-A2D2BA672389}" presName="rootConnector" presStyleLbl="node2" presStyleIdx="0" presStyleCnt="3"/>
      <dgm:spPr/>
    </dgm:pt>
    <dgm:pt modelId="{7B856840-67BC-48E6-91C8-CD7D1A512762}" type="pres">
      <dgm:prSet presAssocID="{9250A529-9118-44D2-9F41-A2D2BA672389}" presName="hierChild4" presStyleCnt="0"/>
      <dgm:spPr/>
    </dgm:pt>
    <dgm:pt modelId="{05C08A54-C8BA-49E1-BE55-5E6A61349053}" type="pres">
      <dgm:prSet presAssocID="{9250A529-9118-44D2-9F41-A2D2BA672389}" presName="hierChild5" presStyleCnt="0"/>
      <dgm:spPr/>
    </dgm:pt>
    <dgm:pt modelId="{D32E8D99-0CEC-4B4D-848F-617A93A5EFB4}" type="pres">
      <dgm:prSet presAssocID="{A5AC081B-B67E-4574-8110-07A5EED1ABD7}" presName="Name37" presStyleLbl="parChTrans1D2" presStyleIdx="1" presStyleCnt="3"/>
      <dgm:spPr/>
    </dgm:pt>
    <dgm:pt modelId="{BDC525E8-A6EB-436A-B770-1170441A75CC}" type="pres">
      <dgm:prSet presAssocID="{0D96BD31-DE79-4ECA-B69F-E8835631761D}" presName="hierRoot2" presStyleCnt="0">
        <dgm:presLayoutVars>
          <dgm:hierBranch val="init"/>
        </dgm:presLayoutVars>
      </dgm:prSet>
      <dgm:spPr/>
    </dgm:pt>
    <dgm:pt modelId="{C302D87F-A7E9-46CF-97BE-96FA956816A2}" type="pres">
      <dgm:prSet presAssocID="{0D96BD31-DE79-4ECA-B69F-E8835631761D}" presName="rootComposite" presStyleCnt="0"/>
      <dgm:spPr/>
    </dgm:pt>
    <dgm:pt modelId="{7186863C-D46A-466F-9C84-F9572BB52D26}" type="pres">
      <dgm:prSet presAssocID="{0D96BD31-DE79-4ECA-B69F-E8835631761D}" presName="rootText" presStyleLbl="node2" presStyleIdx="1" presStyleCnt="3">
        <dgm:presLayoutVars>
          <dgm:chPref val="3"/>
        </dgm:presLayoutVars>
      </dgm:prSet>
      <dgm:spPr/>
    </dgm:pt>
    <dgm:pt modelId="{C9A0DEFD-5C1D-4A23-B9B5-61EEFA0B4EEC}" type="pres">
      <dgm:prSet presAssocID="{0D96BD31-DE79-4ECA-B69F-E8835631761D}" presName="rootConnector" presStyleLbl="node2" presStyleIdx="1" presStyleCnt="3"/>
      <dgm:spPr/>
    </dgm:pt>
    <dgm:pt modelId="{B33C8185-06FF-4C5E-AF7B-72D4C5CFC737}" type="pres">
      <dgm:prSet presAssocID="{0D96BD31-DE79-4ECA-B69F-E8835631761D}" presName="hierChild4" presStyleCnt="0"/>
      <dgm:spPr/>
    </dgm:pt>
    <dgm:pt modelId="{93682ECA-1337-42B7-B74D-29FA6A77BE3F}" type="pres">
      <dgm:prSet presAssocID="{0D96BD31-DE79-4ECA-B69F-E8835631761D}" presName="hierChild5" presStyleCnt="0"/>
      <dgm:spPr/>
    </dgm:pt>
    <dgm:pt modelId="{FD7121F7-D11B-4A11-AEA1-06795D7E722D}" type="pres">
      <dgm:prSet presAssocID="{3CB1AE20-CA72-46B3-A6C9-36BD1886C593}" presName="Name37" presStyleLbl="parChTrans1D2" presStyleIdx="2" presStyleCnt="3"/>
      <dgm:spPr/>
    </dgm:pt>
    <dgm:pt modelId="{F98AC04F-06FD-4D70-A74B-0D86F85C4893}" type="pres">
      <dgm:prSet presAssocID="{5F05EE01-173A-461C-BC83-752C561B2782}" presName="hierRoot2" presStyleCnt="0">
        <dgm:presLayoutVars>
          <dgm:hierBranch val="init"/>
        </dgm:presLayoutVars>
      </dgm:prSet>
      <dgm:spPr/>
    </dgm:pt>
    <dgm:pt modelId="{2B0F9732-9844-4DD5-B072-05FECEC459F9}" type="pres">
      <dgm:prSet presAssocID="{5F05EE01-173A-461C-BC83-752C561B2782}" presName="rootComposite" presStyleCnt="0"/>
      <dgm:spPr/>
    </dgm:pt>
    <dgm:pt modelId="{B1C5907D-7BFB-4345-B8B4-723C23F4823B}" type="pres">
      <dgm:prSet presAssocID="{5F05EE01-173A-461C-BC83-752C561B2782}" presName="rootText" presStyleLbl="node2" presStyleIdx="2" presStyleCnt="3">
        <dgm:presLayoutVars>
          <dgm:chPref val="3"/>
        </dgm:presLayoutVars>
      </dgm:prSet>
      <dgm:spPr/>
    </dgm:pt>
    <dgm:pt modelId="{E7947749-3B6F-4102-ACCD-474019288132}" type="pres">
      <dgm:prSet presAssocID="{5F05EE01-173A-461C-BC83-752C561B2782}" presName="rootConnector" presStyleLbl="node2" presStyleIdx="2" presStyleCnt="3"/>
      <dgm:spPr/>
    </dgm:pt>
    <dgm:pt modelId="{E6B73224-827B-45A0-8AB0-0A759B84DF95}" type="pres">
      <dgm:prSet presAssocID="{5F05EE01-173A-461C-BC83-752C561B2782}" presName="hierChild4" presStyleCnt="0"/>
      <dgm:spPr/>
    </dgm:pt>
    <dgm:pt modelId="{D75263F4-2A45-4EF2-9653-857D95ACB48C}" type="pres">
      <dgm:prSet presAssocID="{5F05EE01-173A-461C-BC83-752C561B2782}" presName="hierChild5" presStyleCnt="0"/>
      <dgm:spPr/>
    </dgm:pt>
    <dgm:pt modelId="{B82862A0-AB85-4C11-8E32-734D3C35EC09}" type="pres">
      <dgm:prSet presAssocID="{25540CD3-310E-6641-956A-75C25FAC5DD1}" presName="hierChild3" presStyleCnt="0"/>
      <dgm:spPr/>
    </dgm:pt>
  </dgm:ptLst>
  <dgm:cxnLst>
    <dgm:cxn modelId="{AA66400F-2808-E242-AA18-48E2C571F906}" srcId="{6CFC59A1-C8FE-F54E-9058-B091319587F0}" destId="{25540CD3-310E-6641-956A-75C25FAC5DD1}" srcOrd="0" destOrd="0" parTransId="{6C64576C-6529-0546-9DE8-7041EA55CCD0}" sibTransId="{25EAF954-AB3A-B147-A2A5-FFA9A35E5320}"/>
    <dgm:cxn modelId="{25302A10-BC85-4169-A51D-3292ED2498BC}" type="presOf" srcId="{A5AC081B-B67E-4574-8110-07A5EED1ABD7}" destId="{D32E8D99-0CEC-4B4D-848F-617A93A5EFB4}" srcOrd="0" destOrd="0" presId="urn:microsoft.com/office/officeart/2005/8/layout/orgChart1"/>
    <dgm:cxn modelId="{07D2B019-FFA4-4BB9-8A54-0B68BD1E5E3A}" type="presOf" srcId="{9250A529-9118-44D2-9F41-A2D2BA672389}" destId="{9731D488-F11D-49C7-BBAD-EEB6A560A5B4}" srcOrd="0" destOrd="0" presId="urn:microsoft.com/office/officeart/2005/8/layout/orgChart1"/>
    <dgm:cxn modelId="{B8BC032D-2315-4CCC-93DD-405FA64BCF4E}" type="presOf" srcId="{5F05EE01-173A-461C-BC83-752C561B2782}" destId="{B1C5907D-7BFB-4345-B8B4-723C23F4823B}" srcOrd="0" destOrd="0" presId="urn:microsoft.com/office/officeart/2005/8/layout/orgChart1"/>
    <dgm:cxn modelId="{91DEF639-8A14-4027-8ABE-551E48E5F3A6}" type="presOf" srcId="{25540CD3-310E-6641-956A-75C25FAC5DD1}" destId="{850464BD-AD8C-459F-B9D5-74C41D6F9C41}" srcOrd="1" destOrd="0" presId="urn:microsoft.com/office/officeart/2005/8/layout/orgChart1"/>
    <dgm:cxn modelId="{60B8253D-AAF5-408A-97C6-AB7A38C7FFE8}" type="presOf" srcId="{0D96BD31-DE79-4ECA-B69F-E8835631761D}" destId="{C9A0DEFD-5C1D-4A23-B9B5-61EEFA0B4EEC}" srcOrd="1" destOrd="0" presId="urn:microsoft.com/office/officeart/2005/8/layout/orgChart1"/>
    <dgm:cxn modelId="{6EB88245-60F2-4F6C-BEA2-22E40A673817}" type="presOf" srcId="{5F05EE01-173A-461C-BC83-752C561B2782}" destId="{E7947749-3B6F-4102-ACCD-474019288132}" srcOrd="1" destOrd="0" presId="urn:microsoft.com/office/officeart/2005/8/layout/orgChart1"/>
    <dgm:cxn modelId="{F862A263-1C6E-45D8-A692-EF1FB327DCBB}" type="presOf" srcId="{411452F5-9491-4CEA-9F00-DB652C2762FB}" destId="{8E6AF3EE-00B9-41F7-B575-C738A339BCE5}" srcOrd="0" destOrd="0" presId="urn:microsoft.com/office/officeart/2005/8/layout/orgChart1"/>
    <dgm:cxn modelId="{3B52AF71-2D6D-4837-B290-78593907054B}" type="presOf" srcId="{0D96BD31-DE79-4ECA-B69F-E8835631761D}" destId="{7186863C-D46A-466F-9C84-F9572BB52D26}" srcOrd="0" destOrd="0" presId="urn:microsoft.com/office/officeart/2005/8/layout/orgChart1"/>
    <dgm:cxn modelId="{63E807B8-B33D-4848-AFF6-0E6EEFDBF8CE}" type="presOf" srcId="{6CFC59A1-C8FE-F54E-9058-B091319587F0}" destId="{5BFEFF00-E061-F34F-B8B4-57BCFC994C78}" srcOrd="0" destOrd="0" presId="urn:microsoft.com/office/officeart/2005/8/layout/orgChart1"/>
    <dgm:cxn modelId="{79805CC0-68A6-427B-BECB-DBFCEA79AE4F}" type="presOf" srcId="{25540CD3-310E-6641-956A-75C25FAC5DD1}" destId="{597F60C9-CF9F-4116-B074-A300314CB2A6}" srcOrd="0" destOrd="0" presId="urn:microsoft.com/office/officeart/2005/8/layout/orgChart1"/>
    <dgm:cxn modelId="{797DABCF-DD43-430B-846A-E70CA91F691E}" type="presOf" srcId="{9250A529-9118-44D2-9F41-A2D2BA672389}" destId="{E785F501-6861-4B99-AC58-64478B72D1E7}" srcOrd="1" destOrd="0" presId="urn:microsoft.com/office/officeart/2005/8/layout/orgChart1"/>
    <dgm:cxn modelId="{718574D2-044B-4C5C-B633-E9EAAB9E2277}" srcId="{25540CD3-310E-6641-956A-75C25FAC5DD1}" destId="{5F05EE01-173A-461C-BC83-752C561B2782}" srcOrd="2" destOrd="0" parTransId="{3CB1AE20-CA72-46B3-A6C9-36BD1886C593}" sibTransId="{2140C258-CCCC-43B5-9991-12BAF0088910}"/>
    <dgm:cxn modelId="{E6A97FD4-20FA-443C-AC51-2AB3FF377148}" type="presOf" srcId="{3CB1AE20-CA72-46B3-A6C9-36BD1886C593}" destId="{FD7121F7-D11B-4A11-AEA1-06795D7E722D}" srcOrd="0" destOrd="0" presId="urn:microsoft.com/office/officeart/2005/8/layout/orgChart1"/>
    <dgm:cxn modelId="{371632E6-8522-4023-AEA4-FFBAFF4156EF}" srcId="{25540CD3-310E-6641-956A-75C25FAC5DD1}" destId="{0D96BD31-DE79-4ECA-B69F-E8835631761D}" srcOrd="1" destOrd="0" parTransId="{A5AC081B-B67E-4574-8110-07A5EED1ABD7}" sibTransId="{3FD534AE-9C46-44B9-BC9C-F80707CF1968}"/>
    <dgm:cxn modelId="{5706FCF5-4097-4537-A513-EE8268FE3593}" srcId="{25540CD3-310E-6641-956A-75C25FAC5DD1}" destId="{9250A529-9118-44D2-9F41-A2D2BA672389}" srcOrd="0" destOrd="0" parTransId="{411452F5-9491-4CEA-9F00-DB652C2762FB}" sibTransId="{68C2A4DB-3AF0-4715-A8AC-B8262001DAF4}"/>
    <dgm:cxn modelId="{61630F9B-1D9A-444C-969F-C2B4373B413B}" type="presParOf" srcId="{5BFEFF00-E061-F34F-B8B4-57BCFC994C78}" destId="{1516D2F5-D0F6-4D78-9A5D-72C180A545AE}" srcOrd="0" destOrd="0" presId="urn:microsoft.com/office/officeart/2005/8/layout/orgChart1"/>
    <dgm:cxn modelId="{E1C7A04D-B12B-4006-A2CD-347270036A63}" type="presParOf" srcId="{1516D2F5-D0F6-4D78-9A5D-72C180A545AE}" destId="{88D3438A-7A4A-41E0-9D22-D8BE71CA2643}" srcOrd="0" destOrd="0" presId="urn:microsoft.com/office/officeart/2005/8/layout/orgChart1"/>
    <dgm:cxn modelId="{61941CD3-6885-428E-AB06-6CB173FCAB40}" type="presParOf" srcId="{88D3438A-7A4A-41E0-9D22-D8BE71CA2643}" destId="{597F60C9-CF9F-4116-B074-A300314CB2A6}" srcOrd="0" destOrd="0" presId="urn:microsoft.com/office/officeart/2005/8/layout/orgChart1"/>
    <dgm:cxn modelId="{6A3B4D23-BAB9-4608-A5E1-1288B833D45C}" type="presParOf" srcId="{88D3438A-7A4A-41E0-9D22-D8BE71CA2643}" destId="{850464BD-AD8C-459F-B9D5-74C41D6F9C41}" srcOrd="1" destOrd="0" presId="urn:microsoft.com/office/officeart/2005/8/layout/orgChart1"/>
    <dgm:cxn modelId="{A27D4D44-489F-45E5-8605-8C84ADFE2F93}" type="presParOf" srcId="{1516D2F5-D0F6-4D78-9A5D-72C180A545AE}" destId="{E1E269CB-8DFC-42EF-9092-185C006C2043}" srcOrd="1" destOrd="0" presId="urn:microsoft.com/office/officeart/2005/8/layout/orgChart1"/>
    <dgm:cxn modelId="{7FB738D1-64BD-4FB3-8C24-72194FAE4BCB}" type="presParOf" srcId="{E1E269CB-8DFC-42EF-9092-185C006C2043}" destId="{8E6AF3EE-00B9-41F7-B575-C738A339BCE5}" srcOrd="0" destOrd="0" presId="urn:microsoft.com/office/officeart/2005/8/layout/orgChart1"/>
    <dgm:cxn modelId="{8E2C14ED-7EFE-4643-8FA7-636E4FBAED3B}" type="presParOf" srcId="{E1E269CB-8DFC-42EF-9092-185C006C2043}" destId="{797F9639-7B16-4280-B26D-422AE2C4F405}" srcOrd="1" destOrd="0" presId="urn:microsoft.com/office/officeart/2005/8/layout/orgChart1"/>
    <dgm:cxn modelId="{C0177385-4D83-4B04-AAB2-D9EB23B700B7}" type="presParOf" srcId="{797F9639-7B16-4280-B26D-422AE2C4F405}" destId="{1E08869E-4A27-4230-BD5D-E2DEA4703277}" srcOrd="0" destOrd="0" presId="urn:microsoft.com/office/officeart/2005/8/layout/orgChart1"/>
    <dgm:cxn modelId="{DEC0367D-A7F3-41C7-B1AB-AC40296D6A1F}" type="presParOf" srcId="{1E08869E-4A27-4230-BD5D-E2DEA4703277}" destId="{9731D488-F11D-49C7-BBAD-EEB6A560A5B4}" srcOrd="0" destOrd="0" presId="urn:microsoft.com/office/officeart/2005/8/layout/orgChart1"/>
    <dgm:cxn modelId="{566AEC25-5CC9-4E25-B9D2-51710C3B4D0E}" type="presParOf" srcId="{1E08869E-4A27-4230-BD5D-E2DEA4703277}" destId="{E785F501-6861-4B99-AC58-64478B72D1E7}" srcOrd="1" destOrd="0" presId="urn:microsoft.com/office/officeart/2005/8/layout/orgChart1"/>
    <dgm:cxn modelId="{EDE3C82B-4711-4EFF-8428-97747BD0408C}" type="presParOf" srcId="{797F9639-7B16-4280-B26D-422AE2C4F405}" destId="{7B856840-67BC-48E6-91C8-CD7D1A512762}" srcOrd="1" destOrd="0" presId="urn:microsoft.com/office/officeart/2005/8/layout/orgChart1"/>
    <dgm:cxn modelId="{B7714C68-443B-4EF4-8641-7BE06FBC7866}" type="presParOf" srcId="{797F9639-7B16-4280-B26D-422AE2C4F405}" destId="{05C08A54-C8BA-49E1-BE55-5E6A61349053}" srcOrd="2" destOrd="0" presId="urn:microsoft.com/office/officeart/2005/8/layout/orgChart1"/>
    <dgm:cxn modelId="{3B4E0552-6D86-4A72-A92C-7A4CBC0C924E}" type="presParOf" srcId="{E1E269CB-8DFC-42EF-9092-185C006C2043}" destId="{D32E8D99-0CEC-4B4D-848F-617A93A5EFB4}" srcOrd="2" destOrd="0" presId="urn:microsoft.com/office/officeart/2005/8/layout/orgChart1"/>
    <dgm:cxn modelId="{CF3D185D-41CE-4075-AE6E-D338C401A949}" type="presParOf" srcId="{E1E269CB-8DFC-42EF-9092-185C006C2043}" destId="{BDC525E8-A6EB-436A-B770-1170441A75CC}" srcOrd="3" destOrd="0" presId="urn:microsoft.com/office/officeart/2005/8/layout/orgChart1"/>
    <dgm:cxn modelId="{1164B64D-C795-4459-BABD-86528A95BCBE}" type="presParOf" srcId="{BDC525E8-A6EB-436A-B770-1170441A75CC}" destId="{C302D87F-A7E9-46CF-97BE-96FA956816A2}" srcOrd="0" destOrd="0" presId="urn:microsoft.com/office/officeart/2005/8/layout/orgChart1"/>
    <dgm:cxn modelId="{D2C2F220-44FE-4709-9E66-244F26D42D92}" type="presParOf" srcId="{C302D87F-A7E9-46CF-97BE-96FA956816A2}" destId="{7186863C-D46A-466F-9C84-F9572BB52D26}" srcOrd="0" destOrd="0" presId="urn:microsoft.com/office/officeart/2005/8/layout/orgChart1"/>
    <dgm:cxn modelId="{54D66F04-778E-406F-B8F8-7B6BD56885C2}" type="presParOf" srcId="{C302D87F-A7E9-46CF-97BE-96FA956816A2}" destId="{C9A0DEFD-5C1D-4A23-B9B5-61EEFA0B4EEC}" srcOrd="1" destOrd="0" presId="urn:microsoft.com/office/officeart/2005/8/layout/orgChart1"/>
    <dgm:cxn modelId="{7AB321A7-33E2-4388-B054-9CEFB32A44B1}" type="presParOf" srcId="{BDC525E8-A6EB-436A-B770-1170441A75CC}" destId="{B33C8185-06FF-4C5E-AF7B-72D4C5CFC737}" srcOrd="1" destOrd="0" presId="urn:microsoft.com/office/officeart/2005/8/layout/orgChart1"/>
    <dgm:cxn modelId="{5328B63B-931C-4C59-B4F2-F70BAF2B41FB}" type="presParOf" srcId="{BDC525E8-A6EB-436A-B770-1170441A75CC}" destId="{93682ECA-1337-42B7-B74D-29FA6A77BE3F}" srcOrd="2" destOrd="0" presId="urn:microsoft.com/office/officeart/2005/8/layout/orgChart1"/>
    <dgm:cxn modelId="{F50A8C52-F57A-4642-9F0E-519DA8C96551}" type="presParOf" srcId="{E1E269CB-8DFC-42EF-9092-185C006C2043}" destId="{FD7121F7-D11B-4A11-AEA1-06795D7E722D}" srcOrd="4" destOrd="0" presId="urn:microsoft.com/office/officeart/2005/8/layout/orgChart1"/>
    <dgm:cxn modelId="{DE0B990B-0BB7-4098-9544-84914B862682}" type="presParOf" srcId="{E1E269CB-8DFC-42EF-9092-185C006C2043}" destId="{F98AC04F-06FD-4D70-A74B-0D86F85C4893}" srcOrd="5" destOrd="0" presId="urn:microsoft.com/office/officeart/2005/8/layout/orgChart1"/>
    <dgm:cxn modelId="{566704F0-53DA-4A12-8209-F9F4DEA1F10A}" type="presParOf" srcId="{F98AC04F-06FD-4D70-A74B-0D86F85C4893}" destId="{2B0F9732-9844-4DD5-B072-05FECEC459F9}" srcOrd="0" destOrd="0" presId="urn:microsoft.com/office/officeart/2005/8/layout/orgChart1"/>
    <dgm:cxn modelId="{24A3CC24-44E6-4BCC-9798-7472FBDD73F8}" type="presParOf" srcId="{2B0F9732-9844-4DD5-B072-05FECEC459F9}" destId="{B1C5907D-7BFB-4345-B8B4-723C23F4823B}" srcOrd="0" destOrd="0" presId="urn:microsoft.com/office/officeart/2005/8/layout/orgChart1"/>
    <dgm:cxn modelId="{959FED36-DB20-4821-8E9C-C579634804E2}" type="presParOf" srcId="{2B0F9732-9844-4DD5-B072-05FECEC459F9}" destId="{E7947749-3B6F-4102-ACCD-474019288132}" srcOrd="1" destOrd="0" presId="urn:microsoft.com/office/officeart/2005/8/layout/orgChart1"/>
    <dgm:cxn modelId="{80E49D20-4C98-4DCC-B9EA-9EB88FCB49BE}" type="presParOf" srcId="{F98AC04F-06FD-4D70-A74B-0D86F85C4893}" destId="{E6B73224-827B-45A0-8AB0-0A759B84DF95}" srcOrd="1" destOrd="0" presId="urn:microsoft.com/office/officeart/2005/8/layout/orgChart1"/>
    <dgm:cxn modelId="{D85F28FA-BE2F-4767-AD52-0B5915EDFE26}" type="presParOf" srcId="{F98AC04F-06FD-4D70-A74B-0D86F85C4893}" destId="{D75263F4-2A45-4EF2-9653-857D95ACB48C}" srcOrd="2" destOrd="0" presId="urn:microsoft.com/office/officeart/2005/8/layout/orgChart1"/>
    <dgm:cxn modelId="{C6FEE9D2-A731-4C7E-871B-C1B2B27D6FE4}" type="presParOf" srcId="{1516D2F5-D0F6-4D78-9A5D-72C180A545AE}" destId="{B82862A0-AB85-4C11-8E32-734D3C35EC0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C3D61-8198-44CB-BD4A-9B591AAB4E1C}">
      <dsp:nvSpPr>
        <dsp:cNvPr id="0" name=""/>
        <dsp:cNvSpPr/>
      </dsp:nvSpPr>
      <dsp:spPr>
        <a:xfrm>
          <a:off x="0" y="123938"/>
          <a:ext cx="2529701" cy="15178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latin typeface="Libre Baskerville"/>
            </a:rPr>
            <a:t>Unit 5 Deconstructed DBQ Assignment Sheet and Document Set </a:t>
          </a:r>
        </a:p>
      </dsp:txBody>
      <dsp:txXfrm>
        <a:off x="0" y="123938"/>
        <a:ext cx="2529701" cy="1517820"/>
      </dsp:txXfrm>
    </dsp:sp>
    <dsp:sp modelId="{F8E86B38-F254-4444-B731-CCE8892AA11A}">
      <dsp:nvSpPr>
        <dsp:cNvPr id="0" name=""/>
        <dsp:cNvSpPr/>
      </dsp:nvSpPr>
      <dsp:spPr>
        <a:xfrm>
          <a:off x="0" y="1894729"/>
          <a:ext cx="2529701" cy="15178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latin typeface="Libre Baskerville"/>
            </a:rPr>
            <a:t>Deconstructed DBQ: Graphic Organizer Documents Handout</a:t>
          </a:r>
        </a:p>
      </dsp:txBody>
      <dsp:txXfrm>
        <a:off x="0" y="1894729"/>
        <a:ext cx="2529701" cy="1517820"/>
      </dsp:txXfrm>
    </dsp:sp>
    <dsp:sp modelId="{F06FA16C-FCDD-4EEB-988B-9F9F09E6D80E}">
      <dsp:nvSpPr>
        <dsp:cNvPr id="0" name=""/>
        <dsp:cNvSpPr/>
      </dsp:nvSpPr>
      <dsp:spPr>
        <a:xfrm>
          <a:off x="0" y="3665519"/>
          <a:ext cx="2529701" cy="15178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latin typeface="Libre Baskerville"/>
            </a:rPr>
            <a:t>Rotating Responses Handout</a:t>
          </a:r>
        </a:p>
      </dsp:txBody>
      <dsp:txXfrm>
        <a:off x="0" y="3665519"/>
        <a:ext cx="2529701" cy="1517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5EE0E-05F3-4F2B-B00C-84FB40BE9490}">
      <dsp:nvSpPr>
        <dsp:cNvPr id="0" name=""/>
        <dsp:cNvSpPr/>
      </dsp:nvSpPr>
      <dsp:spPr>
        <a:xfrm>
          <a:off x="2444" y="0"/>
          <a:ext cx="2399067" cy="541722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latin typeface="Libre Franklin Black"/>
            </a:rPr>
            <a:t>V</a:t>
          </a:r>
          <a:r>
            <a:rPr lang="en-US" sz="2700" kern="1200">
              <a:latin typeface="Libre Franklin Black"/>
            </a:rPr>
            <a:t>oice</a:t>
          </a:r>
        </a:p>
      </dsp:txBody>
      <dsp:txXfrm>
        <a:off x="2444" y="0"/>
        <a:ext cx="2399067" cy="1625166"/>
      </dsp:txXfrm>
    </dsp:sp>
    <dsp:sp modelId="{3377E3F2-0699-4A1D-ACAB-B4758224FFE1}">
      <dsp:nvSpPr>
        <dsp:cNvPr id="0" name=""/>
        <dsp:cNvSpPr/>
      </dsp:nvSpPr>
      <dsp:spPr>
        <a:xfrm>
          <a:off x="242351" y="162529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This is also known as their perspective. </a:t>
          </a:r>
        </a:p>
      </dsp:txBody>
      <dsp:txXfrm>
        <a:off x="265465" y="1648412"/>
        <a:ext cx="1873026" cy="742945"/>
      </dsp:txXfrm>
    </dsp:sp>
    <dsp:sp modelId="{C714AA88-6799-4887-9D5D-A6288D4E5E1D}">
      <dsp:nvSpPr>
        <dsp:cNvPr id="0" name=""/>
        <dsp:cNvSpPr/>
      </dsp:nvSpPr>
      <dsp:spPr>
        <a:xfrm>
          <a:off x="242351" y="253588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What is the author’s voice? </a:t>
          </a:r>
        </a:p>
      </dsp:txBody>
      <dsp:txXfrm>
        <a:off x="265465" y="2558997"/>
        <a:ext cx="1873026" cy="742945"/>
      </dsp:txXfrm>
    </dsp:sp>
    <dsp:sp modelId="{26F8D04D-FD27-4281-8998-84B16FB8FFE6}">
      <dsp:nvSpPr>
        <dsp:cNvPr id="0" name=""/>
        <dsp:cNvSpPr/>
      </dsp:nvSpPr>
      <dsp:spPr>
        <a:xfrm>
          <a:off x="242351" y="344646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How does the author’s job, social class, gender, race, age, experience, or other characteristics impact what they are saying? </a:t>
          </a:r>
        </a:p>
      </dsp:txBody>
      <dsp:txXfrm>
        <a:off x="265465" y="3469582"/>
        <a:ext cx="1873026" cy="742945"/>
      </dsp:txXfrm>
    </dsp:sp>
    <dsp:sp modelId="{53D4AFB2-957F-46C6-A6ED-391DE627A365}">
      <dsp:nvSpPr>
        <dsp:cNvPr id="0" name=""/>
        <dsp:cNvSpPr/>
      </dsp:nvSpPr>
      <dsp:spPr>
        <a:xfrm>
          <a:off x="242351" y="435705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latin typeface="Libre Baskerville"/>
            </a:rPr>
            <a:t>What experiences has this person had?</a:t>
          </a:r>
        </a:p>
      </dsp:txBody>
      <dsp:txXfrm>
        <a:off x="265465" y="4380167"/>
        <a:ext cx="1873026" cy="742945"/>
      </dsp:txXfrm>
    </dsp:sp>
    <dsp:sp modelId="{302BC36A-8B78-49B4-973E-83A7348D66E6}">
      <dsp:nvSpPr>
        <dsp:cNvPr id="0" name=""/>
        <dsp:cNvSpPr/>
      </dsp:nvSpPr>
      <dsp:spPr>
        <a:xfrm>
          <a:off x="2581442" y="0"/>
          <a:ext cx="2399067" cy="541722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latin typeface="Libre Franklin Black"/>
            </a:rPr>
            <a:t>I</a:t>
          </a:r>
          <a:r>
            <a:rPr lang="en-US" sz="2700" kern="1200">
              <a:latin typeface="Libre Franklin Black"/>
            </a:rPr>
            <a:t>ntent</a:t>
          </a:r>
        </a:p>
      </dsp:txBody>
      <dsp:txXfrm>
        <a:off x="2581442" y="0"/>
        <a:ext cx="2399067" cy="1625166"/>
      </dsp:txXfrm>
    </dsp:sp>
    <dsp:sp modelId="{8E0932B0-B0CA-4062-8204-4A58C16DC04A}">
      <dsp:nvSpPr>
        <dsp:cNvPr id="0" name=""/>
        <dsp:cNvSpPr/>
      </dsp:nvSpPr>
      <dsp:spPr>
        <a:xfrm>
          <a:off x="2821349" y="1625628"/>
          <a:ext cx="1919254" cy="106426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This is also called purpose. </a:t>
          </a:r>
        </a:p>
      </dsp:txBody>
      <dsp:txXfrm>
        <a:off x="2852520" y="1656799"/>
        <a:ext cx="1856912" cy="1001924"/>
      </dsp:txXfrm>
    </dsp:sp>
    <dsp:sp modelId="{BD7B259B-29B1-4153-BFA1-28CD7EAC705F}">
      <dsp:nvSpPr>
        <dsp:cNvPr id="0" name=""/>
        <dsp:cNvSpPr/>
      </dsp:nvSpPr>
      <dsp:spPr>
        <a:xfrm>
          <a:off x="2821349" y="2853629"/>
          <a:ext cx="1919254" cy="106426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Is the document intended to inform, persuade, remind, change? </a:t>
          </a:r>
        </a:p>
      </dsp:txBody>
      <dsp:txXfrm>
        <a:off x="2852520" y="2884800"/>
        <a:ext cx="1856912" cy="1001924"/>
      </dsp:txXfrm>
    </dsp:sp>
    <dsp:sp modelId="{0686DD2B-0D97-4333-B491-A730F74EEECA}">
      <dsp:nvSpPr>
        <dsp:cNvPr id="0" name=""/>
        <dsp:cNvSpPr/>
      </dsp:nvSpPr>
      <dsp:spPr>
        <a:xfrm>
          <a:off x="2821349" y="4081629"/>
          <a:ext cx="1919254" cy="106426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latin typeface="Libre Baskerville"/>
            </a:rPr>
            <a:t>How does that intention affect the question you are trying to answer?</a:t>
          </a:r>
        </a:p>
      </dsp:txBody>
      <dsp:txXfrm>
        <a:off x="2852520" y="4112800"/>
        <a:ext cx="1856912" cy="1001924"/>
      </dsp:txXfrm>
    </dsp:sp>
    <dsp:sp modelId="{1A6ED53F-4151-4939-B35A-E7447062956A}">
      <dsp:nvSpPr>
        <dsp:cNvPr id="0" name=""/>
        <dsp:cNvSpPr/>
      </dsp:nvSpPr>
      <dsp:spPr>
        <a:xfrm>
          <a:off x="5160440" y="0"/>
          <a:ext cx="2399067" cy="541722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latin typeface="Libre Franklin Black"/>
            </a:rPr>
            <a:t>E</a:t>
          </a:r>
          <a:r>
            <a:rPr lang="en-US" sz="2700" kern="1200">
              <a:latin typeface="Libre Franklin Black"/>
            </a:rPr>
            <a:t>nvironment</a:t>
          </a:r>
        </a:p>
      </dsp:txBody>
      <dsp:txXfrm>
        <a:off x="5160440" y="0"/>
        <a:ext cx="2399067" cy="1625166"/>
      </dsp:txXfrm>
    </dsp:sp>
    <dsp:sp modelId="{ACE0E8F9-D685-428A-A3AE-AE3C7DEA80CA}">
      <dsp:nvSpPr>
        <dsp:cNvPr id="0" name=""/>
        <dsp:cNvSpPr/>
      </dsp:nvSpPr>
      <dsp:spPr>
        <a:xfrm>
          <a:off x="5400346" y="162529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This is also called context.</a:t>
          </a:r>
        </a:p>
      </dsp:txBody>
      <dsp:txXfrm>
        <a:off x="5423460" y="1648412"/>
        <a:ext cx="1873026" cy="742945"/>
      </dsp:txXfrm>
    </dsp:sp>
    <dsp:sp modelId="{16B6F89A-1BF8-4DB4-8D70-A75D1BFB541C}">
      <dsp:nvSpPr>
        <dsp:cNvPr id="0" name=""/>
        <dsp:cNvSpPr/>
      </dsp:nvSpPr>
      <dsp:spPr>
        <a:xfrm>
          <a:off x="5400346" y="253588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 What is the environment like surrounding the creation of the document?</a:t>
          </a:r>
        </a:p>
      </dsp:txBody>
      <dsp:txXfrm>
        <a:off x="5423460" y="2558997"/>
        <a:ext cx="1873026" cy="742945"/>
      </dsp:txXfrm>
    </dsp:sp>
    <dsp:sp modelId="{7DD236D1-E071-4F1B-96DF-B61C2465E1A3}">
      <dsp:nvSpPr>
        <dsp:cNvPr id="0" name=""/>
        <dsp:cNvSpPr/>
      </dsp:nvSpPr>
      <dsp:spPr>
        <a:xfrm>
          <a:off x="5400346" y="344646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 What happened before the document was created? </a:t>
          </a:r>
        </a:p>
      </dsp:txBody>
      <dsp:txXfrm>
        <a:off x="5423460" y="3469582"/>
        <a:ext cx="1873026" cy="742945"/>
      </dsp:txXfrm>
    </dsp:sp>
    <dsp:sp modelId="{017F7C47-B567-4568-B6F1-F5DB99A05B6E}">
      <dsp:nvSpPr>
        <dsp:cNvPr id="0" name=""/>
        <dsp:cNvSpPr/>
      </dsp:nvSpPr>
      <dsp:spPr>
        <a:xfrm>
          <a:off x="5400346" y="435705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latin typeface="Libre Baskerville"/>
            </a:rPr>
            <a:t>How much time passed between the event and creating of the document? </a:t>
          </a:r>
        </a:p>
      </dsp:txBody>
      <dsp:txXfrm>
        <a:off x="5423460" y="4380167"/>
        <a:ext cx="1873026" cy="742945"/>
      </dsp:txXfrm>
    </dsp:sp>
    <dsp:sp modelId="{74C18760-04EF-435D-9ACC-D6DD5113D7CC}">
      <dsp:nvSpPr>
        <dsp:cNvPr id="0" name=""/>
        <dsp:cNvSpPr/>
      </dsp:nvSpPr>
      <dsp:spPr>
        <a:xfrm>
          <a:off x="7739437" y="0"/>
          <a:ext cx="2399067" cy="541722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latin typeface="Libre Franklin Black"/>
            </a:rPr>
            <a:t>W</a:t>
          </a:r>
          <a:r>
            <a:rPr lang="en-US" sz="2700" kern="1200">
              <a:latin typeface="Libre Franklin Black"/>
            </a:rPr>
            <a:t>ho?</a:t>
          </a:r>
        </a:p>
      </dsp:txBody>
      <dsp:txXfrm>
        <a:off x="7739437" y="0"/>
        <a:ext cx="2399067" cy="1625166"/>
      </dsp:txXfrm>
    </dsp:sp>
    <dsp:sp modelId="{D1C066AE-6EBE-4C60-B9B3-D4901B6865D3}">
      <dsp:nvSpPr>
        <dsp:cNvPr id="0" name=""/>
        <dsp:cNvSpPr/>
      </dsp:nvSpPr>
      <dsp:spPr>
        <a:xfrm>
          <a:off x="7979344" y="162529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This is also called audience. </a:t>
          </a:r>
        </a:p>
      </dsp:txBody>
      <dsp:txXfrm>
        <a:off x="8002458" y="1648412"/>
        <a:ext cx="1873026" cy="742945"/>
      </dsp:txXfrm>
    </dsp:sp>
    <dsp:sp modelId="{4F3B5D79-59E6-44DA-BD9C-6758B47770C1}">
      <dsp:nvSpPr>
        <dsp:cNvPr id="0" name=""/>
        <dsp:cNvSpPr/>
      </dsp:nvSpPr>
      <dsp:spPr>
        <a:xfrm>
          <a:off x="7979344" y="253588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Who was the document created for? </a:t>
          </a:r>
        </a:p>
      </dsp:txBody>
      <dsp:txXfrm>
        <a:off x="8002458" y="2558997"/>
        <a:ext cx="1873026" cy="742945"/>
      </dsp:txXfrm>
    </dsp:sp>
    <dsp:sp modelId="{CEE0C7BA-C259-42D6-AF5D-8AC8BDFD068C}">
      <dsp:nvSpPr>
        <dsp:cNvPr id="0" name=""/>
        <dsp:cNvSpPr/>
      </dsp:nvSpPr>
      <dsp:spPr>
        <a:xfrm>
          <a:off x="7979344" y="344646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Is it a diary entry that was probably just for individual memory keeping? </a:t>
          </a:r>
        </a:p>
      </dsp:txBody>
      <dsp:txXfrm>
        <a:off x="8002458" y="3469582"/>
        <a:ext cx="1873026" cy="742945"/>
      </dsp:txXfrm>
    </dsp:sp>
    <dsp:sp modelId="{DABB9144-1B5A-49FF-8AFC-E747EE21B4FE}">
      <dsp:nvSpPr>
        <dsp:cNvPr id="0" name=""/>
        <dsp:cNvSpPr/>
      </dsp:nvSpPr>
      <dsp:spPr>
        <a:xfrm>
          <a:off x="7979344" y="435705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latin typeface="Libre Baskerville"/>
            </a:rPr>
            <a:t>Was it a newspaper article meant to be read by as many people as possible? </a:t>
          </a:r>
        </a:p>
      </dsp:txBody>
      <dsp:txXfrm>
        <a:off x="8002458" y="4380167"/>
        <a:ext cx="1873026" cy="742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9F4B7-124C-4A01-BFCD-62737C522F48}">
      <dsp:nvSpPr>
        <dsp:cNvPr id="0" name=""/>
        <dsp:cNvSpPr/>
      </dsp:nvSpPr>
      <dsp:spPr>
        <a:xfrm>
          <a:off x="2174782" y="71496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6A62A2-8EC8-464E-983C-5BC1EA7B8E46}">
      <dsp:nvSpPr>
        <dsp:cNvPr id="0" name=""/>
        <dsp:cNvSpPr/>
      </dsp:nvSpPr>
      <dsp:spPr>
        <a:xfrm>
          <a:off x="986782" y="312909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a:solidFill>
                <a:schemeClr val="tx1"/>
              </a:solidFill>
              <a:latin typeface="Libre Baskerville"/>
            </a:rPr>
            <a:t>A claim is a defensible statement that responds to the question. </a:t>
          </a:r>
          <a:endParaRPr lang="en-US" sz="1600" kern="1200">
            <a:solidFill>
              <a:schemeClr val="tx1"/>
            </a:solidFill>
            <a:latin typeface="Libre Baskerville"/>
          </a:endParaRPr>
        </a:p>
      </dsp:txBody>
      <dsp:txXfrm>
        <a:off x="986782" y="3129098"/>
        <a:ext cx="4320000" cy="720000"/>
      </dsp:txXfrm>
    </dsp:sp>
    <dsp:sp modelId="{151B2CA2-AAA5-48E4-8BC5-32B16D78639B}">
      <dsp:nvSpPr>
        <dsp:cNvPr id="0" name=""/>
        <dsp:cNvSpPr/>
      </dsp:nvSpPr>
      <dsp:spPr>
        <a:xfrm>
          <a:off x="7250782" y="71496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7B3791-78E6-44F1-80CF-9FA7FEF8A9F7}">
      <dsp:nvSpPr>
        <dsp:cNvPr id="0" name=""/>
        <dsp:cNvSpPr/>
      </dsp:nvSpPr>
      <dsp:spPr>
        <a:xfrm>
          <a:off x="6062782" y="312909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a:solidFill>
                <a:schemeClr val="tx1"/>
              </a:solidFill>
              <a:latin typeface="Libre Baskerville"/>
            </a:rPr>
            <a:t>A “line of reasoning” outlines your key points. It introduces the substance of the evidence for your claim. </a:t>
          </a:r>
          <a:endParaRPr lang="en-US" sz="1600" kern="1200">
            <a:solidFill>
              <a:schemeClr val="tx1"/>
            </a:solidFill>
            <a:latin typeface="Libre Baskerville"/>
          </a:endParaRPr>
        </a:p>
      </dsp:txBody>
      <dsp:txXfrm>
        <a:off x="6062782" y="3129098"/>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1CFC4-C743-4C84-8D4C-F443C1BC7A20}">
      <dsp:nvSpPr>
        <dsp:cNvPr id="0" name=""/>
        <dsp:cNvSpPr/>
      </dsp:nvSpPr>
      <dsp:spPr>
        <a:xfrm>
          <a:off x="2747242" y="1366464"/>
          <a:ext cx="1936792" cy="373153"/>
        </a:xfrm>
        <a:custGeom>
          <a:avLst/>
          <a:gdLst/>
          <a:ahLst/>
          <a:cxnLst/>
          <a:rect l="0" t="0" r="0" b="0"/>
          <a:pathLst>
            <a:path>
              <a:moveTo>
                <a:pt x="0" y="0"/>
              </a:moveTo>
              <a:lnTo>
                <a:pt x="0" y="204733"/>
              </a:lnTo>
              <a:lnTo>
                <a:pt x="1936792" y="204733"/>
              </a:lnTo>
              <a:lnTo>
                <a:pt x="1936792" y="37315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71105A-378B-4CBD-BE65-ADBDFA2490AD}">
      <dsp:nvSpPr>
        <dsp:cNvPr id="0" name=""/>
        <dsp:cNvSpPr/>
      </dsp:nvSpPr>
      <dsp:spPr>
        <a:xfrm>
          <a:off x="2697479" y="1366464"/>
          <a:ext cx="91440" cy="373153"/>
        </a:xfrm>
        <a:custGeom>
          <a:avLst/>
          <a:gdLst/>
          <a:ahLst/>
          <a:cxnLst/>
          <a:rect l="0" t="0" r="0" b="0"/>
          <a:pathLst>
            <a:path>
              <a:moveTo>
                <a:pt x="49762" y="0"/>
              </a:moveTo>
              <a:lnTo>
                <a:pt x="49762" y="204733"/>
              </a:lnTo>
              <a:lnTo>
                <a:pt x="45720" y="204733"/>
              </a:lnTo>
              <a:lnTo>
                <a:pt x="45720" y="37315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568EBC-E88B-4086-B342-8109780E7280}">
      <dsp:nvSpPr>
        <dsp:cNvPr id="0" name=""/>
        <dsp:cNvSpPr/>
      </dsp:nvSpPr>
      <dsp:spPr>
        <a:xfrm>
          <a:off x="802365" y="1366464"/>
          <a:ext cx="1944876" cy="373153"/>
        </a:xfrm>
        <a:custGeom>
          <a:avLst/>
          <a:gdLst/>
          <a:ahLst/>
          <a:cxnLst/>
          <a:rect l="0" t="0" r="0" b="0"/>
          <a:pathLst>
            <a:path>
              <a:moveTo>
                <a:pt x="1944876" y="0"/>
              </a:moveTo>
              <a:lnTo>
                <a:pt x="1944876" y="204733"/>
              </a:lnTo>
              <a:lnTo>
                <a:pt x="0" y="204733"/>
              </a:lnTo>
              <a:lnTo>
                <a:pt x="0" y="37315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8E1EFC-8A65-234D-99C7-B029EF748C7B}">
      <dsp:nvSpPr>
        <dsp:cNvPr id="0" name=""/>
        <dsp:cNvSpPr/>
      </dsp:nvSpPr>
      <dsp:spPr>
        <a:xfrm>
          <a:off x="1945244" y="56446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b="1" kern="1200">
              <a:solidFill>
                <a:srgbClr val="333C42"/>
              </a:solidFill>
              <a:latin typeface="Libre Baskerville"/>
            </a:rPr>
            <a:t>Reading is my </a:t>
          </a:r>
          <a:r>
            <a:rPr lang="en-US" sz="1500" b="1" i="0" kern="1200">
              <a:solidFill>
                <a:srgbClr val="333C42"/>
              </a:solidFill>
              <a:effectLst/>
              <a:latin typeface="Libre Baskerville"/>
            </a:rPr>
            <a:t>favorite activity</a:t>
          </a:r>
          <a:r>
            <a:rPr lang="en-US" sz="1500" b="0" i="0" kern="1200">
              <a:solidFill>
                <a:srgbClr val="333C42"/>
              </a:solidFill>
              <a:effectLst/>
              <a:latin typeface="Libre Baskerville"/>
            </a:rPr>
            <a:t> </a:t>
          </a:r>
          <a:r>
            <a:rPr lang="en-US" sz="1500" kern="1200">
              <a:solidFill>
                <a:srgbClr val="333C42"/>
              </a:solidFill>
              <a:latin typeface="Libre Baskerville"/>
            </a:rPr>
            <a:t>because </a:t>
          </a:r>
          <a:endParaRPr lang="en-US" sz="1500" kern="1200">
            <a:latin typeface="Calibri Light" panose="020F0302020204030204"/>
            <a:ea typeface="Calibri Light" panose="020F0302020204030204"/>
            <a:cs typeface="Calibri Light" panose="020F0302020204030204"/>
          </a:endParaRPr>
        </a:p>
      </dsp:txBody>
      <dsp:txXfrm>
        <a:off x="1945244" y="564467"/>
        <a:ext cx="1603995" cy="801997"/>
      </dsp:txXfrm>
    </dsp:sp>
    <dsp:sp modelId="{279C6E7F-3736-460B-AAA7-28FD54911633}">
      <dsp:nvSpPr>
        <dsp:cNvPr id="0" name=""/>
        <dsp:cNvSpPr/>
      </dsp:nvSpPr>
      <dsp:spPr>
        <a:xfrm>
          <a:off x="368" y="173961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a:solidFill>
                <a:srgbClr val="333C42"/>
              </a:solidFill>
              <a:latin typeface="Libre Baskerville"/>
            </a:rPr>
            <a:t>it helps me relax, </a:t>
          </a:r>
          <a:endParaRPr lang="en-US" sz="1500" b="0" i="0" kern="1200">
            <a:effectLst/>
            <a:latin typeface="Calibri Light" panose="020F0302020204030204"/>
            <a:ea typeface="Calibri Light" panose="020F0302020204030204"/>
            <a:cs typeface="Calibri Light" panose="020F0302020204030204"/>
          </a:endParaRPr>
        </a:p>
      </dsp:txBody>
      <dsp:txXfrm>
        <a:off x="368" y="1739617"/>
        <a:ext cx="1603995" cy="801997"/>
      </dsp:txXfrm>
    </dsp:sp>
    <dsp:sp modelId="{18C75B54-ACA4-4E0D-9F59-26B6CB33939E}">
      <dsp:nvSpPr>
        <dsp:cNvPr id="0" name=""/>
        <dsp:cNvSpPr/>
      </dsp:nvSpPr>
      <dsp:spPr>
        <a:xfrm>
          <a:off x="1941202" y="173961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b="0" i="0" kern="1200">
              <a:solidFill>
                <a:srgbClr val="333C42"/>
              </a:solidFill>
              <a:effectLst/>
              <a:latin typeface="Libre Baskerville"/>
            </a:rPr>
            <a:t>improves my </a:t>
          </a:r>
          <a:r>
            <a:rPr lang="en-US" sz="1500" kern="1200">
              <a:solidFill>
                <a:srgbClr val="333C42"/>
              </a:solidFill>
              <a:latin typeface="Libre Baskerville"/>
            </a:rPr>
            <a:t>imagination,</a:t>
          </a:r>
          <a:endParaRPr lang="en-US" sz="1500" kern="1200">
            <a:latin typeface="Calibri Light" panose="020F0302020204030204"/>
            <a:ea typeface="Calibri Light" panose="020F0302020204030204"/>
            <a:cs typeface="Calibri Light" panose="020F0302020204030204"/>
          </a:endParaRPr>
        </a:p>
      </dsp:txBody>
      <dsp:txXfrm>
        <a:off x="1941202" y="1739617"/>
        <a:ext cx="1603995" cy="801997"/>
      </dsp:txXfrm>
    </dsp:sp>
    <dsp:sp modelId="{19C55CE4-D6DA-44F6-84BF-4489CBE40F3F}">
      <dsp:nvSpPr>
        <dsp:cNvPr id="0" name=""/>
        <dsp:cNvSpPr/>
      </dsp:nvSpPr>
      <dsp:spPr>
        <a:xfrm>
          <a:off x="3882036" y="173961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333C42"/>
              </a:solidFill>
              <a:latin typeface="Libre Baskerville"/>
            </a:rPr>
            <a:t> and teaches me new things. </a:t>
          </a:r>
          <a:endParaRPr lang="en-US" sz="1500" kern="1200"/>
        </a:p>
      </dsp:txBody>
      <dsp:txXfrm>
        <a:off x="3882036" y="1739617"/>
        <a:ext cx="1603995" cy="8019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121F7-D11B-4A11-AEA1-06795D7E722D}">
      <dsp:nvSpPr>
        <dsp:cNvPr id="0" name=""/>
        <dsp:cNvSpPr/>
      </dsp:nvSpPr>
      <dsp:spPr>
        <a:xfrm>
          <a:off x="2885630" y="1913902"/>
          <a:ext cx="2041604" cy="354328"/>
        </a:xfrm>
        <a:custGeom>
          <a:avLst/>
          <a:gdLst/>
          <a:ahLst/>
          <a:cxnLst/>
          <a:rect l="0" t="0" r="0" b="0"/>
          <a:pathLst>
            <a:path>
              <a:moveTo>
                <a:pt x="0" y="0"/>
              </a:moveTo>
              <a:lnTo>
                <a:pt x="0" y="177164"/>
              </a:lnTo>
              <a:lnTo>
                <a:pt x="2041604" y="177164"/>
              </a:lnTo>
              <a:lnTo>
                <a:pt x="2041604" y="35432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2E8D99-0CEC-4B4D-848F-617A93A5EFB4}">
      <dsp:nvSpPr>
        <dsp:cNvPr id="0" name=""/>
        <dsp:cNvSpPr/>
      </dsp:nvSpPr>
      <dsp:spPr>
        <a:xfrm>
          <a:off x="2839910" y="1913902"/>
          <a:ext cx="91440" cy="354328"/>
        </a:xfrm>
        <a:custGeom>
          <a:avLst/>
          <a:gdLst/>
          <a:ahLst/>
          <a:cxnLst/>
          <a:rect l="0" t="0" r="0" b="0"/>
          <a:pathLst>
            <a:path>
              <a:moveTo>
                <a:pt x="45720" y="0"/>
              </a:moveTo>
              <a:lnTo>
                <a:pt x="45720" y="35432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6AF3EE-00B9-41F7-B575-C738A339BCE5}">
      <dsp:nvSpPr>
        <dsp:cNvPr id="0" name=""/>
        <dsp:cNvSpPr/>
      </dsp:nvSpPr>
      <dsp:spPr>
        <a:xfrm>
          <a:off x="844025" y="1913902"/>
          <a:ext cx="2041604" cy="354328"/>
        </a:xfrm>
        <a:custGeom>
          <a:avLst/>
          <a:gdLst/>
          <a:ahLst/>
          <a:cxnLst/>
          <a:rect l="0" t="0" r="0" b="0"/>
          <a:pathLst>
            <a:path>
              <a:moveTo>
                <a:pt x="2041604" y="0"/>
              </a:moveTo>
              <a:lnTo>
                <a:pt x="2041604" y="177164"/>
              </a:lnTo>
              <a:lnTo>
                <a:pt x="0" y="177164"/>
              </a:lnTo>
              <a:lnTo>
                <a:pt x="0" y="35432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7F60C9-CF9F-4116-B074-A300314CB2A6}">
      <dsp:nvSpPr>
        <dsp:cNvPr id="0" name=""/>
        <dsp:cNvSpPr/>
      </dsp:nvSpPr>
      <dsp:spPr>
        <a:xfrm>
          <a:off x="2041991" y="1070264"/>
          <a:ext cx="1687276" cy="84363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US" sz="1100" kern="1200">
              <a:solidFill>
                <a:srgbClr val="000000"/>
              </a:solidFill>
              <a:latin typeface="Libre Baskerville"/>
            </a:rPr>
            <a:t>The Constitution’s broad language on federal power led to early debates over its interpretation,</a:t>
          </a:r>
          <a:endParaRPr lang="en-US" sz="1100" kern="1200">
            <a:solidFill>
              <a:srgbClr val="000000"/>
            </a:solidFill>
            <a:latin typeface="Calibri Light" panose="020F0302020204030204"/>
            <a:ea typeface="Calibri Light" panose="020F0302020204030204"/>
            <a:cs typeface="Calibri Light" panose="020F0302020204030204"/>
          </a:endParaRPr>
        </a:p>
      </dsp:txBody>
      <dsp:txXfrm>
        <a:off x="2041991" y="1070264"/>
        <a:ext cx="1687276" cy="843638"/>
      </dsp:txXfrm>
    </dsp:sp>
    <dsp:sp modelId="{9731D488-F11D-49C7-BBAD-EEB6A560A5B4}">
      <dsp:nvSpPr>
        <dsp:cNvPr id="0" name=""/>
        <dsp:cNvSpPr/>
      </dsp:nvSpPr>
      <dsp:spPr>
        <a:xfrm>
          <a:off x="387" y="2268230"/>
          <a:ext cx="1687276" cy="84363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US" sz="1100" kern="1200">
              <a:solidFill>
                <a:srgbClr val="000000"/>
              </a:solidFill>
              <a:latin typeface="Libre Baskerville"/>
            </a:rPr>
            <a:t>as seen in the conflict between Hamilton and Jefferson over the National Bank,</a:t>
          </a:r>
        </a:p>
      </dsp:txBody>
      <dsp:txXfrm>
        <a:off x="387" y="2268230"/>
        <a:ext cx="1687276" cy="843638"/>
      </dsp:txXfrm>
    </dsp:sp>
    <dsp:sp modelId="{7186863C-D46A-466F-9C84-F9572BB52D26}">
      <dsp:nvSpPr>
        <dsp:cNvPr id="0" name=""/>
        <dsp:cNvSpPr/>
      </dsp:nvSpPr>
      <dsp:spPr>
        <a:xfrm>
          <a:off x="2041991" y="2268230"/>
          <a:ext cx="1687276" cy="84363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US" sz="1100" kern="1200">
              <a:solidFill>
                <a:srgbClr val="000000"/>
              </a:solidFill>
              <a:latin typeface="Libre Baskerville"/>
            </a:rPr>
            <a:t>shaping the divide between Federalists</a:t>
          </a:r>
          <a:endParaRPr lang="en-US" sz="1100" kern="1200"/>
        </a:p>
      </dsp:txBody>
      <dsp:txXfrm>
        <a:off x="2041991" y="2268230"/>
        <a:ext cx="1687276" cy="843638"/>
      </dsp:txXfrm>
    </dsp:sp>
    <dsp:sp modelId="{B1C5907D-7BFB-4345-B8B4-723C23F4823B}">
      <dsp:nvSpPr>
        <dsp:cNvPr id="0" name=""/>
        <dsp:cNvSpPr/>
      </dsp:nvSpPr>
      <dsp:spPr>
        <a:xfrm>
          <a:off x="4083596" y="2268230"/>
          <a:ext cx="1687276" cy="84363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US" sz="1100" kern="1200">
              <a:solidFill>
                <a:srgbClr val="000000"/>
              </a:solidFill>
              <a:latin typeface="Libre Baskerville"/>
            </a:rPr>
            <a:t>and Democratic-Republicans.</a:t>
          </a:r>
          <a:endParaRPr lang="en-US" sz="1100" kern="1200">
            <a:latin typeface="Libre Baskerville"/>
          </a:endParaRPr>
        </a:p>
      </dsp:txBody>
      <dsp:txXfrm>
        <a:off x="4083596" y="2268230"/>
        <a:ext cx="1687276" cy="8436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A39EB6-EAE0-E54F-9841-DDC361CA35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Libre Franklin" pitchFamily="2" charset="77"/>
            </a:endParaRPr>
          </a:p>
        </p:txBody>
      </p:sp>
      <p:sp>
        <p:nvSpPr>
          <p:cNvPr id="3" name="Date Placeholder 2">
            <a:extLst>
              <a:ext uri="{FF2B5EF4-FFF2-40B4-BE49-F238E27FC236}">
                <a16:creationId xmlns:a16="http://schemas.microsoft.com/office/drawing/2014/main" id="{9D72BD6F-9737-5548-9B4E-EBE0E52B8B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0008A-46D7-5B42-846A-E05830A9A538}" type="datetimeFigureOut">
              <a:rPr lang="en-US" smtClean="0">
                <a:latin typeface="Libre Franklin" pitchFamily="2" charset="77"/>
              </a:rPr>
              <a:t>8/22/25</a:t>
            </a:fld>
            <a:endParaRPr lang="en-US">
              <a:latin typeface="Libre Franklin" pitchFamily="2" charset="77"/>
            </a:endParaRPr>
          </a:p>
        </p:txBody>
      </p:sp>
      <p:sp>
        <p:nvSpPr>
          <p:cNvPr id="4" name="Footer Placeholder 3">
            <a:extLst>
              <a:ext uri="{FF2B5EF4-FFF2-40B4-BE49-F238E27FC236}">
                <a16:creationId xmlns:a16="http://schemas.microsoft.com/office/drawing/2014/main" id="{8D45282D-5E2E-3D47-91B2-40A481C864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Libre Franklin" pitchFamily="2" charset="77"/>
            </a:endParaRPr>
          </a:p>
        </p:txBody>
      </p:sp>
      <p:sp>
        <p:nvSpPr>
          <p:cNvPr id="5" name="Slide Number Placeholder 4">
            <a:extLst>
              <a:ext uri="{FF2B5EF4-FFF2-40B4-BE49-F238E27FC236}">
                <a16:creationId xmlns:a16="http://schemas.microsoft.com/office/drawing/2014/main" id="{468F5488-F964-D84C-8BC0-BB3D292763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29A686-A741-6A4B-9155-AB5039EC92F9}" type="slidenum">
              <a:rPr lang="en-US" smtClean="0">
                <a:latin typeface="Libre Franklin" pitchFamily="2" charset="77"/>
              </a:rPr>
              <a:t>‹#›</a:t>
            </a:fld>
            <a:endParaRPr lang="en-US">
              <a:latin typeface="Libre Franklin" pitchFamily="2" charset="77"/>
            </a:endParaRPr>
          </a:p>
        </p:txBody>
      </p:sp>
    </p:spTree>
    <p:extLst>
      <p:ext uri="{BB962C8B-B14F-4D97-AF65-F5344CB8AC3E}">
        <p14:creationId xmlns:p14="http://schemas.microsoft.com/office/powerpoint/2010/main" val="2914860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ibre Franklin"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ibre Franklin" pitchFamily="2" charset="77"/>
              </a:defRPr>
            </a:lvl1pPr>
          </a:lstStyle>
          <a:p>
            <a:fld id="{CC05B35D-E967-254F-A474-764748914505}" type="datetimeFigureOut">
              <a:rPr lang="en-US" smtClean="0"/>
              <a:pPr/>
              <a:t>8/22/25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ibre Franklin"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ibre Franklin" pitchFamily="2" charset="77"/>
              </a:defRPr>
            </a:lvl1pPr>
          </a:lstStyle>
          <a:p>
            <a:fld id="{82282166-58BA-DD45-B88A-EE20C74A2369}" type="slidenum">
              <a:rPr lang="en-US" smtClean="0"/>
              <a:pPr/>
              <a:t>‹#›</a:t>
            </a:fld>
            <a:endParaRPr lang="en-US"/>
          </a:p>
        </p:txBody>
      </p:sp>
    </p:spTree>
    <p:extLst>
      <p:ext uri="{BB962C8B-B14F-4D97-AF65-F5344CB8AC3E}">
        <p14:creationId xmlns:p14="http://schemas.microsoft.com/office/powerpoint/2010/main" val="17062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ibre Franklin"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62CA5-1E98-B81F-5DCE-92B15E07D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A1B06-619D-DC6D-DFFD-E9FA44E37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E54AB-9351-F445-D2D8-0C4B59732549}"/>
              </a:ext>
            </a:extLst>
          </p:cNvPr>
          <p:cNvSpPr>
            <a:spLocks noGrp="1"/>
          </p:cNvSpPr>
          <p:nvPr>
            <p:ph type="body" idx="1"/>
          </p:nvPr>
        </p:nvSpPr>
        <p:spPr/>
        <p:txBody>
          <a:bodyPr/>
          <a:lstStyle/>
          <a:p>
            <a:r>
              <a:rPr lang="en-US" i="1">
                <a:latin typeface="Libre Franklin"/>
              </a:rPr>
              <a:t>Arrange students into groups of four.</a:t>
            </a:r>
            <a:endParaRPr lang="en-US"/>
          </a:p>
        </p:txBody>
      </p:sp>
      <p:sp>
        <p:nvSpPr>
          <p:cNvPr id="4" name="Slide Number Placeholder 3">
            <a:extLst>
              <a:ext uri="{FF2B5EF4-FFF2-40B4-BE49-F238E27FC236}">
                <a16:creationId xmlns:a16="http://schemas.microsoft.com/office/drawing/2014/main" id="{ED2B5BCC-890F-66AD-092C-5605EF0A6BDC}"/>
              </a:ext>
            </a:extLst>
          </p:cNvPr>
          <p:cNvSpPr>
            <a:spLocks noGrp="1"/>
          </p:cNvSpPr>
          <p:nvPr>
            <p:ph type="sldNum" sz="quarter" idx="5"/>
          </p:nvPr>
        </p:nvSpPr>
        <p:spPr/>
        <p:txBody>
          <a:bodyPr/>
          <a:lstStyle/>
          <a:p>
            <a:fld id="{82282166-58BA-DD45-B88A-EE20C74A2369}" type="slidenum">
              <a:rPr lang="en-US" smtClean="0"/>
              <a:pPr/>
              <a:t>3</a:t>
            </a:fld>
            <a:endParaRPr lang="en-US"/>
          </a:p>
        </p:txBody>
      </p:sp>
    </p:spTree>
    <p:extLst>
      <p:ext uri="{BB962C8B-B14F-4D97-AF65-F5344CB8AC3E}">
        <p14:creationId xmlns:p14="http://schemas.microsoft.com/office/powerpoint/2010/main" val="109239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C41DF-6598-9567-DE01-22E365C02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26657-8DDB-6A41-B58B-CDF1DAA72E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B851F-BBA8-8E00-D393-032CE1897FD2}"/>
              </a:ext>
            </a:extLst>
          </p:cNvPr>
          <p:cNvSpPr>
            <a:spLocks noGrp="1"/>
          </p:cNvSpPr>
          <p:nvPr>
            <p:ph type="body" idx="1"/>
          </p:nvPr>
        </p:nvSpPr>
        <p:spPr/>
        <p:txBody>
          <a:bodyPr/>
          <a:lstStyle/>
          <a:p>
            <a:r>
              <a:rPr lang="en-US">
                <a:latin typeface="Calibri"/>
                <a:ea typeface="Calibri"/>
                <a:cs typeface="Calibri"/>
              </a:rPr>
              <a:t>The next 4 slides are included if you would like to review the document set with students. More information is included in the teacher primary source document.</a:t>
            </a:r>
          </a:p>
        </p:txBody>
      </p:sp>
      <p:sp>
        <p:nvSpPr>
          <p:cNvPr id="4" name="Slide Number Placeholder 3">
            <a:extLst>
              <a:ext uri="{FF2B5EF4-FFF2-40B4-BE49-F238E27FC236}">
                <a16:creationId xmlns:a16="http://schemas.microsoft.com/office/drawing/2014/main" id="{9B062880-8408-065A-6281-6888220054DE}"/>
              </a:ext>
            </a:extLst>
          </p:cNvPr>
          <p:cNvSpPr>
            <a:spLocks noGrp="1"/>
          </p:cNvSpPr>
          <p:nvPr>
            <p:ph type="sldNum" sz="quarter" idx="5"/>
          </p:nvPr>
        </p:nvSpPr>
        <p:spPr/>
        <p:txBody>
          <a:bodyPr/>
          <a:lstStyle/>
          <a:p>
            <a:fld id="{82282166-58BA-DD45-B88A-EE20C74A2369}" type="slidenum">
              <a:rPr lang="en-US" smtClean="0"/>
              <a:pPr/>
              <a:t>12</a:t>
            </a:fld>
            <a:endParaRPr lang="en-US"/>
          </a:p>
        </p:txBody>
      </p:sp>
    </p:spTree>
    <p:extLst>
      <p:ext uri="{BB962C8B-B14F-4D97-AF65-F5344CB8AC3E}">
        <p14:creationId xmlns:p14="http://schemas.microsoft.com/office/powerpoint/2010/main" val="43790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DA6B5-BB1D-E5BB-2B47-17682FFFB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64F29-6EE1-F852-CAFA-4895FFFE2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8F362B-77EE-623C-0725-A2E736CD3200}"/>
              </a:ext>
            </a:extLst>
          </p:cNvPr>
          <p:cNvSpPr>
            <a:spLocks noGrp="1"/>
          </p:cNvSpPr>
          <p:nvPr>
            <p:ph type="body" idx="1"/>
          </p:nvPr>
        </p:nvSpPr>
        <p:spPr/>
        <p:txBody>
          <a:bodyPr/>
          <a:lstStyle/>
          <a:p>
            <a:r>
              <a:rPr lang="en-US">
                <a:latin typeface="Calibri"/>
                <a:ea typeface="Calibri"/>
                <a:cs typeface="Calibri"/>
              </a:rPr>
              <a:t>The next 3 slides are included if you would like to review the document set with students. More information is included in the teacher primary source document.</a:t>
            </a:r>
          </a:p>
        </p:txBody>
      </p:sp>
      <p:sp>
        <p:nvSpPr>
          <p:cNvPr id="4" name="Slide Number Placeholder 3">
            <a:extLst>
              <a:ext uri="{FF2B5EF4-FFF2-40B4-BE49-F238E27FC236}">
                <a16:creationId xmlns:a16="http://schemas.microsoft.com/office/drawing/2014/main" id="{3F79F04E-8045-7413-E3BE-B33699985A88}"/>
              </a:ext>
            </a:extLst>
          </p:cNvPr>
          <p:cNvSpPr>
            <a:spLocks noGrp="1"/>
          </p:cNvSpPr>
          <p:nvPr>
            <p:ph type="sldNum" sz="quarter" idx="5"/>
          </p:nvPr>
        </p:nvSpPr>
        <p:spPr/>
        <p:txBody>
          <a:bodyPr/>
          <a:lstStyle/>
          <a:p>
            <a:fld id="{82282166-58BA-DD45-B88A-EE20C74A2369}" type="slidenum">
              <a:rPr lang="en-US" smtClean="0"/>
              <a:pPr/>
              <a:t>13</a:t>
            </a:fld>
            <a:endParaRPr lang="en-US"/>
          </a:p>
        </p:txBody>
      </p:sp>
    </p:spTree>
    <p:extLst>
      <p:ext uri="{BB962C8B-B14F-4D97-AF65-F5344CB8AC3E}">
        <p14:creationId xmlns:p14="http://schemas.microsoft.com/office/powerpoint/2010/main" val="200526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E1A9E-E908-3C24-FEDB-F0DFDEFB8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5A35A-7F5F-ECDD-3F8F-7C35C2E27C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FF1524-AA37-6178-388A-8CB0A4A87250}"/>
              </a:ext>
            </a:extLst>
          </p:cNvPr>
          <p:cNvSpPr>
            <a:spLocks noGrp="1"/>
          </p:cNvSpPr>
          <p:nvPr>
            <p:ph type="body" idx="1"/>
          </p:nvPr>
        </p:nvSpPr>
        <p:spPr/>
        <p:txBody>
          <a:bodyPr/>
          <a:lstStyle/>
          <a:p>
            <a:r>
              <a:rPr lang="en-US">
                <a:latin typeface="Calibri"/>
                <a:ea typeface="Calibri"/>
                <a:cs typeface="Calibri"/>
              </a:rPr>
              <a:t>The next 2 slides are included if you would like to review the document set with students. More information is included in the teacher primary source document.</a:t>
            </a:r>
          </a:p>
        </p:txBody>
      </p:sp>
      <p:sp>
        <p:nvSpPr>
          <p:cNvPr id="4" name="Slide Number Placeholder 3">
            <a:extLst>
              <a:ext uri="{FF2B5EF4-FFF2-40B4-BE49-F238E27FC236}">
                <a16:creationId xmlns:a16="http://schemas.microsoft.com/office/drawing/2014/main" id="{A329BBF1-5DF1-C9BA-83F7-8F002F6561E9}"/>
              </a:ext>
            </a:extLst>
          </p:cNvPr>
          <p:cNvSpPr>
            <a:spLocks noGrp="1"/>
          </p:cNvSpPr>
          <p:nvPr>
            <p:ph type="sldNum" sz="quarter" idx="5"/>
          </p:nvPr>
        </p:nvSpPr>
        <p:spPr/>
        <p:txBody>
          <a:bodyPr/>
          <a:lstStyle/>
          <a:p>
            <a:fld id="{82282166-58BA-DD45-B88A-EE20C74A2369}" type="slidenum">
              <a:rPr lang="en-US" smtClean="0"/>
              <a:pPr/>
              <a:t>14</a:t>
            </a:fld>
            <a:endParaRPr lang="en-US"/>
          </a:p>
        </p:txBody>
      </p:sp>
    </p:spTree>
    <p:extLst>
      <p:ext uri="{BB962C8B-B14F-4D97-AF65-F5344CB8AC3E}">
        <p14:creationId xmlns:p14="http://schemas.microsoft.com/office/powerpoint/2010/main" val="3990125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5B3D8-5089-C6B1-E23D-4E646ED5C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C94B7F-B030-2BF6-606F-E8D8685CB7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4882E-6594-8B11-CD7E-0D416679F19C}"/>
              </a:ext>
            </a:extLst>
          </p:cNvPr>
          <p:cNvSpPr>
            <a:spLocks noGrp="1"/>
          </p:cNvSpPr>
          <p:nvPr>
            <p:ph type="body" idx="1"/>
          </p:nvPr>
        </p:nvSpPr>
        <p:spPr/>
        <p:txBody>
          <a:bodyPr/>
          <a:lstStyle/>
          <a:p>
            <a:r>
              <a:rPr lang="en-US">
                <a:latin typeface="Calibri"/>
                <a:ea typeface="Calibri"/>
                <a:cs typeface="Calibri"/>
              </a:rPr>
              <a:t>The next slide is included if you would like to review the document set with students. More information is included in the teacher primary source document.</a:t>
            </a:r>
          </a:p>
        </p:txBody>
      </p:sp>
      <p:sp>
        <p:nvSpPr>
          <p:cNvPr id="4" name="Slide Number Placeholder 3">
            <a:extLst>
              <a:ext uri="{FF2B5EF4-FFF2-40B4-BE49-F238E27FC236}">
                <a16:creationId xmlns:a16="http://schemas.microsoft.com/office/drawing/2014/main" id="{5449BAB2-6D17-07C2-7E7D-7E97C2D42112}"/>
              </a:ext>
            </a:extLst>
          </p:cNvPr>
          <p:cNvSpPr>
            <a:spLocks noGrp="1"/>
          </p:cNvSpPr>
          <p:nvPr>
            <p:ph type="sldNum" sz="quarter" idx="5"/>
          </p:nvPr>
        </p:nvSpPr>
        <p:spPr/>
        <p:txBody>
          <a:bodyPr/>
          <a:lstStyle/>
          <a:p>
            <a:fld id="{82282166-58BA-DD45-B88A-EE20C74A2369}" type="slidenum">
              <a:rPr lang="en-US" smtClean="0"/>
              <a:pPr/>
              <a:t>15</a:t>
            </a:fld>
            <a:endParaRPr lang="en-US"/>
          </a:p>
        </p:txBody>
      </p:sp>
    </p:spTree>
    <p:extLst>
      <p:ext uri="{BB962C8B-B14F-4D97-AF65-F5344CB8AC3E}">
        <p14:creationId xmlns:p14="http://schemas.microsoft.com/office/powerpoint/2010/main" val="3286708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The next three slides quickly review the skill: grouping. These slides correspond to the graphic organizer.</a:t>
            </a:r>
          </a:p>
        </p:txBody>
      </p:sp>
      <p:sp>
        <p:nvSpPr>
          <p:cNvPr id="4" name="Slide Number Placeholder 3"/>
          <p:cNvSpPr>
            <a:spLocks noGrp="1"/>
          </p:cNvSpPr>
          <p:nvPr>
            <p:ph type="sldNum" sz="quarter" idx="5"/>
          </p:nvPr>
        </p:nvSpPr>
        <p:spPr/>
        <p:txBody>
          <a:bodyPr/>
          <a:lstStyle/>
          <a:p>
            <a:fld id="{82282166-58BA-DD45-B88A-EE20C74A2369}" type="slidenum">
              <a:rPr lang="en-US" smtClean="0"/>
              <a:pPr/>
              <a:t>16</a:t>
            </a:fld>
            <a:endParaRPr lang="en-US"/>
          </a:p>
        </p:txBody>
      </p:sp>
    </p:spTree>
    <p:extLst>
      <p:ext uri="{BB962C8B-B14F-4D97-AF65-F5344CB8AC3E}">
        <p14:creationId xmlns:p14="http://schemas.microsoft.com/office/powerpoint/2010/main" val="1257313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Use this slide if students need more practice finding connections to group sources. They will be color-coding their copies of the DBQ document set to find connections between the sources. They will record their colors and connections on a plain piece of paper.</a:t>
            </a:r>
          </a:p>
        </p:txBody>
      </p:sp>
      <p:sp>
        <p:nvSpPr>
          <p:cNvPr id="4" name="Slide Number Placeholder 3"/>
          <p:cNvSpPr>
            <a:spLocks noGrp="1"/>
          </p:cNvSpPr>
          <p:nvPr>
            <p:ph type="sldNum" sz="quarter" idx="5"/>
          </p:nvPr>
        </p:nvSpPr>
        <p:spPr/>
        <p:txBody>
          <a:bodyPr/>
          <a:lstStyle/>
          <a:p>
            <a:fld id="{82282166-58BA-DD45-B88A-EE20C74A2369}" type="slidenum">
              <a:rPr lang="en-US" smtClean="0"/>
              <a:pPr/>
              <a:t>17</a:t>
            </a:fld>
            <a:endParaRPr lang="en-US"/>
          </a:p>
        </p:txBody>
      </p:sp>
    </p:spTree>
    <p:extLst>
      <p:ext uri="{BB962C8B-B14F-4D97-AF65-F5344CB8AC3E}">
        <p14:creationId xmlns:p14="http://schemas.microsoft.com/office/powerpoint/2010/main" val="959048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B2F23-B423-4EE6-9142-6069727F9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F971E-1255-147F-9FD5-7B33165C1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0330D-4265-2122-12B5-F8F217ACD31C}"/>
              </a:ext>
            </a:extLst>
          </p:cNvPr>
          <p:cNvSpPr>
            <a:spLocks noGrp="1"/>
          </p:cNvSpPr>
          <p:nvPr>
            <p:ph type="body" idx="1"/>
          </p:nvPr>
        </p:nvSpPr>
        <p:spPr/>
        <p:txBody>
          <a:bodyPr/>
          <a:lstStyle/>
          <a:p>
            <a:r>
              <a:rPr lang="en-US">
                <a:latin typeface="Calibri"/>
                <a:ea typeface="Calibri"/>
                <a:cs typeface="Calibri"/>
              </a:rPr>
              <a:t>Prompt students to group their sources into 2-3 categories on their deconstructed DBQ organizer.</a:t>
            </a:r>
          </a:p>
        </p:txBody>
      </p:sp>
      <p:sp>
        <p:nvSpPr>
          <p:cNvPr id="4" name="Slide Number Placeholder 3">
            <a:extLst>
              <a:ext uri="{FF2B5EF4-FFF2-40B4-BE49-F238E27FC236}">
                <a16:creationId xmlns:a16="http://schemas.microsoft.com/office/drawing/2014/main" id="{D1B6D4DB-350C-0FB9-3C8A-FD573D64C75F}"/>
              </a:ext>
            </a:extLst>
          </p:cNvPr>
          <p:cNvSpPr>
            <a:spLocks noGrp="1"/>
          </p:cNvSpPr>
          <p:nvPr>
            <p:ph type="sldNum" sz="quarter" idx="5"/>
          </p:nvPr>
        </p:nvSpPr>
        <p:spPr/>
        <p:txBody>
          <a:bodyPr/>
          <a:lstStyle/>
          <a:p>
            <a:fld id="{82282166-58BA-DD45-B88A-EE20C74A2369}" type="slidenum">
              <a:rPr lang="en-US" smtClean="0"/>
              <a:pPr/>
              <a:t>18</a:t>
            </a:fld>
            <a:endParaRPr lang="en-US"/>
          </a:p>
        </p:txBody>
      </p:sp>
    </p:spTree>
    <p:extLst>
      <p:ext uri="{BB962C8B-B14F-4D97-AF65-F5344CB8AC3E}">
        <p14:creationId xmlns:p14="http://schemas.microsoft.com/office/powerpoint/2010/main" val="29736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4841F-DE6D-F4FA-AE65-CA34099B2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565B5-C45F-2041-0638-C518CEB9E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0E1F4-0EA9-D63E-B858-60D13762032F}"/>
              </a:ext>
            </a:extLst>
          </p:cNvPr>
          <p:cNvSpPr>
            <a:spLocks noGrp="1"/>
          </p:cNvSpPr>
          <p:nvPr>
            <p:ph type="body" idx="1"/>
          </p:nvPr>
        </p:nvSpPr>
        <p:spPr/>
        <p:txBody>
          <a:bodyPr/>
          <a:lstStyle/>
          <a:p>
            <a:r>
              <a:rPr lang="en-US">
                <a:latin typeface="Calibri"/>
                <a:ea typeface="Calibri"/>
                <a:cs typeface="Calibri"/>
              </a:rPr>
              <a:t>An answer example. This slide is hidden, but can be revealed if it is useful for your students. </a:t>
            </a:r>
          </a:p>
          <a:p>
            <a:endParaRPr lang="en-US">
              <a:latin typeface="Calibri"/>
              <a:ea typeface="Calibri"/>
              <a:cs typeface="Calibri"/>
            </a:endParaRPr>
          </a:p>
          <a:p>
            <a:pPr>
              <a:buFont typeface="Arial"/>
              <a:buChar char="•"/>
            </a:pPr>
            <a:r>
              <a:rPr lang="en-US" b="1"/>
              <a:t>1. Federalist Vision: Strong National Government</a:t>
            </a:r>
          </a:p>
          <a:p>
            <a:pPr>
              <a:buFont typeface="Arial"/>
              <a:buChar char="•"/>
            </a:pPr>
            <a:r>
              <a:rPr lang="en-US" b="1"/>
              <a:t>Document A</a:t>
            </a:r>
            <a:r>
              <a:rPr lang="en-US"/>
              <a:t> (Article I, Section 8) – Provides a constitutional basis for a </a:t>
            </a:r>
            <a:r>
              <a:rPr lang="en-US" i="1"/>
              <a:t>powerful central government</a:t>
            </a:r>
            <a:r>
              <a:rPr lang="en-US"/>
              <a:t>.</a:t>
            </a:r>
          </a:p>
          <a:p>
            <a:pPr>
              <a:buFont typeface="Arial"/>
              <a:buChar char="•"/>
            </a:pPr>
            <a:r>
              <a:rPr lang="en-US" b="1"/>
              <a:t>Document B</a:t>
            </a:r>
            <a:r>
              <a:rPr lang="en-US"/>
              <a:t> (Federalist #10) – Madison supports a </a:t>
            </a:r>
            <a:r>
              <a:rPr lang="en-US" i="1"/>
              <a:t>large republic</a:t>
            </a:r>
            <a:r>
              <a:rPr lang="en-US"/>
              <a:t> to control factions.</a:t>
            </a:r>
          </a:p>
          <a:p>
            <a:pPr>
              <a:buFont typeface="Arial"/>
              <a:buChar char="•"/>
            </a:pPr>
            <a:r>
              <a:rPr lang="en-US" b="1"/>
              <a:t>Document D</a:t>
            </a:r>
            <a:r>
              <a:rPr lang="en-US"/>
              <a:t> (Hamilton’s Opinion on the National Bank) – Uses </a:t>
            </a:r>
            <a:r>
              <a:rPr lang="en-US" i="1"/>
              <a:t>implied powers</a:t>
            </a:r>
            <a:r>
              <a:rPr lang="en-US"/>
              <a:t> to justify a national bank.</a:t>
            </a:r>
          </a:p>
          <a:p>
            <a:pPr>
              <a:buFont typeface="Arial"/>
              <a:buChar char="•"/>
            </a:pPr>
            <a:r>
              <a:rPr lang="en-US" b="1"/>
              <a:t>Document F</a:t>
            </a:r>
            <a:r>
              <a:rPr lang="en-US"/>
              <a:t> (Washington’s Farewell Address) – Encourages </a:t>
            </a:r>
            <a:r>
              <a:rPr lang="en-US" i="1"/>
              <a:t>national unity</a:t>
            </a:r>
            <a:r>
              <a:rPr lang="en-US"/>
              <a:t> and warns against political divisions.</a:t>
            </a:r>
          </a:p>
          <a:p>
            <a:pPr>
              <a:buFont typeface="Arial"/>
              <a:buChar char="•"/>
            </a:pPr>
            <a:r>
              <a:rPr lang="en-US" b="1"/>
              <a:t>2. Democratic-Republican Vision: States' Rights and Limited Government</a:t>
            </a:r>
            <a:endParaRPr lang="en-US"/>
          </a:p>
          <a:p>
            <a:pPr>
              <a:buFont typeface="Arial"/>
              <a:buChar char="•"/>
            </a:pPr>
            <a:r>
              <a:rPr lang="en-US" b="1"/>
              <a:t>Document E</a:t>
            </a:r>
            <a:r>
              <a:rPr lang="en-US"/>
              <a:t> (Jefferson’s Opinion on the National Bank) – Argues for </a:t>
            </a:r>
            <a:r>
              <a:rPr lang="en-US" i="1"/>
              <a:t>strict constitutional limits</a:t>
            </a:r>
            <a:r>
              <a:rPr lang="en-US"/>
              <a:t> on federal power.</a:t>
            </a:r>
          </a:p>
          <a:p>
            <a:pPr>
              <a:buFont typeface="Arial"/>
              <a:buChar char="•"/>
            </a:pPr>
            <a:r>
              <a:rPr lang="en-US" b="1"/>
              <a:t>Document G</a:t>
            </a:r>
            <a:r>
              <a:rPr lang="en-US"/>
              <a:t> (Sedition Act) – Demonstrates Federalist overreach, which Democratic-Republicans saw as a </a:t>
            </a:r>
            <a:r>
              <a:rPr lang="en-US" i="1"/>
              <a:t>violation of free speech</a:t>
            </a:r>
            <a:r>
              <a:rPr lang="en-US"/>
              <a:t>.</a:t>
            </a:r>
          </a:p>
          <a:p>
            <a:pPr>
              <a:buFont typeface="Arial"/>
              <a:buChar char="•"/>
            </a:pPr>
            <a:r>
              <a:rPr lang="en-US" b="1"/>
              <a:t>3. The Shared Republican Experiment</a:t>
            </a:r>
            <a:endParaRPr lang="en-US"/>
          </a:p>
          <a:p>
            <a:pPr>
              <a:buFont typeface="Arial"/>
              <a:buChar char="•"/>
            </a:pPr>
            <a:r>
              <a:rPr lang="en-US" b="1">
                <a:latin typeface="Libre Franklin"/>
              </a:rPr>
              <a:t>Document C</a:t>
            </a:r>
            <a:r>
              <a:rPr lang="en-US">
                <a:latin typeface="Libre Franklin"/>
              </a:rPr>
              <a:t> (Washington’s First Inaugural Address) – Expresses the </a:t>
            </a:r>
            <a:r>
              <a:rPr lang="en-US" i="1">
                <a:latin typeface="Libre Franklin"/>
              </a:rPr>
              <a:t>ideal of republican government</a:t>
            </a:r>
            <a:r>
              <a:rPr lang="en-US">
                <a:latin typeface="Libre Franklin"/>
              </a:rPr>
              <a:t>, which both sides claimed to support.</a:t>
            </a:r>
          </a:p>
        </p:txBody>
      </p:sp>
      <p:sp>
        <p:nvSpPr>
          <p:cNvPr id="4" name="Slide Number Placeholder 3">
            <a:extLst>
              <a:ext uri="{FF2B5EF4-FFF2-40B4-BE49-F238E27FC236}">
                <a16:creationId xmlns:a16="http://schemas.microsoft.com/office/drawing/2014/main" id="{95917DE9-B8E1-2A77-5086-DF9A3F87E779}"/>
              </a:ext>
            </a:extLst>
          </p:cNvPr>
          <p:cNvSpPr>
            <a:spLocks noGrp="1"/>
          </p:cNvSpPr>
          <p:nvPr>
            <p:ph type="sldNum" sz="quarter" idx="5"/>
          </p:nvPr>
        </p:nvSpPr>
        <p:spPr/>
        <p:txBody>
          <a:bodyPr/>
          <a:lstStyle/>
          <a:p>
            <a:fld id="{82282166-58BA-DD45-B88A-EE20C74A2369}" type="slidenum">
              <a:rPr lang="en-US" smtClean="0"/>
              <a:pPr/>
              <a:t>19</a:t>
            </a:fld>
            <a:endParaRPr lang="en-US"/>
          </a:p>
        </p:txBody>
      </p:sp>
    </p:spTree>
    <p:extLst>
      <p:ext uri="{BB962C8B-B14F-4D97-AF65-F5344CB8AC3E}">
        <p14:creationId xmlns:p14="http://schemas.microsoft.com/office/powerpoint/2010/main" val="2757868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E9A71-D7E3-D552-589C-F9A793124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166C1-3814-99F5-AA61-57784409A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733900-5B5B-8E7A-8A70-603C85C30ACF}"/>
              </a:ext>
            </a:extLst>
          </p:cNvPr>
          <p:cNvSpPr>
            <a:spLocks noGrp="1"/>
          </p:cNvSpPr>
          <p:nvPr>
            <p:ph type="body" idx="1"/>
          </p:nvPr>
        </p:nvSpPr>
        <p:spPr/>
        <p:txBody>
          <a:bodyPr/>
          <a:lstStyle/>
          <a:p>
            <a:r>
              <a:rPr lang="en-US">
                <a:latin typeface="Calibri"/>
                <a:ea typeface="Calibri"/>
                <a:cs typeface="Calibri"/>
              </a:rPr>
              <a:t>The next three slides introduce the skill of: providing context. These slides correspond to "context" section of the graphic organizer, which is located on page 2.</a:t>
            </a:r>
          </a:p>
        </p:txBody>
      </p:sp>
      <p:sp>
        <p:nvSpPr>
          <p:cNvPr id="4" name="Slide Number Placeholder 3">
            <a:extLst>
              <a:ext uri="{FF2B5EF4-FFF2-40B4-BE49-F238E27FC236}">
                <a16:creationId xmlns:a16="http://schemas.microsoft.com/office/drawing/2014/main" id="{607EB57A-7CEE-28F8-8ED2-2BE35EA89611}"/>
              </a:ext>
            </a:extLst>
          </p:cNvPr>
          <p:cNvSpPr>
            <a:spLocks noGrp="1"/>
          </p:cNvSpPr>
          <p:nvPr>
            <p:ph type="sldNum" sz="quarter" idx="5"/>
          </p:nvPr>
        </p:nvSpPr>
        <p:spPr/>
        <p:txBody>
          <a:bodyPr/>
          <a:lstStyle/>
          <a:p>
            <a:fld id="{82282166-58BA-DD45-B88A-EE20C74A2369}" type="slidenum">
              <a:rPr lang="en-US" smtClean="0"/>
              <a:pPr/>
              <a:t>20</a:t>
            </a:fld>
            <a:endParaRPr lang="en-US"/>
          </a:p>
        </p:txBody>
      </p:sp>
    </p:spTree>
    <p:extLst>
      <p:ext uri="{BB962C8B-B14F-4D97-AF65-F5344CB8AC3E}">
        <p14:creationId xmlns:p14="http://schemas.microsoft.com/office/powerpoint/2010/main" val="2506262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More information about the sources is available in the teacher support document.</a:t>
            </a:r>
          </a:p>
        </p:txBody>
      </p:sp>
      <p:sp>
        <p:nvSpPr>
          <p:cNvPr id="4" name="Slide Number Placeholder 3"/>
          <p:cNvSpPr>
            <a:spLocks noGrp="1"/>
          </p:cNvSpPr>
          <p:nvPr>
            <p:ph type="sldNum" sz="quarter" idx="5"/>
          </p:nvPr>
        </p:nvSpPr>
        <p:spPr/>
        <p:txBody>
          <a:bodyPr/>
          <a:lstStyle/>
          <a:p>
            <a:fld id="{82282166-58BA-DD45-B88A-EE20C74A2369}" type="slidenum">
              <a:rPr lang="en-US" smtClean="0"/>
              <a:pPr/>
              <a:t>22</a:t>
            </a:fld>
            <a:endParaRPr lang="en-US"/>
          </a:p>
        </p:txBody>
      </p:sp>
    </p:spTree>
    <p:extLst>
      <p:ext uri="{BB962C8B-B14F-4D97-AF65-F5344CB8AC3E}">
        <p14:creationId xmlns:p14="http://schemas.microsoft.com/office/powerpoint/2010/main" val="390423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Give students silent, independent work time to complete the handout. This is the first step of the rotating responses activity.</a:t>
            </a:r>
          </a:p>
        </p:txBody>
      </p:sp>
      <p:sp>
        <p:nvSpPr>
          <p:cNvPr id="4" name="Slide Number Placeholder 3"/>
          <p:cNvSpPr>
            <a:spLocks noGrp="1"/>
          </p:cNvSpPr>
          <p:nvPr>
            <p:ph type="sldNum" sz="quarter" idx="5"/>
          </p:nvPr>
        </p:nvSpPr>
        <p:spPr/>
        <p:txBody>
          <a:bodyPr/>
          <a:lstStyle/>
          <a:p>
            <a:fld id="{82282166-58BA-DD45-B88A-EE20C74A2369}" type="slidenum">
              <a:rPr lang="en-US" smtClean="0"/>
              <a:pPr/>
              <a:t>4</a:t>
            </a:fld>
            <a:endParaRPr lang="en-US"/>
          </a:p>
        </p:txBody>
      </p:sp>
    </p:spTree>
    <p:extLst>
      <p:ext uri="{BB962C8B-B14F-4D97-AF65-F5344CB8AC3E}">
        <p14:creationId xmlns:p14="http://schemas.microsoft.com/office/powerpoint/2010/main" val="1317165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BFAD8-EDD5-9147-F39C-DAF4F89B8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B2F87-7D3A-B633-5F54-0A3B0358D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1075B5-3110-2FDA-FD7D-E3DBF7A83ECE}"/>
              </a:ext>
            </a:extLst>
          </p:cNvPr>
          <p:cNvSpPr>
            <a:spLocks noGrp="1"/>
          </p:cNvSpPr>
          <p:nvPr>
            <p:ph type="body" idx="1"/>
          </p:nvPr>
        </p:nvSpPr>
        <p:spPr/>
        <p:txBody>
          <a:bodyPr/>
          <a:lstStyle/>
          <a:p>
            <a:r>
              <a:rPr lang="en-US">
                <a:latin typeface="Calibri"/>
                <a:ea typeface="Calibri"/>
                <a:cs typeface="Calibri"/>
              </a:rPr>
              <a:t>The next three slides quickly review the skill: document analysis using "VIEW" sentences. These slides correspond to the graphic organizer.</a:t>
            </a:r>
          </a:p>
        </p:txBody>
      </p:sp>
      <p:sp>
        <p:nvSpPr>
          <p:cNvPr id="4" name="Slide Number Placeholder 3">
            <a:extLst>
              <a:ext uri="{FF2B5EF4-FFF2-40B4-BE49-F238E27FC236}">
                <a16:creationId xmlns:a16="http://schemas.microsoft.com/office/drawing/2014/main" id="{911BA2D4-76A5-B828-9E00-AEC09D574CEC}"/>
              </a:ext>
            </a:extLst>
          </p:cNvPr>
          <p:cNvSpPr>
            <a:spLocks noGrp="1"/>
          </p:cNvSpPr>
          <p:nvPr>
            <p:ph type="sldNum" sz="quarter" idx="5"/>
          </p:nvPr>
        </p:nvSpPr>
        <p:spPr/>
        <p:txBody>
          <a:bodyPr/>
          <a:lstStyle/>
          <a:p>
            <a:fld id="{82282166-58BA-DD45-B88A-EE20C74A2369}" type="slidenum">
              <a:rPr lang="en-US" smtClean="0"/>
              <a:pPr/>
              <a:t>23</a:t>
            </a:fld>
            <a:endParaRPr lang="en-US"/>
          </a:p>
        </p:txBody>
      </p:sp>
    </p:spTree>
    <p:extLst>
      <p:ext uri="{BB962C8B-B14F-4D97-AF65-F5344CB8AC3E}">
        <p14:creationId xmlns:p14="http://schemas.microsoft.com/office/powerpoint/2010/main" val="2336087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Reveal this slide if needed to re-teacher document analysis. </a:t>
            </a:r>
          </a:p>
        </p:txBody>
      </p:sp>
      <p:sp>
        <p:nvSpPr>
          <p:cNvPr id="4" name="Slide Number Placeholder 3"/>
          <p:cNvSpPr>
            <a:spLocks noGrp="1"/>
          </p:cNvSpPr>
          <p:nvPr>
            <p:ph type="sldNum" sz="quarter" idx="5"/>
          </p:nvPr>
        </p:nvSpPr>
        <p:spPr/>
        <p:txBody>
          <a:bodyPr/>
          <a:lstStyle/>
          <a:p>
            <a:fld id="{82282166-58BA-DD45-B88A-EE20C74A2369}" type="slidenum">
              <a:rPr lang="en-US" smtClean="0"/>
              <a:pPr/>
              <a:t>24</a:t>
            </a:fld>
            <a:endParaRPr lang="en-US"/>
          </a:p>
        </p:txBody>
      </p:sp>
    </p:spTree>
    <p:extLst>
      <p:ext uri="{BB962C8B-B14F-4D97-AF65-F5344CB8AC3E}">
        <p14:creationId xmlns:p14="http://schemas.microsoft.com/office/powerpoint/2010/main" val="1431492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Overview the task with students. They will be viewing the deconstructed DBQ document set and completing the organizer on their handout, not all boxes will be filled. Student instructions prompt them to complete at least three boxes in each column. Display this screen as student work for reference.</a:t>
            </a:r>
          </a:p>
        </p:txBody>
      </p:sp>
      <p:sp>
        <p:nvSpPr>
          <p:cNvPr id="4" name="Slide Number Placeholder 3"/>
          <p:cNvSpPr>
            <a:spLocks noGrp="1"/>
          </p:cNvSpPr>
          <p:nvPr>
            <p:ph type="sldNum" sz="quarter" idx="5"/>
          </p:nvPr>
        </p:nvSpPr>
        <p:spPr/>
        <p:txBody>
          <a:bodyPr/>
          <a:lstStyle/>
          <a:p>
            <a:fld id="{82282166-58BA-DD45-B88A-EE20C74A2369}" type="slidenum">
              <a:rPr lang="en-US" smtClean="0"/>
              <a:pPr/>
              <a:t>25</a:t>
            </a:fld>
            <a:endParaRPr lang="en-US"/>
          </a:p>
        </p:txBody>
      </p:sp>
    </p:spTree>
    <p:extLst>
      <p:ext uri="{BB962C8B-B14F-4D97-AF65-F5344CB8AC3E}">
        <p14:creationId xmlns:p14="http://schemas.microsoft.com/office/powerpoint/2010/main" val="959048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82282166-58BA-DD45-B88A-EE20C74A2369}" type="slidenum">
              <a:rPr lang="en-US" smtClean="0"/>
              <a:pPr/>
              <a:t>26</a:t>
            </a:fld>
            <a:endParaRPr lang="en-US"/>
          </a:p>
        </p:txBody>
      </p:sp>
    </p:spTree>
    <p:extLst>
      <p:ext uri="{BB962C8B-B14F-4D97-AF65-F5344CB8AC3E}">
        <p14:creationId xmlns:p14="http://schemas.microsoft.com/office/powerpoint/2010/main" val="2071204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610CA-79DC-E9DC-4603-3CC6AECDA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5D1EB-8668-D236-3A14-9B4D6320A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246D16-E77A-7AC0-441D-78FC5C4AD4A2}"/>
              </a:ext>
            </a:extLst>
          </p:cNvPr>
          <p:cNvSpPr>
            <a:spLocks noGrp="1"/>
          </p:cNvSpPr>
          <p:nvPr>
            <p:ph type="body" idx="1"/>
          </p:nvPr>
        </p:nvSpPr>
        <p:spPr/>
        <p:txBody>
          <a:bodyPr/>
          <a:lstStyle/>
          <a:p>
            <a:r>
              <a:rPr lang="en-US">
                <a:latin typeface="Calibri"/>
                <a:ea typeface="Calibri"/>
                <a:cs typeface="Calibri"/>
              </a:rPr>
              <a:t>The next three slides quickly review the skill: writing a thesis. These slides correspond to the graphic organizer and thesis boxes on page 3 of the organizer.</a:t>
            </a:r>
          </a:p>
        </p:txBody>
      </p:sp>
      <p:sp>
        <p:nvSpPr>
          <p:cNvPr id="4" name="Slide Number Placeholder 3">
            <a:extLst>
              <a:ext uri="{FF2B5EF4-FFF2-40B4-BE49-F238E27FC236}">
                <a16:creationId xmlns:a16="http://schemas.microsoft.com/office/drawing/2014/main" id="{C6B496AF-B054-F65E-B177-9A8032605EAB}"/>
              </a:ext>
            </a:extLst>
          </p:cNvPr>
          <p:cNvSpPr>
            <a:spLocks noGrp="1"/>
          </p:cNvSpPr>
          <p:nvPr>
            <p:ph type="sldNum" sz="quarter" idx="5"/>
          </p:nvPr>
        </p:nvSpPr>
        <p:spPr/>
        <p:txBody>
          <a:bodyPr/>
          <a:lstStyle/>
          <a:p>
            <a:fld id="{82282166-58BA-DD45-B88A-EE20C74A2369}" type="slidenum">
              <a:rPr lang="en-US" smtClean="0"/>
              <a:pPr/>
              <a:t>27</a:t>
            </a:fld>
            <a:endParaRPr lang="en-US"/>
          </a:p>
        </p:txBody>
      </p:sp>
    </p:spTree>
    <p:extLst>
      <p:ext uri="{BB962C8B-B14F-4D97-AF65-F5344CB8AC3E}">
        <p14:creationId xmlns:p14="http://schemas.microsoft.com/office/powerpoint/2010/main" val="857583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Libre Franklin"/>
              </a:rPr>
              <a:t>Example. This slide is hidden from the presentation. You can reveal it if an example is useful for your students. </a:t>
            </a:r>
          </a:p>
          <a:p>
            <a:endParaRPr lang="en-US">
              <a:latin typeface="Libre Franklin"/>
            </a:endParaRPr>
          </a:p>
          <a:p>
            <a:pPr marL="171450" indent="-171450">
              <a:buFont typeface="Arial"/>
              <a:buChar char="•"/>
            </a:pPr>
            <a:r>
              <a:rPr lang="en-US">
                <a:latin typeface="Libre Franklin"/>
              </a:rPr>
              <a:t>Additional thesis examples: </a:t>
            </a:r>
          </a:p>
          <a:p>
            <a:pPr>
              <a:buFont typeface="Arial"/>
              <a:buChar char="•"/>
            </a:pPr>
            <a:r>
              <a:rPr lang="en-US" b="1"/>
              <a:t>The Constitution’s protection of republican government guided Washington and Madison’s efforts to maintain order, balance factions, and preserve liberty, but the Sedition Act revealed tensions between federal authority and individual rights.</a:t>
            </a:r>
            <a:endParaRPr lang="en-US"/>
          </a:p>
          <a:p>
            <a:pPr>
              <a:buFont typeface="Arial"/>
              <a:buChar char="•"/>
            </a:pPr>
            <a:r>
              <a:rPr lang="en-US" b="1"/>
              <a:t>The Constitution shaped early U.S. policies by providing a framework for balancing national unity, individual rights, and government power, as reflected in Washington’s warnings against division, Madison’s arguments against factions, and the controversies over federal economic policies and free speech.</a:t>
            </a:r>
            <a:endParaRPr lang="en-US"/>
          </a:p>
          <a:p>
            <a:pPr>
              <a:buFont typeface="Arial"/>
              <a:buChar char="•"/>
            </a:pPr>
            <a:r>
              <a:rPr lang="en-US" b="1"/>
              <a:t>The Constitution’s ambiguous division of power sparked early political debates over the federal government’s authority, as seen in the dispute between Hamilton and Jefferson over the National Bank, Madison’s warnings about factions, and Washington’s call for unity in his Farewell Address.</a:t>
            </a:r>
            <a:endParaRPr lang="en-US"/>
          </a:p>
          <a:p>
            <a:pPr>
              <a:buFont typeface="Arial"/>
              <a:buChar char="•"/>
            </a:pPr>
            <a:r>
              <a:rPr lang="en-US" b="1"/>
              <a:t>Early leaders interpreted the Constitution in ways that expanded or limited federal power, as seen in Hamilton’s defense of implied powers for the National Bank, Jefferson’s strict interpretation favoring states' rights, and Washington’s broader vision of national unity as a pillar of the republic.</a:t>
            </a:r>
            <a:endParaRPr lang="en-US"/>
          </a:p>
          <a:p>
            <a:pPr>
              <a:buFont typeface="Arial"/>
              <a:buChar char="•"/>
            </a:pPr>
            <a:r>
              <a:rPr lang="en-US" b="1"/>
              <a:t>The Constitution’s commitment to both stability and individual liberty created early tensions over free speech and government power, as reflected in Madison’s warning about factions, Washington’s appeals for national unity, and the passage of the Sedition Act, which restricted political opposition.</a:t>
            </a:r>
            <a:endParaRPr lang="en-US"/>
          </a:p>
          <a:p>
            <a:pPr>
              <a:buFont typeface="Arial"/>
              <a:buChar char="•"/>
            </a:pPr>
            <a:r>
              <a:rPr lang="en-US" b="1"/>
              <a:t>The Constitution’s flexible framework allowed leaders to shape the new government while grappling with competing interpretations of its powers, leading to Hamilton’s argument for implied powers, Jefferson’s defense of strict constructionism, and Washington’s attempt to maintain unity in a divided nation.</a:t>
            </a:r>
            <a:endParaRPr lang="en-US"/>
          </a:p>
          <a:p>
            <a:pPr marL="171450" indent="-171450">
              <a:buFont typeface="Arial"/>
              <a:buChar char="•"/>
            </a:pPr>
            <a:endParaRPr lang="en-US"/>
          </a:p>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30</a:t>
            </a:fld>
            <a:endParaRPr lang="en-US"/>
          </a:p>
        </p:txBody>
      </p:sp>
    </p:spTree>
    <p:extLst>
      <p:ext uri="{BB962C8B-B14F-4D97-AF65-F5344CB8AC3E}">
        <p14:creationId xmlns:p14="http://schemas.microsoft.com/office/powerpoint/2010/main" val="4119259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Allow the students a few minutes to review a peer's groupings and thesis with the questions on the slides as prompts for discussion.</a:t>
            </a:r>
          </a:p>
        </p:txBody>
      </p:sp>
      <p:sp>
        <p:nvSpPr>
          <p:cNvPr id="4" name="Slide Number Placeholder 3"/>
          <p:cNvSpPr>
            <a:spLocks noGrp="1"/>
          </p:cNvSpPr>
          <p:nvPr>
            <p:ph type="sldNum" sz="quarter" idx="5"/>
          </p:nvPr>
        </p:nvSpPr>
        <p:spPr/>
        <p:txBody>
          <a:bodyPr/>
          <a:lstStyle/>
          <a:p>
            <a:fld id="{82282166-58BA-DD45-B88A-EE20C74A2369}" type="slidenum">
              <a:rPr lang="en-US" smtClean="0"/>
              <a:pPr/>
              <a:t>31</a:t>
            </a:fld>
            <a:endParaRPr lang="en-US"/>
          </a:p>
        </p:txBody>
      </p:sp>
    </p:spTree>
    <p:extLst>
      <p:ext uri="{BB962C8B-B14F-4D97-AF65-F5344CB8AC3E}">
        <p14:creationId xmlns:p14="http://schemas.microsoft.com/office/powerpoint/2010/main" val="3790733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C62D9-7669-3820-98A0-E57B1E1E4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852E5-5ECF-7554-18CC-E9D8C9F873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3EC83-19DF-601D-E0BA-40AD7DB450F7}"/>
              </a:ext>
            </a:extLst>
          </p:cNvPr>
          <p:cNvSpPr>
            <a:spLocks noGrp="1"/>
          </p:cNvSpPr>
          <p:nvPr>
            <p:ph type="body" idx="1"/>
          </p:nvPr>
        </p:nvSpPr>
        <p:spPr/>
        <p:txBody>
          <a:bodyPr/>
          <a:lstStyle/>
          <a:p>
            <a:r>
              <a:rPr lang="en-US">
                <a:latin typeface="Calibri"/>
                <a:ea typeface="Calibri"/>
                <a:cs typeface="Calibri"/>
              </a:rPr>
              <a:t>Allow the students a few minutes to review a peer's groupings and thesis with the questions on the slides as prompts for discussion.</a:t>
            </a:r>
          </a:p>
        </p:txBody>
      </p:sp>
      <p:sp>
        <p:nvSpPr>
          <p:cNvPr id="4" name="Slide Number Placeholder 3">
            <a:extLst>
              <a:ext uri="{FF2B5EF4-FFF2-40B4-BE49-F238E27FC236}">
                <a16:creationId xmlns:a16="http://schemas.microsoft.com/office/drawing/2014/main" id="{D83684AB-F51D-664E-8670-32586B072C3B}"/>
              </a:ext>
            </a:extLst>
          </p:cNvPr>
          <p:cNvSpPr>
            <a:spLocks noGrp="1"/>
          </p:cNvSpPr>
          <p:nvPr>
            <p:ph type="sldNum" sz="quarter" idx="5"/>
          </p:nvPr>
        </p:nvSpPr>
        <p:spPr/>
        <p:txBody>
          <a:bodyPr/>
          <a:lstStyle/>
          <a:p>
            <a:fld id="{82282166-58BA-DD45-B88A-EE20C74A2369}" type="slidenum">
              <a:rPr lang="en-US" smtClean="0"/>
              <a:pPr/>
              <a:t>32</a:t>
            </a:fld>
            <a:endParaRPr lang="en-US"/>
          </a:p>
        </p:txBody>
      </p:sp>
    </p:spTree>
    <p:extLst>
      <p:ext uri="{BB962C8B-B14F-4D97-AF65-F5344CB8AC3E}">
        <p14:creationId xmlns:p14="http://schemas.microsoft.com/office/powerpoint/2010/main" val="146153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500EB-576A-6DC7-C41D-192B80E23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3A2962-C077-EF33-73DE-C8374DD88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71A55-0534-DBC7-5AB4-B1EBE1F65051}"/>
              </a:ext>
            </a:extLst>
          </p:cNvPr>
          <p:cNvSpPr>
            <a:spLocks noGrp="1"/>
          </p:cNvSpPr>
          <p:nvPr>
            <p:ph type="body" idx="1"/>
          </p:nvPr>
        </p:nvSpPr>
        <p:spPr/>
        <p:txBody>
          <a:bodyPr/>
          <a:lstStyle/>
          <a:p>
            <a:r>
              <a:rPr lang="en-US">
                <a:latin typeface="Calibri"/>
                <a:ea typeface="Calibri"/>
                <a:cs typeface="Calibri"/>
              </a:rPr>
              <a:t>This slide supports the activity instructions in the teacher lesson plan that accompanies this slide deck. Number students from 1 to 4, giving each student a group and a number within their group. Use one group, or volunteers to conduct a practice round demonstration before allowing groups to discuss on their own. If this is your first time using the Rotating Responses activity, you may want to do the whole activity as a demonstration with one group conducting the activity. Flex the method to fit your students. </a:t>
            </a:r>
          </a:p>
        </p:txBody>
      </p:sp>
      <p:sp>
        <p:nvSpPr>
          <p:cNvPr id="4" name="Slide Number Placeholder 3">
            <a:extLst>
              <a:ext uri="{FF2B5EF4-FFF2-40B4-BE49-F238E27FC236}">
                <a16:creationId xmlns:a16="http://schemas.microsoft.com/office/drawing/2014/main" id="{6A39CF5A-6688-EF82-37FD-9E3978149B3E}"/>
              </a:ext>
            </a:extLst>
          </p:cNvPr>
          <p:cNvSpPr>
            <a:spLocks noGrp="1"/>
          </p:cNvSpPr>
          <p:nvPr>
            <p:ph type="sldNum" sz="quarter" idx="5"/>
          </p:nvPr>
        </p:nvSpPr>
        <p:spPr/>
        <p:txBody>
          <a:bodyPr/>
          <a:lstStyle/>
          <a:p>
            <a:fld id="{82282166-58BA-DD45-B88A-EE20C74A2369}" type="slidenum">
              <a:rPr lang="en-US" smtClean="0"/>
              <a:pPr/>
              <a:t>5</a:t>
            </a:fld>
            <a:endParaRPr lang="en-US"/>
          </a:p>
        </p:txBody>
      </p:sp>
    </p:spTree>
    <p:extLst>
      <p:ext uri="{BB962C8B-B14F-4D97-AF65-F5344CB8AC3E}">
        <p14:creationId xmlns:p14="http://schemas.microsoft.com/office/powerpoint/2010/main" val="3405503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Use this question as an exit ticket or to complete the activity with a class discussion. The information students have gained from this activity will help students add contextual information to their deconstructed DBQ in the next section.</a:t>
            </a:r>
          </a:p>
        </p:txBody>
      </p:sp>
      <p:sp>
        <p:nvSpPr>
          <p:cNvPr id="4" name="Slide Number Placeholder 3"/>
          <p:cNvSpPr>
            <a:spLocks noGrp="1"/>
          </p:cNvSpPr>
          <p:nvPr>
            <p:ph type="sldNum" sz="quarter" idx="5"/>
          </p:nvPr>
        </p:nvSpPr>
        <p:spPr/>
        <p:txBody>
          <a:bodyPr/>
          <a:lstStyle/>
          <a:p>
            <a:fld id="{82282166-58BA-DD45-B88A-EE20C74A2369}" type="slidenum">
              <a:rPr lang="en-US" smtClean="0"/>
              <a:pPr/>
              <a:t>6</a:t>
            </a:fld>
            <a:endParaRPr lang="en-US"/>
          </a:p>
        </p:txBody>
      </p:sp>
    </p:spTree>
    <p:extLst>
      <p:ext uri="{BB962C8B-B14F-4D97-AF65-F5344CB8AC3E}">
        <p14:creationId xmlns:p14="http://schemas.microsoft.com/office/powerpoint/2010/main" val="343208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endParaRPr>
          </a:p>
          <a:p>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7</a:t>
            </a:fld>
            <a:endParaRPr lang="en-US"/>
          </a:p>
        </p:txBody>
      </p:sp>
    </p:spTree>
    <p:extLst>
      <p:ext uri="{BB962C8B-B14F-4D97-AF65-F5344CB8AC3E}">
        <p14:creationId xmlns:p14="http://schemas.microsoft.com/office/powerpoint/2010/main" val="317765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34043-CB43-26E3-9F7A-31518E796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75E75-919D-67E0-BF34-1B4FD52C0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9F6F2-923D-7AF1-DF61-D590FB80488F}"/>
              </a:ext>
            </a:extLst>
          </p:cNvPr>
          <p:cNvSpPr>
            <a:spLocks noGrp="1"/>
          </p:cNvSpPr>
          <p:nvPr>
            <p:ph type="body" idx="1"/>
          </p:nvPr>
        </p:nvSpPr>
        <p:spPr/>
        <p:txBody>
          <a:bodyPr/>
          <a:lstStyle/>
          <a:p>
            <a:endParaRPr lang="en-US">
              <a:solidFill>
                <a:srgbClr val="000000"/>
              </a:solidFill>
            </a:endParaRPr>
          </a:p>
          <a:p>
            <a:endParaRPr lang="en-US"/>
          </a:p>
        </p:txBody>
      </p:sp>
      <p:sp>
        <p:nvSpPr>
          <p:cNvPr id="4" name="Slide Number Placeholder 3">
            <a:extLst>
              <a:ext uri="{FF2B5EF4-FFF2-40B4-BE49-F238E27FC236}">
                <a16:creationId xmlns:a16="http://schemas.microsoft.com/office/drawing/2014/main" id="{2984F76C-3D0A-0626-5E9E-489F047E676D}"/>
              </a:ext>
            </a:extLst>
          </p:cNvPr>
          <p:cNvSpPr>
            <a:spLocks noGrp="1"/>
          </p:cNvSpPr>
          <p:nvPr>
            <p:ph type="sldNum" sz="quarter" idx="5"/>
          </p:nvPr>
        </p:nvSpPr>
        <p:spPr/>
        <p:txBody>
          <a:bodyPr/>
          <a:lstStyle/>
          <a:p>
            <a:fld id="{82282166-58BA-DD45-B88A-EE20C74A2369}" type="slidenum">
              <a:rPr lang="en-US" smtClean="0"/>
              <a:pPr/>
              <a:t>8</a:t>
            </a:fld>
            <a:endParaRPr lang="en-US"/>
          </a:p>
        </p:txBody>
      </p:sp>
    </p:spTree>
    <p:extLst>
      <p:ext uri="{BB962C8B-B14F-4D97-AF65-F5344CB8AC3E}">
        <p14:creationId xmlns:p14="http://schemas.microsoft.com/office/powerpoint/2010/main" val="1890590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The next 7 slides are included if you would like to review the document set with students. More information is included in the teacher primary source support document.</a:t>
            </a:r>
          </a:p>
        </p:txBody>
      </p:sp>
      <p:sp>
        <p:nvSpPr>
          <p:cNvPr id="4" name="Slide Number Placeholder 3"/>
          <p:cNvSpPr>
            <a:spLocks noGrp="1"/>
          </p:cNvSpPr>
          <p:nvPr>
            <p:ph type="sldNum" sz="quarter" idx="5"/>
          </p:nvPr>
        </p:nvSpPr>
        <p:spPr/>
        <p:txBody>
          <a:bodyPr/>
          <a:lstStyle/>
          <a:p>
            <a:fld id="{82282166-58BA-DD45-B88A-EE20C74A2369}" type="slidenum">
              <a:rPr lang="en-US" smtClean="0"/>
              <a:pPr/>
              <a:t>9</a:t>
            </a:fld>
            <a:endParaRPr lang="en-US"/>
          </a:p>
        </p:txBody>
      </p:sp>
    </p:spTree>
    <p:extLst>
      <p:ext uri="{BB962C8B-B14F-4D97-AF65-F5344CB8AC3E}">
        <p14:creationId xmlns:p14="http://schemas.microsoft.com/office/powerpoint/2010/main" val="281223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B2BB8-6C0D-BCEA-0C2A-E1395E801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66A5E-EC59-A187-9034-8D0194A53E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499D64-54B5-7DF2-F8C7-0F8BA4FFAB8A}"/>
              </a:ext>
            </a:extLst>
          </p:cNvPr>
          <p:cNvSpPr>
            <a:spLocks noGrp="1"/>
          </p:cNvSpPr>
          <p:nvPr>
            <p:ph type="body" idx="1"/>
          </p:nvPr>
        </p:nvSpPr>
        <p:spPr/>
        <p:txBody>
          <a:bodyPr/>
          <a:lstStyle/>
          <a:p>
            <a:r>
              <a:rPr lang="en-US">
                <a:latin typeface="Calibri"/>
                <a:ea typeface="Calibri"/>
                <a:cs typeface="Calibri"/>
              </a:rPr>
              <a:t>The next 6 slides are included if you would like to review the document set with students. More information is included in the teacher primary source document.</a:t>
            </a:r>
          </a:p>
        </p:txBody>
      </p:sp>
      <p:sp>
        <p:nvSpPr>
          <p:cNvPr id="4" name="Slide Number Placeholder 3">
            <a:extLst>
              <a:ext uri="{FF2B5EF4-FFF2-40B4-BE49-F238E27FC236}">
                <a16:creationId xmlns:a16="http://schemas.microsoft.com/office/drawing/2014/main" id="{3456E50B-ADEE-0A49-BECD-EC7BFD544E20}"/>
              </a:ext>
            </a:extLst>
          </p:cNvPr>
          <p:cNvSpPr>
            <a:spLocks noGrp="1"/>
          </p:cNvSpPr>
          <p:nvPr>
            <p:ph type="sldNum" sz="quarter" idx="5"/>
          </p:nvPr>
        </p:nvSpPr>
        <p:spPr/>
        <p:txBody>
          <a:bodyPr/>
          <a:lstStyle/>
          <a:p>
            <a:fld id="{82282166-58BA-DD45-B88A-EE20C74A2369}" type="slidenum">
              <a:rPr lang="en-US" smtClean="0"/>
              <a:pPr/>
              <a:t>10</a:t>
            </a:fld>
            <a:endParaRPr lang="en-US"/>
          </a:p>
        </p:txBody>
      </p:sp>
    </p:spTree>
    <p:extLst>
      <p:ext uri="{BB962C8B-B14F-4D97-AF65-F5344CB8AC3E}">
        <p14:creationId xmlns:p14="http://schemas.microsoft.com/office/powerpoint/2010/main" val="107742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B3C0B-24F5-57D4-373B-F2B30B735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8AFBD-9523-F0F2-7FA6-229C08BBD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2C806C-9567-8835-C394-2690D12F46D1}"/>
              </a:ext>
            </a:extLst>
          </p:cNvPr>
          <p:cNvSpPr>
            <a:spLocks noGrp="1"/>
          </p:cNvSpPr>
          <p:nvPr>
            <p:ph type="body" idx="1"/>
          </p:nvPr>
        </p:nvSpPr>
        <p:spPr/>
        <p:txBody>
          <a:bodyPr/>
          <a:lstStyle/>
          <a:p>
            <a:r>
              <a:rPr lang="en-US">
                <a:latin typeface="Calibri"/>
                <a:ea typeface="Calibri"/>
                <a:cs typeface="Calibri"/>
              </a:rPr>
              <a:t>The next 5 slides are included if you would like to review the document set with students. More information is included in the teacher primary source document.</a:t>
            </a:r>
          </a:p>
        </p:txBody>
      </p:sp>
      <p:sp>
        <p:nvSpPr>
          <p:cNvPr id="4" name="Slide Number Placeholder 3">
            <a:extLst>
              <a:ext uri="{FF2B5EF4-FFF2-40B4-BE49-F238E27FC236}">
                <a16:creationId xmlns:a16="http://schemas.microsoft.com/office/drawing/2014/main" id="{D3D830F6-9F9C-91C1-D8C8-95394CC3E272}"/>
              </a:ext>
            </a:extLst>
          </p:cNvPr>
          <p:cNvSpPr>
            <a:spLocks noGrp="1"/>
          </p:cNvSpPr>
          <p:nvPr>
            <p:ph type="sldNum" sz="quarter" idx="5"/>
          </p:nvPr>
        </p:nvSpPr>
        <p:spPr/>
        <p:txBody>
          <a:bodyPr/>
          <a:lstStyle/>
          <a:p>
            <a:fld id="{82282166-58BA-DD45-B88A-EE20C74A2369}" type="slidenum">
              <a:rPr lang="en-US" smtClean="0"/>
              <a:pPr/>
              <a:t>11</a:t>
            </a:fld>
            <a:endParaRPr lang="en-US"/>
          </a:p>
        </p:txBody>
      </p:sp>
    </p:spTree>
    <p:extLst>
      <p:ext uri="{BB962C8B-B14F-4D97-AF65-F5344CB8AC3E}">
        <p14:creationId xmlns:p14="http://schemas.microsoft.com/office/powerpoint/2010/main" val="1559920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17.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22.emf"/></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svg"/><Relationship Id="rId7"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4.xml"/><Relationship Id="rId6" Type="http://schemas.openxmlformats.org/officeDocument/2006/relationships/image" Target="../media/image20.emf"/><Relationship Id="rId5" Type="http://schemas.openxmlformats.org/officeDocument/2006/relationships/image" Target="../media/image22.emf"/><Relationship Id="rId4" Type="http://schemas.openxmlformats.org/officeDocument/2006/relationships/image" Target="../media/image19.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1.emf"/><Relationship Id="rId4" Type="http://schemas.openxmlformats.org/officeDocument/2006/relationships/image" Target="../media/image20.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4.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6.svg"/><Relationship Id="rId4" Type="http://schemas.openxmlformats.org/officeDocument/2006/relationships/image" Target="../media/image28.sv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3.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40.svg"/><Relationship Id="rId11" Type="http://schemas.openxmlformats.org/officeDocument/2006/relationships/image" Target="../media/image35.png"/><Relationship Id="rId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38.svg"/><Relationship Id="rId9" Type="http://schemas.openxmlformats.org/officeDocument/2006/relationships/image" Target="../media/image33.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44.svg"/><Relationship Id="rId9" Type="http://schemas.openxmlformats.org/officeDocument/2006/relationships/image" Target="../media/image33.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5.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44.svg"/><Relationship Id="rId9" Type="http://schemas.openxmlformats.org/officeDocument/2006/relationships/image" Target="../media/image35.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7.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39.pn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44.svg"/><Relationship Id="rId9" Type="http://schemas.openxmlformats.org/officeDocument/2006/relationships/image" Target="../media/image33.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6.svg"/><Relationship Id="rId11" Type="http://schemas.openxmlformats.org/officeDocument/2006/relationships/image" Target="../media/image3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44.svg"/><Relationship Id="rId9" Type="http://schemas.openxmlformats.org/officeDocument/2006/relationships/image" Target="../media/image3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63FED576-9CE0-F501-430E-8465DE1D8904}"/>
              </a:ext>
            </a:extLst>
          </p:cNvPr>
          <p:cNvSpPr>
            <a:spLocks noGrp="1"/>
          </p:cNvSpPr>
          <p:nvPr>
            <p:ph type="ctrTitle"/>
          </p:nvPr>
        </p:nvSpPr>
        <p:spPr>
          <a:xfrm>
            <a:off x="451945" y="3534100"/>
            <a:ext cx="11204027" cy="1563415"/>
          </a:xfrm>
        </p:spPr>
        <p:txBody>
          <a:bodyPr anchor="b">
            <a:normAutofit/>
          </a:bodyPr>
          <a:lstStyle>
            <a:lvl1pPr algn="ctr">
              <a:defRPr sz="4800"/>
            </a:lvl1pPr>
          </a:lstStyle>
          <a:p>
            <a:r>
              <a:rPr lang="en-US"/>
              <a:t>Click to edit Master title style</a:t>
            </a:r>
          </a:p>
        </p:txBody>
      </p:sp>
      <p:sp>
        <p:nvSpPr>
          <p:cNvPr id="32" name="Subtitle 2">
            <a:extLst>
              <a:ext uri="{FF2B5EF4-FFF2-40B4-BE49-F238E27FC236}">
                <a16:creationId xmlns:a16="http://schemas.microsoft.com/office/drawing/2014/main" id="{247421DA-49C7-1DA7-E6A2-27296D7B2E80}"/>
              </a:ext>
            </a:extLst>
          </p:cNvPr>
          <p:cNvSpPr>
            <a:spLocks noGrp="1"/>
          </p:cNvSpPr>
          <p:nvPr>
            <p:ph type="subTitle" idx="1"/>
          </p:nvPr>
        </p:nvSpPr>
        <p:spPr>
          <a:xfrm>
            <a:off x="1524000" y="5097516"/>
            <a:ext cx="9144000" cy="809297"/>
          </a:xfrm>
        </p:spPr>
        <p:txBody>
          <a:bodyPr/>
          <a:lstStyle>
            <a:lvl1pPr marL="0" indent="0" algn="ctr">
              <a:buNone/>
              <a:defRPr sz="2400" i="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3" name="Picture 32">
            <a:extLst>
              <a:ext uri="{FF2B5EF4-FFF2-40B4-BE49-F238E27FC236}">
                <a16:creationId xmlns:a16="http://schemas.microsoft.com/office/drawing/2014/main" id="{D012C94C-23BD-F3C1-D9B7-F7E0C640E7AF}"/>
              </a:ext>
            </a:extLst>
          </p:cNvPr>
          <p:cNvPicPr>
            <a:picLocks noChangeAspect="1"/>
          </p:cNvPicPr>
          <p:nvPr userDrawn="1"/>
        </p:nvPicPr>
        <p:blipFill>
          <a:blip r:embed="rId2"/>
          <a:stretch>
            <a:fillRect/>
          </a:stretch>
        </p:blipFill>
        <p:spPr>
          <a:xfrm>
            <a:off x="2846143" y="689126"/>
            <a:ext cx="6499713" cy="2844975"/>
          </a:xfrm>
          <a:prstGeom prst="rect">
            <a:avLst/>
          </a:prstGeom>
        </p:spPr>
      </p:pic>
    </p:spTree>
    <p:extLst>
      <p:ext uri="{BB962C8B-B14F-4D97-AF65-F5344CB8AC3E}">
        <p14:creationId xmlns:p14="http://schemas.microsoft.com/office/powerpoint/2010/main" val="418240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268224" y="322262"/>
            <a:ext cx="7407166" cy="907098"/>
          </a:xfrm>
        </p:spPr>
        <p:txBody>
          <a:bodyPr anchor="b">
            <a:normAutofit/>
          </a:bodyPr>
          <a:lstStyle>
            <a:lvl1pPr algn="r">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7928324"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268224" y="2255520"/>
            <a:ext cx="7407166" cy="3820160"/>
          </a:xfrm>
        </p:spPr>
        <p:txBody>
          <a:bodyPr>
            <a:normAutofit/>
          </a:bodyPr>
          <a:lstStyle>
            <a:lvl1pPr marL="0" indent="0" algn="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74E8320-13D7-6A4E-8D7B-B2B25F0C70EA}" type="datetime1">
              <a:rPr lang="en-US" smtClean="0"/>
              <a:t>8/22/25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268224" y="1365504"/>
            <a:ext cx="7407166" cy="707135"/>
          </a:xfrm>
        </p:spPr>
        <p:txBody>
          <a:bodyPr>
            <a:normAutofit/>
          </a:bodyPr>
          <a:lstStyle>
            <a:lvl1pPr marL="0" indent="0" algn="r">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B38A9EF2-9E7E-50ED-BACD-62D9A884A1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48381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345E-7C93-9747-939A-732AC73EF6A8}"/>
              </a:ext>
            </a:extLst>
          </p:cNvPr>
          <p:cNvSpPr>
            <a:spLocks noGrp="1"/>
          </p:cNvSpPr>
          <p:nvPr>
            <p:ph type="title"/>
          </p:nvPr>
        </p:nvSpPr>
        <p:spPr>
          <a:xfrm>
            <a:off x="254000" y="254000"/>
            <a:ext cx="4162425" cy="1803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A09F82-33C7-034A-9D40-3144197A5AFC}"/>
              </a:ext>
            </a:extLst>
          </p:cNvPr>
          <p:cNvSpPr>
            <a:spLocks noGrp="1"/>
          </p:cNvSpPr>
          <p:nvPr>
            <p:ph idx="1"/>
          </p:nvPr>
        </p:nvSpPr>
        <p:spPr>
          <a:xfrm>
            <a:off x="4689476" y="457201"/>
            <a:ext cx="7018335" cy="575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F9D768-0FBB-2E4B-BBB7-84AD7F70CA9B}"/>
              </a:ext>
            </a:extLst>
          </p:cNvPr>
          <p:cNvSpPr>
            <a:spLocks noGrp="1"/>
          </p:cNvSpPr>
          <p:nvPr>
            <p:ph type="body" sz="half" idx="2"/>
          </p:nvPr>
        </p:nvSpPr>
        <p:spPr>
          <a:xfrm>
            <a:off x="254000" y="2159000"/>
            <a:ext cx="4162425" cy="4048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9BE52161-BF2A-9D4F-A8C7-8488EC4F3CA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700EC8E8-AAA1-6741-9D12-0E1B20ED5D0D}"/>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69AB9F99-67B3-4645-9AA3-06427E3C9560}"/>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853F27E-A66C-0B41-B6F8-59DC47DF7EBD}" type="datetime1">
              <a:rPr lang="en-US" smtClean="0"/>
              <a:t>8/22/25</a:t>
            </a:fld>
            <a:endParaRPr lang="en-US"/>
          </a:p>
        </p:txBody>
      </p:sp>
      <p:pic>
        <p:nvPicPr>
          <p:cNvPr id="6" name="Picture 5">
            <a:extLst>
              <a:ext uri="{FF2B5EF4-FFF2-40B4-BE49-F238E27FC236}">
                <a16:creationId xmlns:a16="http://schemas.microsoft.com/office/drawing/2014/main" id="{AD223B29-C849-FBBB-DE08-15EAB06EF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87856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in chart">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35696E-B5DB-724B-BE17-03A8F1EBC973}" type="datetime1">
              <a:rPr lang="en-US" smtClean="0"/>
              <a:t>8/22/25</a:t>
            </a:fld>
            <a:endParaRPr lang="en-US"/>
          </a:p>
        </p:txBody>
      </p:sp>
      <p:sp>
        <p:nvSpPr>
          <p:cNvPr id="4" name="Chart Placeholder 3">
            <a:extLst>
              <a:ext uri="{FF2B5EF4-FFF2-40B4-BE49-F238E27FC236}">
                <a16:creationId xmlns:a16="http://schemas.microsoft.com/office/drawing/2014/main" id="{6A9B2BFE-2BF8-FF0F-2201-4A1787112865}"/>
              </a:ext>
            </a:extLst>
          </p:cNvPr>
          <p:cNvSpPr>
            <a:spLocks noGrp="1"/>
          </p:cNvSpPr>
          <p:nvPr>
            <p:ph type="chart" sz="quarter" idx="10"/>
          </p:nvPr>
        </p:nvSpPr>
        <p:spPr>
          <a:xfrm>
            <a:off x="779653" y="1664178"/>
            <a:ext cx="4879975" cy="4489450"/>
          </a:xfrm>
        </p:spPr>
        <p:txBody>
          <a:bodyPr/>
          <a:lstStyle/>
          <a:p>
            <a:r>
              <a:rPr lang="en-US"/>
              <a:t>Click icon to add chart</a:t>
            </a:r>
          </a:p>
        </p:txBody>
      </p:sp>
      <p:sp>
        <p:nvSpPr>
          <p:cNvPr id="5" name="Chart Placeholder 3">
            <a:extLst>
              <a:ext uri="{FF2B5EF4-FFF2-40B4-BE49-F238E27FC236}">
                <a16:creationId xmlns:a16="http://schemas.microsoft.com/office/drawing/2014/main" id="{1C32DA4A-94B5-D6A1-4C90-AE15D2FDA239}"/>
              </a:ext>
            </a:extLst>
          </p:cNvPr>
          <p:cNvSpPr>
            <a:spLocks noGrp="1"/>
          </p:cNvSpPr>
          <p:nvPr>
            <p:ph type="chart" sz="quarter" idx="11"/>
          </p:nvPr>
        </p:nvSpPr>
        <p:spPr>
          <a:xfrm>
            <a:off x="6362837" y="1664178"/>
            <a:ext cx="4879975" cy="4489450"/>
          </a:xfrm>
        </p:spPr>
        <p:txBody>
          <a:bodyPr/>
          <a:lstStyle/>
          <a:p>
            <a:r>
              <a:rPr lang="en-US"/>
              <a:t>Click icon to add chart</a:t>
            </a:r>
          </a:p>
        </p:txBody>
      </p:sp>
      <p:pic>
        <p:nvPicPr>
          <p:cNvPr id="6" name="Picture 5">
            <a:extLst>
              <a:ext uri="{FF2B5EF4-FFF2-40B4-BE49-F238E27FC236}">
                <a16:creationId xmlns:a16="http://schemas.microsoft.com/office/drawing/2014/main" id="{35ED83EC-43CC-05A1-2F18-D75745FF34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6662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ackground">
    <p:bg>
      <p:bgPr>
        <a:solidFill>
          <a:srgbClr val="FFFFFF"/>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C3A268-492F-714B-9FCC-D66A4F61C39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D10077A5-5D45-AA41-8582-FB8E729A7D50}"/>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14BE2FA4-6D2B-EF4D-8FC6-E077781A6882}"/>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30C7BD1-1B55-7849-8980-12203D034D8D}" type="datetime1">
              <a:rPr lang="en-US" smtClean="0"/>
              <a:t>8/22/25</a:t>
            </a:fld>
            <a:endParaRPr lang="en-US"/>
          </a:p>
        </p:txBody>
      </p:sp>
      <p:pic>
        <p:nvPicPr>
          <p:cNvPr id="3" name="Picture 2">
            <a:extLst>
              <a:ext uri="{FF2B5EF4-FFF2-40B4-BE49-F238E27FC236}">
                <a16:creationId xmlns:a16="http://schemas.microsoft.com/office/drawing/2014/main" id="{5595FD3F-2C5B-009A-0999-0C26675B9E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8952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57087B1-89C5-4C48-8AB8-A407B90CED65}" type="datetime1">
              <a:rPr lang="en-US" smtClean="0"/>
              <a:t>8/22/25</a:t>
            </a:fld>
            <a:endParaRPr lang="en-US"/>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3" name="Text Placeholder 2">
            <a:extLst>
              <a:ext uri="{FF2B5EF4-FFF2-40B4-BE49-F238E27FC236}">
                <a16:creationId xmlns:a16="http://schemas.microsoft.com/office/drawing/2014/main" id="{52DF55E6-D067-9082-6231-480DB699D97C}"/>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46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Backdro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0F6667D3-13BA-644A-A70F-EAA1B31CA4D2}" type="datetime1">
              <a:rPr lang="en-US" smtClean="0"/>
              <a:t>8/22/25</a:t>
            </a:fld>
            <a:endParaRPr lang="en-US"/>
          </a:p>
        </p:txBody>
      </p:sp>
      <p:sp>
        <p:nvSpPr>
          <p:cNvPr id="2" name="Text Placeholder 2">
            <a:extLst>
              <a:ext uri="{FF2B5EF4-FFF2-40B4-BE49-F238E27FC236}">
                <a16:creationId xmlns:a16="http://schemas.microsoft.com/office/drawing/2014/main" id="{44F3EB92-AC85-6DDC-0AEE-9C4E820DC31D}"/>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6DF8976B-9112-3F21-FFF5-7EB7EE46073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5265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Blue backdrop">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85D29A-C5C0-A444-81D5-062ED544558E}"/>
              </a:ext>
            </a:extLst>
          </p:cNvPr>
          <p:cNvSpPr>
            <a:spLocks noGrp="1"/>
          </p:cNvSpPr>
          <p:nvPr>
            <p:ph type="title"/>
          </p:nvPr>
        </p:nvSpPr>
        <p:spPr>
          <a:xfrm>
            <a:off x="207578" y="136525"/>
            <a:ext cx="11771587" cy="1325563"/>
          </a:xfrm>
        </p:spPr>
        <p:txBody>
          <a:bodyPr/>
          <a:lstStyle>
            <a:lvl1pP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9ADDF9DC-B88E-D14A-BD70-9F551E139937}"/>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4E6E35F7-1176-574C-84DB-0892D649246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41F6C6C9-06FC-D94C-BD7C-6BC30F431B6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AF05C9C5-01E9-0944-852B-46FC7EC73E84}" type="datetime1">
              <a:rPr lang="en-US" smtClean="0"/>
              <a:t>8/22/25</a:t>
            </a:fld>
            <a:endParaRPr lang="en-US"/>
          </a:p>
        </p:txBody>
      </p:sp>
      <p:pic>
        <p:nvPicPr>
          <p:cNvPr id="2" name="Picture 1">
            <a:extLst>
              <a:ext uri="{FF2B5EF4-FFF2-40B4-BE49-F238E27FC236}">
                <a16:creationId xmlns:a16="http://schemas.microsoft.com/office/drawing/2014/main" id="{71D0725D-E369-5C71-909F-D12C0B7FE5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41ACF60B-785B-C567-EB11-E86432397FA2}"/>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13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backdrop">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1"/>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DB35865D-8650-C84E-862C-28682A267625}"/>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256A77-03CE-0942-A7F7-A681684C1B9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F2E5C234-1CE0-1749-A3A0-277EF274E01B}"/>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B0262A67-A95A-C445-B46F-37CAC45543B8}" type="datetime1">
              <a:rPr lang="en-US" smtClean="0"/>
              <a:t>8/22/25</a:t>
            </a:fld>
            <a:endParaRPr lang="en-US"/>
          </a:p>
        </p:txBody>
      </p:sp>
      <p:pic>
        <p:nvPicPr>
          <p:cNvPr id="2" name="Picture 1">
            <a:extLst>
              <a:ext uri="{FF2B5EF4-FFF2-40B4-BE49-F238E27FC236}">
                <a16:creationId xmlns:a16="http://schemas.microsoft.com/office/drawing/2014/main" id="{303867CA-40CF-CF21-FB09-7D37309C4C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27FA5B33-B07C-3A9A-5A95-A7B9A5D737C1}"/>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784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Backdrop">
    <p:bg>
      <p:bgPr>
        <a:solidFill>
          <a:schemeClr val="accent2"/>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D1B1BB8-DB9D-0F41-9138-BD11EFE63D3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9" name="Title 1">
            <a:extLst>
              <a:ext uri="{FF2B5EF4-FFF2-40B4-BE49-F238E27FC236}">
                <a16:creationId xmlns:a16="http://schemas.microsoft.com/office/drawing/2014/main" id="{53BB8D5E-9C61-D04D-92AC-1778BD1FDDCE}"/>
              </a:ext>
            </a:extLst>
          </p:cNvPr>
          <p:cNvSpPr>
            <a:spLocks noGrp="1"/>
          </p:cNvSpPr>
          <p:nvPr>
            <p:ph type="title"/>
          </p:nvPr>
        </p:nvSpPr>
        <p:spPr>
          <a:xfrm>
            <a:off x="212835" y="139927"/>
            <a:ext cx="11766331" cy="1325563"/>
          </a:xfrm>
        </p:spPr>
        <p:txBody>
          <a:bodyPr/>
          <a:lstStyle>
            <a:lvl1pPr>
              <a:defRPr b="1">
                <a:solidFill>
                  <a:schemeClr val="tx1"/>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D09BE48A-C01E-5642-AB1A-89B288240D43}"/>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7797EE07-432B-F246-A19B-7E6F210FFDDE}"/>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B8513CE-634F-9B47-8669-61648C8445B0}"/>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9655031-04CB-4E47-A3F2-6D368CDBB47A}" type="datetime1">
              <a:rPr lang="en-US" smtClean="0"/>
              <a:t>8/22/25</a:t>
            </a:fld>
            <a:endParaRPr lang="en-US"/>
          </a:p>
        </p:txBody>
      </p:sp>
      <p:sp>
        <p:nvSpPr>
          <p:cNvPr id="2" name="Text Placeholder 2">
            <a:extLst>
              <a:ext uri="{FF2B5EF4-FFF2-40B4-BE49-F238E27FC236}">
                <a16:creationId xmlns:a16="http://schemas.microsoft.com/office/drawing/2014/main" id="{8E21AE4B-BE1E-4E80-4365-9FDA2AD14448}"/>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07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rbon Backdrop">
    <p:bg>
      <p:bgPr>
        <a:solidFill>
          <a:schemeClr val="tx1">
            <a:alpha val="93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8DD9888C-9DE5-9249-8A08-C2D5A5A34F26}"/>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B30CAC-E896-754E-9ECB-54201D8EBEA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7C284100-BD53-ED4E-8E01-EC5EE0F03EE5}"/>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CA2064BA-3E40-5F45-A4E3-7121DCF04726}" type="datetime1">
              <a:rPr lang="en-US" smtClean="0"/>
              <a:t>8/22/25</a:t>
            </a:fld>
            <a:endParaRPr lang="en-US"/>
          </a:p>
        </p:txBody>
      </p:sp>
      <p:pic>
        <p:nvPicPr>
          <p:cNvPr id="2" name="Picture 1">
            <a:extLst>
              <a:ext uri="{FF2B5EF4-FFF2-40B4-BE49-F238E27FC236}">
                <a16:creationId xmlns:a16="http://schemas.microsoft.com/office/drawing/2014/main" id="{574F7913-A99A-7138-9F73-720C861B1E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77DD4158-7112-9704-FA82-E419741555D4}"/>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68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453A-423A-3249-A001-C2D6E9FFD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DA2B21-2698-CA4A-8F1A-F4CD65EAA96E}"/>
              </a:ext>
            </a:extLst>
          </p:cNvPr>
          <p:cNvSpPr>
            <a:spLocks noGrp="1"/>
          </p:cNvSpPr>
          <p:nvPr>
            <p:ph idx="1"/>
          </p:nvPr>
        </p:nvSpPr>
        <p:spPr>
          <a:xfrm>
            <a:off x="591671" y="1629675"/>
            <a:ext cx="11387494" cy="46451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4D103FF9-8030-0441-9E6D-03B14ABF9BDA}"/>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5DEFF256-0A1A-E646-A221-886DD067C9A9}"/>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1" name="Date Placeholder 3">
            <a:extLst>
              <a:ext uri="{FF2B5EF4-FFF2-40B4-BE49-F238E27FC236}">
                <a16:creationId xmlns:a16="http://schemas.microsoft.com/office/drawing/2014/main" id="{51976A10-74B4-7043-8A99-2BB9B3D840C4}"/>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077188F-4E01-1D4B-842A-A925306D5A05}" type="datetime1">
              <a:rPr lang="en-US" smtClean="0"/>
              <a:t>8/22/25</a:t>
            </a:fld>
            <a:endParaRPr lang="en-US"/>
          </a:p>
        </p:txBody>
      </p:sp>
      <p:pic>
        <p:nvPicPr>
          <p:cNvPr id="4" name="Picture 3">
            <a:extLst>
              <a:ext uri="{FF2B5EF4-FFF2-40B4-BE49-F238E27FC236}">
                <a16:creationId xmlns:a16="http://schemas.microsoft.com/office/drawing/2014/main" id="{6D104208-BF51-5780-6852-A03709D9CC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265937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Blu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EBFDD36-92EC-224F-9528-05E57BA25072}" type="datetime1">
              <a:rPr lang="en-US" smtClean="0"/>
              <a:t>8/22/25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04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Orang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8/22/25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045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Green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8/22/25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851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790951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19886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creen with Date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11" name="Text Placeholder 15">
            <a:extLst>
              <a:ext uri="{FF2B5EF4-FFF2-40B4-BE49-F238E27FC236}">
                <a16:creationId xmlns:a16="http://schemas.microsoft.com/office/drawing/2014/main" id="{76E791CA-EA78-01F5-E03B-B2ADA98687B6}"/>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 Placeholder 15">
            <a:extLst>
              <a:ext uri="{FF2B5EF4-FFF2-40B4-BE49-F238E27FC236}">
                <a16:creationId xmlns:a16="http://schemas.microsoft.com/office/drawing/2014/main" id="{06E8B5D7-FE40-B141-BC5C-86F242238B8A}"/>
              </a:ext>
            </a:extLst>
          </p:cNvPr>
          <p:cNvSpPr>
            <a:spLocks noGrp="1"/>
          </p:cNvSpPr>
          <p:nvPr>
            <p:ph type="body" sz="quarter" idx="12"/>
          </p:nvPr>
        </p:nvSpPr>
        <p:spPr>
          <a:xfrm>
            <a:off x="4628492" y="5907991"/>
            <a:ext cx="3448758" cy="506620"/>
          </a:xfrm>
          <a:solidFill>
            <a:schemeClr val="tx2"/>
          </a:solidFill>
          <a:effectLst>
            <a:outerShdw blurRad="177800" dist="38100" dir="2700000" algn="tl" rotWithShape="0">
              <a:prstClr val="black">
                <a:alpha val="40000"/>
              </a:prstClr>
            </a:outerShdw>
          </a:effectLst>
        </p:spPr>
        <p:txBody>
          <a:bodyPr anchor="ctr">
            <a:normAutofit/>
          </a:bodyPr>
          <a:lstStyle>
            <a:lvl1pPr marL="0" indent="0" algn="ctr">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Tree>
    <p:extLst>
      <p:ext uri="{BB962C8B-B14F-4D97-AF65-F5344CB8AC3E}">
        <p14:creationId xmlns:p14="http://schemas.microsoft.com/office/powerpoint/2010/main" val="2300624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ock - Primary">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715767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ock - Orang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134692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ock - Blu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3"/>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589191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ock - 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4"/>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27076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256F-DEAC-F04E-B3F6-50836FD7A24C}"/>
              </a:ext>
            </a:extLst>
          </p:cNvPr>
          <p:cNvSpPr>
            <a:spLocks noGrp="1"/>
          </p:cNvSpPr>
          <p:nvPr>
            <p:ph type="title"/>
          </p:nvPr>
        </p:nvSpPr>
        <p:spPr>
          <a:xfrm>
            <a:off x="831850" y="2627592"/>
            <a:ext cx="10515600" cy="1439917"/>
          </a:xfrm>
        </p:spPr>
        <p:txBody>
          <a:bodyPr anchor="b">
            <a:normAutofit/>
          </a:bodyPr>
          <a:lstStyle>
            <a:lvl1pPr algn="ctr">
              <a:defRPr sz="4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E3AFE09E-DFE5-BA43-BB73-79322A98DFAD}"/>
              </a:ext>
            </a:extLst>
          </p:cNvPr>
          <p:cNvSpPr>
            <a:spLocks noGrp="1"/>
          </p:cNvSpPr>
          <p:nvPr>
            <p:ph type="body" idx="1"/>
          </p:nvPr>
        </p:nvSpPr>
        <p:spPr>
          <a:xfrm>
            <a:off x="831850" y="4066366"/>
            <a:ext cx="10515600" cy="930214"/>
          </a:xfrm>
        </p:spPr>
        <p:txBody>
          <a:bodyPr/>
          <a:lstStyle>
            <a:lvl1pPr marL="0" indent="0" algn="ctr">
              <a:buNone/>
              <a:defRPr sz="2400"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BA9C7A3E-35BC-B445-84F4-FCA6EC96C6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19088" y="66391"/>
            <a:ext cx="3800837" cy="1663656"/>
          </a:xfrm>
          <a:prstGeom prst="rect">
            <a:avLst/>
          </a:prstGeom>
        </p:spPr>
      </p:pic>
    </p:spTree>
    <p:extLst>
      <p:ext uri="{BB962C8B-B14F-4D97-AF65-F5344CB8AC3E}">
        <p14:creationId xmlns:p14="http://schemas.microsoft.com/office/powerpoint/2010/main" val="1672268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D91BF93-D36E-2E4C-B22D-795FD6CF4C38}" type="datetime1">
              <a:rPr lang="en-US" smtClean="0"/>
              <a:pPr/>
              <a:t>8/22/25</a:t>
            </a:fld>
            <a:endParaRPr lang="en-US"/>
          </a:p>
        </p:txBody>
      </p:sp>
      <p:pic>
        <p:nvPicPr>
          <p:cNvPr id="2" name="Picture 1" descr="A close up of a logo&#10;&#10;Description automatically generated">
            <a:extLst>
              <a:ext uri="{FF2B5EF4-FFF2-40B4-BE49-F238E27FC236}">
                <a16:creationId xmlns:a16="http://schemas.microsoft.com/office/drawing/2014/main" id="{20FFC107-F544-419F-A7F9-C0384284D308}"/>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3856880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sion &amp; Mission">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74D3A9BF-68AE-0448-872C-266802DBC14B}" type="datetime1">
              <a:rPr lang="en-US" smtClean="0"/>
              <a:t>8/22/25</a:t>
            </a:fld>
            <a:endParaRPr lang="en-US"/>
          </a:p>
        </p:txBody>
      </p:sp>
      <p:graphicFrame>
        <p:nvGraphicFramePr>
          <p:cNvPr id="2" name="Table 7">
            <a:extLst>
              <a:ext uri="{FF2B5EF4-FFF2-40B4-BE49-F238E27FC236}">
                <a16:creationId xmlns:a16="http://schemas.microsoft.com/office/drawing/2014/main" id="{8A48BADA-3F75-C4BC-D233-B9257FABD745}"/>
              </a:ext>
            </a:extLst>
          </p:cNvPr>
          <p:cNvGraphicFramePr>
            <a:graphicFrameLocks noGrp="1"/>
          </p:cNvGraphicFramePr>
          <p:nvPr userDrawn="1"/>
        </p:nvGraphicFramePr>
        <p:xfrm>
          <a:off x="815310" y="1075482"/>
          <a:ext cx="10561380" cy="4707036"/>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2695521">
                  <a:extLst>
                    <a:ext uri="{9D8B030D-6E8A-4147-A177-3AD203B41FA5}">
                      <a16:colId xmlns:a16="http://schemas.microsoft.com/office/drawing/2014/main" val="302956687"/>
                    </a:ext>
                  </a:extLst>
                </a:gridCol>
                <a:gridCol w="7865859">
                  <a:extLst>
                    <a:ext uri="{9D8B030D-6E8A-4147-A177-3AD203B41FA5}">
                      <a16:colId xmlns:a16="http://schemas.microsoft.com/office/drawing/2014/main" val="616250808"/>
                    </a:ext>
                  </a:extLst>
                </a:gridCol>
              </a:tblGrid>
              <a:tr h="2801807">
                <a:tc>
                  <a:txBody>
                    <a:bodyPr/>
                    <a:lstStyle/>
                    <a:p>
                      <a:pPr algn="ctr"/>
                      <a:r>
                        <a:rPr lang="en-US" sz="4800" b="1">
                          <a:solidFill>
                            <a:schemeClr val="bg2"/>
                          </a:solidFill>
                          <a:latin typeface="Libre Franklin" pitchFamily="2" charset="77"/>
                        </a:rPr>
                        <a:t>Vision</a:t>
                      </a:r>
                    </a:p>
                  </a:txBody>
                  <a:tcPr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seeks an America where we more perfectly realize the promise of liberty and equality expressed in the Declaration of Independence.  This calls for civic education that helps students examine the story of our country and exercise the skills of citizenship.</a:t>
                      </a:r>
                    </a:p>
                  </a:txBody>
                  <a:tcPr marL="365760" marR="365760" anchor="ctr">
                    <a:solidFill>
                      <a:schemeClr val="tx2">
                        <a:lumMod val="20000"/>
                        <a:lumOff val="80000"/>
                      </a:schemeClr>
                    </a:solidFill>
                  </a:tcPr>
                </a:tc>
                <a:extLst>
                  <a:ext uri="{0D108BD9-81ED-4DB2-BD59-A6C34878D82A}">
                    <a16:rowId xmlns:a16="http://schemas.microsoft.com/office/drawing/2014/main" val="529637701"/>
                  </a:ext>
                </a:extLst>
              </a:tr>
              <a:tr h="1905229">
                <a:tc>
                  <a:txBody>
                    <a:bodyPr/>
                    <a:lstStyle/>
                    <a:p>
                      <a:pPr algn="ctr"/>
                      <a:r>
                        <a:rPr lang="en-US" sz="4800" b="1">
                          <a:solidFill>
                            <a:schemeClr val="bg2"/>
                          </a:solidFill>
                          <a:latin typeface="Libre Franklin" pitchFamily="2" charset="77"/>
                        </a:rPr>
                        <a:t>Mission</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teaches civics. We equip students and teachers to live the ideals of a free and just society.</a:t>
                      </a:r>
                    </a:p>
                  </a:txBody>
                  <a:tcPr marL="365760" marR="365760" anchor="ctr">
                    <a:solidFill>
                      <a:schemeClr val="accent2">
                        <a:lumMod val="20000"/>
                        <a:lumOff val="80000"/>
                      </a:schemeClr>
                    </a:solidFill>
                  </a:tcPr>
                </a:tc>
                <a:extLst>
                  <a:ext uri="{0D108BD9-81ED-4DB2-BD59-A6C34878D82A}">
                    <a16:rowId xmlns:a16="http://schemas.microsoft.com/office/drawing/2014/main" val="4015424962"/>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16B2AC35-F4D1-7C43-1B98-E5D82F431A0E}"/>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346846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I Promise">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8/22/25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graphicFrame>
        <p:nvGraphicFramePr>
          <p:cNvPr id="4" name="Table 3">
            <a:extLst>
              <a:ext uri="{FF2B5EF4-FFF2-40B4-BE49-F238E27FC236}">
                <a16:creationId xmlns:a16="http://schemas.microsoft.com/office/drawing/2014/main" id="{B39FCFDA-4DC7-F703-274A-DFF04FB1AC99}"/>
              </a:ext>
            </a:extLst>
          </p:cNvPr>
          <p:cNvGraphicFramePr>
            <a:graphicFrameLocks noGrp="1"/>
          </p:cNvGraphicFramePr>
          <p:nvPr userDrawn="1">
            <p:extLst>
              <p:ext uri="{D42A27DB-BD31-4B8C-83A1-F6EECF244321}">
                <p14:modId xmlns:p14="http://schemas.microsoft.com/office/powerpoint/2010/main" val="1913792804"/>
              </p:ext>
            </p:extLst>
          </p:nvPr>
        </p:nvGraphicFramePr>
        <p:xfrm>
          <a:off x="1093847" y="675409"/>
          <a:ext cx="10004305" cy="5205845"/>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10004305">
                  <a:extLst>
                    <a:ext uri="{9D8B030D-6E8A-4147-A177-3AD203B41FA5}">
                      <a16:colId xmlns:a16="http://schemas.microsoft.com/office/drawing/2014/main" val="4229119503"/>
                    </a:ext>
                  </a:extLst>
                </a:gridCol>
              </a:tblGrid>
              <a:tr h="822715">
                <a:tc>
                  <a:txBody>
                    <a:bodyPr/>
                    <a:lstStyle/>
                    <a:p>
                      <a:pPr algn="ctr"/>
                      <a:r>
                        <a:rPr lang="en-US" sz="4400" b="1">
                          <a:solidFill>
                            <a:schemeClr val="bg2"/>
                          </a:solidFill>
                          <a:latin typeface="Libre Franklin" pitchFamily="2" charset="77"/>
                        </a:rPr>
                        <a:t> Our Promise</a:t>
                      </a:r>
                    </a:p>
                  </a:txBody>
                  <a:tcPr anchor="ctr">
                    <a:solidFill>
                      <a:schemeClr val="accent1"/>
                    </a:solidFill>
                  </a:tcPr>
                </a:tc>
                <a:extLst>
                  <a:ext uri="{0D108BD9-81ED-4DB2-BD59-A6C34878D82A}">
                    <a16:rowId xmlns:a16="http://schemas.microsoft.com/office/drawing/2014/main" val="2102129244"/>
                  </a:ext>
                </a:extLst>
              </a:tr>
              <a:tr h="4383130">
                <a:tc>
                  <a:txBody>
                    <a:bodyPr/>
                    <a:lstStyle/>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Uphold strict standards of academic integrity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Teach America’s Founding principles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Tell our whole history—including when we live up to our ideals and when we fall short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understanding of government that is constitutionally-limited and just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Cultivate moral and civic virtues that make strong individual character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civility and mutual respect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Promote curiosity, inquiry, and an openness to diverse viewpoints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Build independent thinking and reasoning skills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Encourage vibrant learning communities between teachers and parents</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Prepare students to contribute to society as lifelong learners and engaged citizens</a:t>
                      </a:r>
                    </a:p>
                  </a:txBody>
                  <a:tcPr anchor="ctr">
                    <a:solidFill>
                      <a:schemeClr val="accent2">
                        <a:lumMod val="20000"/>
                        <a:lumOff val="80000"/>
                      </a:schemeClr>
                    </a:solidFill>
                  </a:tcPr>
                </a:tc>
                <a:extLst>
                  <a:ext uri="{0D108BD9-81ED-4DB2-BD59-A6C34878D82A}">
                    <a16:rowId xmlns:a16="http://schemas.microsoft.com/office/drawing/2014/main" val="2015560436"/>
                  </a:ext>
                </a:extLst>
              </a:tr>
            </a:tbl>
          </a:graphicData>
        </a:graphic>
      </p:graphicFrame>
    </p:spTree>
    <p:extLst>
      <p:ext uri="{BB962C8B-B14F-4D97-AF65-F5344CB8AC3E}">
        <p14:creationId xmlns:p14="http://schemas.microsoft.com/office/powerpoint/2010/main" val="415860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rategic Go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D003-F61A-8F4B-DD0E-0659ED70791F}"/>
              </a:ext>
            </a:extLst>
          </p:cNvPr>
          <p:cNvSpPr>
            <a:spLocks noGrp="1"/>
          </p:cNvSpPr>
          <p:nvPr>
            <p:ph type="title" hasCustomPrompt="1"/>
          </p:nvPr>
        </p:nvSpPr>
        <p:spPr/>
        <p:txBody>
          <a:bodyPr/>
          <a:lstStyle>
            <a:lvl1pPr>
              <a:defRPr>
                <a:solidFill>
                  <a:schemeClr val="tx2"/>
                </a:solidFill>
              </a:defRPr>
            </a:lvl1pPr>
          </a:lstStyle>
          <a:p>
            <a:r>
              <a:rPr lang="en-US"/>
              <a:t>Our Strategic Goals</a:t>
            </a:r>
          </a:p>
        </p:txBody>
      </p:sp>
      <p:sp>
        <p:nvSpPr>
          <p:cNvPr id="3" name="Slide Number Placeholder 2">
            <a:extLst>
              <a:ext uri="{FF2B5EF4-FFF2-40B4-BE49-F238E27FC236}">
                <a16:creationId xmlns:a16="http://schemas.microsoft.com/office/drawing/2014/main" id="{8EEBAA13-F69B-CB36-5300-4C8842874DF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81F9BBAE-2D11-C177-1D7F-CBC7E6AAB5A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B4E36EA1-74C9-D3D1-8742-D53D6E17ED0D}"/>
              </a:ext>
            </a:extLst>
          </p:cNvPr>
          <p:cNvSpPr>
            <a:spLocks noGrp="1"/>
          </p:cNvSpPr>
          <p:nvPr>
            <p:ph type="dt" sz="half" idx="12"/>
          </p:nvPr>
        </p:nvSpPr>
        <p:spPr/>
        <p:txBody>
          <a:bodyPr/>
          <a:lstStyle/>
          <a:p>
            <a:fld id="{A28E5BD1-723F-5743-815C-AA13F68B6F1E}" type="datetime1">
              <a:rPr lang="en-US" smtClean="0"/>
              <a:t>8/22/25</a:t>
            </a:fld>
            <a:endParaRPr lang="en-US"/>
          </a:p>
        </p:txBody>
      </p:sp>
      <p:grpSp>
        <p:nvGrpSpPr>
          <p:cNvPr id="6" name="Group 5">
            <a:extLst>
              <a:ext uri="{FF2B5EF4-FFF2-40B4-BE49-F238E27FC236}">
                <a16:creationId xmlns:a16="http://schemas.microsoft.com/office/drawing/2014/main" id="{E47CD7AF-02E8-A19C-E066-3E01E044C3F3}"/>
              </a:ext>
            </a:extLst>
          </p:cNvPr>
          <p:cNvGrpSpPr/>
          <p:nvPr userDrawn="1"/>
        </p:nvGrpSpPr>
        <p:grpSpPr>
          <a:xfrm>
            <a:off x="1806598" y="1590744"/>
            <a:ext cx="9343059" cy="4568511"/>
            <a:chOff x="1977079" y="1528751"/>
            <a:chExt cx="9343059" cy="4568511"/>
          </a:xfrm>
        </p:grpSpPr>
        <p:sp>
          <p:nvSpPr>
            <p:cNvPr id="7" name="TextBox 6">
              <a:extLst>
                <a:ext uri="{FF2B5EF4-FFF2-40B4-BE49-F238E27FC236}">
                  <a16:creationId xmlns:a16="http://schemas.microsoft.com/office/drawing/2014/main" id="{43B5612B-E68C-B6F2-06EF-A4420138C1AA}"/>
                </a:ext>
              </a:extLst>
            </p:cNvPr>
            <p:cNvSpPr txBox="1"/>
            <p:nvPr/>
          </p:nvSpPr>
          <p:spPr>
            <a:xfrm>
              <a:off x="1977079" y="2479589"/>
              <a:ext cx="1458097" cy="769441"/>
            </a:xfrm>
            <a:prstGeom prst="rect">
              <a:avLst/>
            </a:prstGeom>
            <a:solidFill>
              <a:schemeClr val="accent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#2</a:t>
              </a:r>
            </a:p>
          </p:txBody>
        </p:sp>
        <p:sp>
          <p:nvSpPr>
            <p:cNvPr id="8" name="TextBox 7">
              <a:extLst>
                <a:ext uri="{FF2B5EF4-FFF2-40B4-BE49-F238E27FC236}">
                  <a16:creationId xmlns:a16="http://schemas.microsoft.com/office/drawing/2014/main" id="{3C621502-E77B-81F0-855C-BCD051B0A735}"/>
                </a:ext>
              </a:extLst>
            </p:cNvPr>
            <p:cNvSpPr txBox="1"/>
            <p:nvPr/>
          </p:nvSpPr>
          <p:spPr>
            <a:xfrm>
              <a:off x="1977079" y="1528751"/>
              <a:ext cx="1458097" cy="769441"/>
            </a:xfrm>
            <a:prstGeom prst="rect">
              <a:avLst/>
            </a:prstGeom>
            <a:solidFill>
              <a:schemeClr val="tx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#1</a:t>
              </a:r>
            </a:p>
          </p:txBody>
        </p:sp>
        <p:sp>
          <p:nvSpPr>
            <p:cNvPr id="9" name="TextBox 8">
              <a:extLst>
                <a:ext uri="{FF2B5EF4-FFF2-40B4-BE49-F238E27FC236}">
                  <a16:creationId xmlns:a16="http://schemas.microsoft.com/office/drawing/2014/main" id="{D85D7734-2BC4-A586-5A3D-AE339EE3B942}"/>
                </a:ext>
              </a:extLst>
            </p:cNvPr>
            <p:cNvSpPr txBox="1"/>
            <p:nvPr/>
          </p:nvSpPr>
          <p:spPr>
            <a:xfrm>
              <a:off x="1977079" y="4378411"/>
              <a:ext cx="1458097" cy="769441"/>
            </a:xfrm>
            <a:prstGeom prst="rect">
              <a:avLst/>
            </a:prstGeom>
            <a:solidFill>
              <a:schemeClr val="accent4"/>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#4</a:t>
              </a:r>
            </a:p>
          </p:txBody>
        </p:sp>
        <p:sp>
          <p:nvSpPr>
            <p:cNvPr id="10" name="TextBox 9">
              <a:extLst>
                <a:ext uri="{FF2B5EF4-FFF2-40B4-BE49-F238E27FC236}">
                  <a16:creationId xmlns:a16="http://schemas.microsoft.com/office/drawing/2014/main" id="{E846C18F-2272-EE92-35CB-5EE8E7724949}"/>
                </a:ext>
              </a:extLst>
            </p:cNvPr>
            <p:cNvSpPr txBox="1"/>
            <p:nvPr/>
          </p:nvSpPr>
          <p:spPr>
            <a:xfrm>
              <a:off x="3822355" y="1528751"/>
              <a:ext cx="677256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Product &amp; Service Usage</a:t>
              </a:r>
            </a:p>
          </p:txBody>
        </p:sp>
        <p:sp>
          <p:nvSpPr>
            <p:cNvPr id="11" name="TextBox 10">
              <a:extLst>
                <a:ext uri="{FF2B5EF4-FFF2-40B4-BE49-F238E27FC236}">
                  <a16:creationId xmlns:a16="http://schemas.microsoft.com/office/drawing/2014/main" id="{AB5AE960-6AD8-2B5A-C1A2-8FB11EB024E1}"/>
                </a:ext>
              </a:extLst>
            </p:cNvPr>
            <p:cNvSpPr txBox="1"/>
            <p:nvPr/>
          </p:nvSpPr>
          <p:spPr>
            <a:xfrm>
              <a:off x="3822356" y="2479588"/>
              <a:ext cx="7497782"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100,000 Educator Network</a:t>
              </a:r>
            </a:p>
          </p:txBody>
        </p:sp>
        <p:sp>
          <p:nvSpPr>
            <p:cNvPr id="12" name="TextBox 11">
              <a:extLst>
                <a:ext uri="{FF2B5EF4-FFF2-40B4-BE49-F238E27FC236}">
                  <a16:creationId xmlns:a16="http://schemas.microsoft.com/office/drawing/2014/main" id="{7951EB5D-D3C4-8DB8-5DEE-6649EA27DDF6}"/>
                </a:ext>
              </a:extLst>
            </p:cNvPr>
            <p:cNvSpPr txBox="1"/>
            <p:nvPr/>
          </p:nvSpPr>
          <p:spPr>
            <a:xfrm>
              <a:off x="3822357" y="437841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Thought Leadership</a:t>
              </a:r>
            </a:p>
          </p:txBody>
        </p:sp>
        <p:sp>
          <p:nvSpPr>
            <p:cNvPr id="13" name="TextBox 12">
              <a:extLst>
                <a:ext uri="{FF2B5EF4-FFF2-40B4-BE49-F238E27FC236}">
                  <a16:creationId xmlns:a16="http://schemas.microsoft.com/office/drawing/2014/main" id="{6B20F830-4398-CCE8-8D99-96C6966673C2}"/>
                </a:ext>
              </a:extLst>
            </p:cNvPr>
            <p:cNvSpPr txBox="1"/>
            <p:nvPr/>
          </p:nvSpPr>
          <p:spPr>
            <a:xfrm>
              <a:off x="1977080" y="5327821"/>
              <a:ext cx="1458097" cy="769441"/>
            </a:xfrm>
            <a:prstGeom prst="rect">
              <a:avLst/>
            </a:prstGeom>
            <a:solidFill>
              <a:schemeClr val="tx1"/>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#5</a:t>
              </a:r>
            </a:p>
          </p:txBody>
        </p:sp>
        <p:sp>
          <p:nvSpPr>
            <p:cNvPr id="14" name="TextBox 13">
              <a:extLst>
                <a:ext uri="{FF2B5EF4-FFF2-40B4-BE49-F238E27FC236}">
                  <a16:creationId xmlns:a16="http://schemas.microsoft.com/office/drawing/2014/main" id="{490B8F58-B81E-198A-CBEC-140953E98056}"/>
                </a:ext>
              </a:extLst>
            </p:cNvPr>
            <p:cNvSpPr txBox="1"/>
            <p:nvPr/>
          </p:nvSpPr>
          <p:spPr>
            <a:xfrm>
              <a:off x="1977079" y="3429000"/>
              <a:ext cx="1458097" cy="769441"/>
            </a:xfrm>
            <a:prstGeom prst="rect">
              <a:avLst/>
            </a:prstGeom>
            <a:solidFill>
              <a:schemeClr val="accent3"/>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#3</a:t>
              </a:r>
            </a:p>
          </p:txBody>
        </p:sp>
        <p:sp>
          <p:nvSpPr>
            <p:cNvPr id="15" name="TextBox 14">
              <a:extLst>
                <a:ext uri="{FF2B5EF4-FFF2-40B4-BE49-F238E27FC236}">
                  <a16:creationId xmlns:a16="http://schemas.microsoft.com/office/drawing/2014/main" id="{D310BD7F-5350-B574-846C-5C96091355A6}"/>
                </a:ext>
              </a:extLst>
            </p:cNvPr>
            <p:cNvSpPr txBox="1"/>
            <p:nvPr/>
          </p:nvSpPr>
          <p:spPr>
            <a:xfrm>
              <a:off x="3822355" y="3429000"/>
              <a:ext cx="487131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Financial Support</a:t>
              </a:r>
            </a:p>
          </p:txBody>
        </p:sp>
        <p:sp>
          <p:nvSpPr>
            <p:cNvPr id="16" name="TextBox 15">
              <a:extLst>
                <a:ext uri="{FF2B5EF4-FFF2-40B4-BE49-F238E27FC236}">
                  <a16:creationId xmlns:a16="http://schemas.microsoft.com/office/drawing/2014/main" id="{2A5B915F-7BE7-430A-1217-AC5F18CC7190}"/>
                </a:ext>
              </a:extLst>
            </p:cNvPr>
            <p:cNvSpPr txBox="1"/>
            <p:nvPr/>
          </p:nvSpPr>
          <p:spPr>
            <a:xfrm>
              <a:off x="3822357" y="532782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Business Excellence</a:t>
              </a:r>
            </a:p>
          </p:txBody>
        </p:sp>
      </p:grpSp>
      <p:pic>
        <p:nvPicPr>
          <p:cNvPr id="17" name="Picture 16" descr="A close up of a logo&#10;&#10;Description automatically generated">
            <a:extLst>
              <a:ext uri="{FF2B5EF4-FFF2-40B4-BE49-F238E27FC236}">
                <a16:creationId xmlns:a16="http://schemas.microsoft.com/office/drawing/2014/main" id="{93FA122B-C0CF-4174-99B0-E52516828405}"/>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4185229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th to 100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E9D114-06F6-AAD8-3C0B-9C25C8856889}"/>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CFA79BD5-C53B-B6EF-CC7B-FB118E8B158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B86CFCA-B0FC-858B-CA4B-77B25BC50688}"/>
              </a:ext>
            </a:extLst>
          </p:cNvPr>
          <p:cNvSpPr>
            <a:spLocks noGrp="1"/>
          </p:cNvSpPr>
          <p:nvPr>
            <p:ph type="dt" sz="half" idx="12"/>
          </p:nvPr>
        </p:nvSpPr>
        <p:spPr/>
        <p:txBody>
          <a:bodyPr/>
          <a:lstStyle/>
          <a:p>
            <a:fld id="{A28E5BD1-723F-5743-815C-AA13F68B6F1E}" type="datetime1">
              <a:rPr lang="en-US" smtClean="0"/>
              <a:t>8/22/25</a:t>
            </a:fld>
            <a:endParaRPr lang="en-US"/>
          </a:p>
        </p:txBody>
      </p:sp>
      <p:graphicFrame>
        <p:nvGraphicFramePr>
          <p:cNvPr id="6" name="Chart 5">
            <a:extLst>
              <a:ext uri="{FF2B5EF4-FFF2-40B4-BE49-F238E27FC236}">
                <a16:creationId xmlns:a16="http://schemas.microsoft.com/office/drawing/2014/main" id="{DF923110-7994-21CA-71EC-B3ADB54587FA}"/>
              </a:ext>
            </a:extLst>
          </p:cNvPr>
          <p:cNvGraphicFramePr/>
          <p:nvPr userDrawn="1">
            <p:extLst>
              <p:ext uri="{D42A27DB-BD31-4B8C-83A1-F6EECF244321}">
                <p14:modId xmlns:p14="http://schemas.microsoft.com/office/powerpoint/2010/main" val="2574825697"/>
              </p:ext>
            </p:extLst>
          </p:nvPr>
        </p:nvGraphicFramePr>
        <p:xfrm>
          <a:off x="439725" y="249369"/>
          <a:ext cx="11312550" cy="612399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close up of a logo&#10;&#10;Description automatically generated">
            <a:extLst>
              <a:ext uri="{FF2B5EF4-FFF2-40B4-BE49-F238E27FC236}">
                <a16:creationId xmlns:a16="http://schemas.microsoft.com/office/drawing/2014/main" id="{77DF9BDC-B2DF-44F4-1C95-DF6AFEB95399}"/>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905020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ipelin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D6F338-E0E9-41F9-6AAA-2EAF81F4246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7AEEE2D-5AE0-E4F0-693E-0E8D33573532}"/>
              </a:ext>
            </a:extLst>
          </p:cNvPr>
          <p:cNvSpPr>
            <a:spLocks noGrp="1"/>
          </p:cNvSpPr>
          <p:nvPr>
            <p:ph type="dt" sz="half" idx="12"/>
          </p:nvPr>
        </p:nvSpPr>
        <p:spPr/>
        <p:txBody>
          <a:bodyPr/>
          <a:lstStyle/>
          <a:p>
            <a:fld id="{A28E5BD1-723F-5743-815C-AA13F68B6F1E}" type="datetime1">
              <a:rPr lang="en-US" smtClean="0"/>
              <a:t>8/22/25</a:t>
            </a:fld>
            <a:endParaRPr lang="en-US"/>
          </a:p>
        </p:txBody>
      </p:sp>
      <p:pic>
        <p:nvPicPr>
          <p:cNvPr id="6" name="Picture 5" descr="A close up of a logo&#10;&#10;Description automatically generated">
            <a:extLst>
              <a:ext uri="{FF2B5EF4-FFF2-40B4-BE49-F238E27FC236}">
                <a16:creationId xmlns:a16="http://schemas.microsoft.com/office/drawing/2014/main" id="{204A4CC0-B5ED-BC47-9EF0-3CCCD8C6EF20}"/>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263463F5-B307-D141-3267-C2A3EE91C48B}"/>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67099" y="2482589"/>
            <a:ext cx="1912632" cy="2560320"/>
          </a:xfrm>
          <a:prstGeom prst="rect">
            <a:avLst/>
          </a:prstGeom>
          <a:effectLst>
            <a:outerShdw blurRad="304800" dist="38100" dir="2700000" algn="tl" rotWithShape="0">
              <a:schemeClr val="tx1">
                <a:lumMod val="60000"/>
                <a:lumOff val="40000"/>
              </a:schemeClr>
            </a:outerShdw>
          </a:effectLst>
        </p:spPr>
      </p:pic>
      <p:sp>
        <p:nvSpPr>
          <p:cNvPr id="8" name="Title 1">
            <a:extLst>
              <a:ext uri="{FF2B5EF4-FFF2-40B4-BE49-F238E27FC236}">
                <a16:creationId xmlns:a16="http://schemas.microsoft.com/office/drawing/2014/main" id="{3A3F8470-28D4-4028-D31A-204BB3B4C6A8}"/>
              </a:ext>
            </a:extLst>
          </p:cNvPr>
          <p:cNvSpPr>
            <a:spLocks noGrp="1"/>
          </p:cNvSpPr>
          <p:nvPr>
            <p:ph type="title"/>
          </p:nvPr>
        </p:nvSpPr>
        <p:spPr>
          <a:xfrm>
            <a:off x="212835" y="139927"/>
            <a:ext cx="11766331" cy="1325563"/>
          </a:xfrm>
        </p:spPr>
        <p:txBody>
          <a:bodyPr/>
          <a:lstStyle>
            <a:lvl1pPr>
              <a:defRPr>
                <a:solidFill>
                  <a:schemeClr val="tx2"/>
                </a:solidFill>
              </a:defRPr>
            </a:lvl1pPr>
          </a:lstStyle>
          <a:p>
            <a:r>
              <a:rPr lang="en-US"/>
              <a:t>Curriculum Pipeline</a:t>
            </a:r>
          </a:p>
        </p:txBody>
      </p:sp>
      <p:pic>
        <p:nvPicPr>
          <p:cNvPr id="9" name="Picture 8" descr="A picture containing text, photo, person, sign&#10;&#10;Description automatically generated">
            <a:extLst>
              <a:ext uri="{FF2B5EF4-FFF2-40B4-BE49-F238E27FC236}">
                <a16:creationId xmlns:a16="http://schemas.microsoft.com/office/drawing/2014/main" id="{EF62462E-AD52-8541-4928-59539A27E7DC}"/>
              </a:ext>
            </a:extLst>
          </p:cNvPr>
          <p:cNvPicPr>
            <a:picLocks noChangeAspect="1"/>
          </p:cNvPicPr>
          <p:nvPr userDrawn="1"/>
        </p:nvPicPr>
        <p:blipFill>
          <a:blip r:embed="rId4">
            <a:alphaModFix/>
          </a:blip>
          <a:stretch>
            <a:fillRect/>
          </a:stretch>
        </p:blipFill>
        <p:spPr>
          <a:xfrm>
            <a:off x="1226399" y="2226857"/>
            <a:ext cx="2238113" cy="2971800"/>
          </a:xfrm>
          <a:prstGeom prst="rect">
            <a:avLst/>
          </a:prstGeom>
          <a:effectLst>
            <a:outerShdw blurRad="304800" dist="38100" dir="2700000" algn="tl" rotWithShape="0">
              <a:schemeClr val="tx1">
                <a:lumMod val="60000"/>
                <a:lumOff val="40000"/>
              </a:schemeClr>
            </a:outerShdw>
          </a:effectLst>
        </p:spPr>
      </p:pic>
      <p:pic>
        <p:nvPicPr>
          <p:cNvPr id="10" name="Picture 5" descr="A picture containing calendar&#10;&#10;Description automatically generated">
            <a:extLst>
              <a:ext uri="{FF2B5EF4-FFF2-40B4-BE49-F238E27FC236}">
                <a16:creationId xmlns:a16="http://schemas.microsoft.com/office/drawing/2014/main" id="{99F84E3B-9BDB-05F0-B33F-49152EB9498B}"/>
              </a:ext>
            </a:extLst>
          </p:cNvPr>
          <p:cNvPicPr>
            <a:picLocks noChangeAspect="1"/>
          </p:cNvPicPr>
          <p:nvPr userDrawn="1"/>
        </p:nvPicPr>
        <p:blipFill>
          <a:blip r:embed="rId5"/>
          <a:stretch>
            <a:fillRect/>
          </a:stretch>
        </p:blipFill>
        <p:spPr>
          <a:xfrm>
            <a:off x="2548945" y="2094623"/>
            <a:ext cx="2625911" cy="3336252"/>
          </a:xfrm>
          <a:prstGeom prst="rect">
            <a:avLst/>
          </a:prstGeom>
          <a:effectLst>
            <a:outerShdw blurRad="304800" dist="38100" dir="2700000" algn="tl" rotWithShape="0">
              <a:prstClr val="black">
                <a:alpha val="40000"/>
              </a:prstClr>
            </a:outerShdw>
          </a:effectLst>
        </p:spPr>
      </p:pic>
      <p:pic>
        <p:nvPicPr>
          <p:cNvPr id="11" name="Picture 10" descr="Timeline&#10;&#10;Description automatically generated">
            <a:extLst>
              <a:ext uri="{FF2B5EF4-FFF2-40B4-BE49-F238E27FC236}">
                <a16:creationId xmlns:a16="http://schemas.microsoft.com/office/drawing/2014/main" id="{BBAF2F01-EEE2-07F2-A392-32652AA96651}"/>
              </a:ext>
            </a:extLst>
          </p:cNvPr>
          <p:cNvPicPr>
            <a:picLocks noChangeAspect="1"/>
          </p:cNvPicPr>
          <p:nvPr userDrawn="1"/>
        </p:nvPicPr>
        <p:blipFill>
          <a:blip r:embed="rId6"/>
          <a:stretch>
            <a:fillRect/>
          </a:stretch>
        </p:blipFill>
        <p:spPr>
          <a:xfrm>
            <a:off x="4591200" y="4249441"/>
            <a:ext cx="2297616" cy="1472259"/>
          </a:xfrm>
          <a:prstGeom prst="rect">
            <a:avLst/>
          </a:prstGeom>
          <a:effectLst>
            <a:outerShdw blurRad="304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13BE61C5-CF28-F921-A56B-A1FF85154B20}"/>
              </a:ext>
            </a:extLst>
          </p:cNvPr>
          <p:cNvGrpSpPr/>
          <p:nvPr userDrawn="1"/>
        </p:nvGrpSpPr>
        <p:grpSpPr>
          <a:xfrm>
            <a:off x="9851142" y="1437363"/>
            <a:ext cx="2340858" cy="1828800"/>
            <a:chOff x="9851142" y="1192027"/>
            <a:chExt cx="2340858" cy="1828800"/>
          </a:xfrm>
        </p:grpSpPr>
        <p:sp>
          <p:nvSpPr>
            <p:cNvPr id="16" name="Content Placeholder 4">
              <a:extLst>
                <a:ext uri="{FF2B5EF4-FFF2-40B4-BE49-F238E27FC236}">
                  <a16:creationId xmlns:a16="http://schemas.microsoft.com/office/drawing/2014/main" id="{DD62ABB5-B423-3EA8-E624-4C945F75D0B8}"/>
                </a:ext>
              </a:extLst>
            </p:cNvPr>
            <p:cNvSpPr txBox="1">
              <a:spLocks/>
            </p:cNvSpPr>
            <p:nvPr/>
          </p:nvSpPr>
          <p:spPr>
            <a:xfrm>
              <a:off x="9851142" y="1192027"/>
              <a:ext cx="2340858" cy="1828800"/>
            </a:xfrm>
            <a:prstGeom prst="rect">
              <a:avLst/>
            </a:prstGeom>
            <a:solidFill>
              <a:schemeClr val="accent3">
                <a:lumMod val="40000"/>
                <a:lumOff val="6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K-8 </a:t>
              </a:r>
            </a:p>
            <a:p>
              <a:pPr marL="0" indent="0">
                <a:buFont typeface="Arial" panose="020B0604020202020204" pitchFamily="34" charset="0"/>
                <a:buNone/>
              </a:pPr>
              <a:r>
                <a:rPr lang="en-US" sz="2000">
                  <a:latin typeface="Libre Franklin Medium" pitchFamily="2" charset="77"/>
                </a:rPr>
                <a:t>Resources</a:t>
              </a:r>
            </a:p>
          </p:txBody>
        </p:sp>
        <p:sp>
          <p:nvSpPr>
            <p:cNvPr id="17" name="Content Placeholder 4">
              <a:extLst>
                <a:ext uri="{FF2B5EF4-FFF2-40B4-BE49-F238E27FC236}">
                  <a16:creationId xmlns:a16="http://schemas.microsoft.com/office/drawing/2014/main" id="{126C597F-D61C-3A59-9A4B-C0EC7478F8E1}"/>
                </a:ext>
              </a:extLst>
            </p:cNvPr>
            <p:cNvSpPr txBox="1">
              <a:spLocks/>
            </p:cNvSpPr>
            <p:nvPr/>
          </p:nvSpPr>
          <p:spPr>
            <a:xfrm>
              <a:off x="11372931" y="2584539"/>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’24-26</a:t>
              </a:r>
            </a:p>
          </p:txBody>
        </p:sp>
      </p:grpSp>
      <p:pic>
        <p:nvPicPr>
          <p:cNvPr id="18" name="Picture 17" descr="A picture containing text&#10;&#10;Description automatically generated">
            <a:extLst>
              <a:ext uri="{FF2B5EF4-FFF2-40B4-BE49-F238E27FC236}">
                <a16:creationId xmlns:a16="http://schemas.microsoft.com/office/drawing/2014/main" id="{1610D511-7C24-962B-F572-ECD5A53E5FFD}"/>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4562615" y="1803798"/>
            <a:ext cx="2340858" cy="2340858"/>
          </a:xfrm>
          <a:prstGeom prst="rect">
            <a:avLst/>
          </a:prstGeom>
          <a:effectLst>
            <a:outerShdw blurRad="203200" dist="38100" dir="2700000" algn="tl" rotWithShape="0">
              <a:prstClr val="black">
                <a:alpha val="40000"/>
              </a:prstClr>
            </a:outerShdw>
          </a:effectLst>
        </p:spPr>
      </p:pic>
      <p:grpSp>
        <p:nvGrpSpPr>
          <p:cNvPr id="19" name="Group 4">
            <a:extLst>
              <a:ext uri="{FF2B5EF4-FFF2-40B4-BE49-F238E27FC236}">
                <a16:creationId xmlns:a16="http://schemas.microsoft.com/office/drawing/2014/main" id="{221AA6FC-1ACF-1502-D556-819E00884E9D}"/>
              </a:ext>
            </a:extLst>
          </p:cNvPr>
          <p:cNvGrpSpPr>
            <a:grpSpLocks noChangeAspect="1"/>
          </p:cNvGrpSpPr>
          <p:nvPr userDrawn="1"/>
        </p:nvGrpSpPr>
        <p:grpSpPr>
          <a:xfrm>
            <a:off x="6497402" y="3790687"/>
            <a:ext cx="3206045" cy="2378102"/>
            <a:chOff x="0" y="3"/>
            <a:chExt cx="10069851" cy="7469367"/>
          </a:xfrm>
          <a:effectLst>
            <a:outerShdw blurRad="177800" dist="38100" dir="2700000" algn="tl" rotWithShape="0">
              <a:prstClr val="black">
                <a:alpha val="40000"/>
              </a:prstClr>
            </a:outerShdw>
          </a:effectLst>
        </p:grpSpPr>
        <p:pic>
          <p:nvPicPr>
            <p:cNvPr id="20" name="Picture 5">
              <a:extLst>
                <a:ext uri="{FF2B5EF4-FFF2-40B4-BE49-F238E27FC236}">
                  <a16:creationId xmlns:a16="http://schemas.microsoft.com/office/drawing/2014/main" id="{28F1E840-C9F7-08F6-3CDC-A1B3F08E94F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0" y="3"/>
              <a:ext cx="10069851" cy="7469367"/>
            </a:xfrm>
            <a:prstGeom prst="rect">
              <a:avLst/>
            </a:prstGeom>
          </p:spPr>
        </p:pic>
      </p:grpSp>
      <p:pic>
        <p:nvPicPr>
          <p:cNvPr id="21" name="Picture 4">
            <a:extLst>
              <a:ext uri="{FF2B5EF4-FFF2-40B4-BE49-F238E27FC236}">
                <a16:creationId xmlns:a16="http://schemas.microsoft.com/office/drawing/2014/main" id="{DE7FB240-23B8-6538-5F31-6913C9AD9672}"/>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6497402" y="1465490"/>
            <a:ext cx="3206045" cy="2232462"/>
          </a:xfrm>
          <a:prstGeom prst="rect">
            <a:avLst/>
          </a:prstGeom>
          <a:effectLst>
            <a:outerShdw blurRad="177800" dist="38100" dir="2700000" algn="tl" rotWithShape="0">
              <a:prstClr val="black">
                <a:alpha val="40000"/>
              </a:prstClr>
            </a:outerShdw>
          </a:effectLst>
        </p:spPr>
      </p:pic>
      <p:grpSp>
        <p:nvGrpSpPr>
          <p:cNvPr id="22" name="Group 21">
            <a:extLst>
              <a:ext uri="{FF2B5EF4-FFF2-40B4-BE49-F238E27FC236}">
                <a16:creationId xmlns:a16="http://schemas.microsoft.com/office/drawing/2014/main" id="{C226E09A-F1D4-6ED6-A000-E097831E92FD}"/>
              </a:ext>
            </a:extLst>
          </p:cNvPr>
          <p:cNvGrpSpPr/>
          <p:nvPr userDrawn="1"/>
        </p:nvGrpSpPr>
        <p:grpSpPr>
          <a:xfrm>
            <a:off x="9851142" y="3365513"/>
            <a:ext cx="2340858" cy="1828800"/>
            <a:chOff x="9851142" y="3068633"/>
            <a:chExt cx="2340858" cy="1828800"/>
          </a:xfrm>
        </p:grpSpPr>
        <p:sp>
          <p:nvSpPr>
            <p:cNvPr id="23" name="Content Placeholder 4">
              <a:extLst>
                <a:ext uri="{FF2B5EF4-FFF2-40B4-BE49-F238E27FC236}">
                  <a16:creationId xmlns:a16="http://schemas.microsoft.com/office/drawing/2014/main" id="{243B136C-8B08-8E4F-43E8-0E5316966A2F}"/>
                </a:ext>
              </a:extLst>
            </p:cNvPr>
            <p:cNvSpPr txBox="1">
              <a:spLocks/>
            </p:cNvSpPr>
            <p:nvPr/>
          </p:nvSpPr>
          <p:spPr>
            <a:xfrm>
              <a:off x="9851142" y="3068633"/>
              <a:ext cx="2340858" cy="1828800"/>
            </a:xfrm>
            <a:prstGeom prst="rect">
              <a:avLst/>
            </a:prstGeom>
            <a:solidFill>
              <a:schemeClr val="accent2">
                <a:lumMod val="60000"/>
                <a:lumOff val="4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Digital Civics Resource</a:t>
              </a:r>
            </a:p>
          </p:txBody>
        </p:sp>
        <p:sp>
          <p:nvSpPr>
            <p:cNvPr id="24" name="Content Placeholder 4">
              <a:extLst>
                <a:ext uri="{FF2B5EF4-FFF2-40B4-BE49-F238E27FC236}">
                  <a16:creationId xmlns:a16="http://schemas.microsoft.com/office/drawing/2014/main" id="{581DCDAB-51D2-C9BD-026E-41CD21C7CA0A}"/>
                </a:ext>
              </a:extLst>
            </p:cNvPr>
            <p:cNvSpPr txBox="1">
              <a:spLocks/>
            </p:cNvSpPr>
            <p:nvPr/>
          </p:nvSpPr>
          <p:spPr>
            <a:xfrm>
              <a:off x="11372931" y="4546921"/>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grpSp>
        <p:nvGrpSpPr>
          <p:cNvPr id="25" name="Group 24">
            <a:extLst>
              <a:ext uri="{FF2B5EF4-FFF2-40B4-BE49-F238E27FC236}">
                <a16:creationId xmlns:a16="http://schemas.microsoft.com/office/drawing/2014/main" id="{C744AA08-599B-24B7-311C-093415610459}"/>
              </a:ext>
            </a:extLst>
          </p:cNvPr>
          <p:cNvGrpSpPr/>
          <p:nvPr userDrawn="1"/>
        </p:nvGrpSpPr>
        <p:grpSpPr>
          <a:xfrm>
            <a:off x="9851142" y="5288943"/>
            <a:ext cx="2340858" cy="914400"/>
            <a:chOff x="9869186" y="3153521"/>
            <a:chExt cx="2340858" cy="914400"/>
          </a:xfrm>
        </p:grpSpPr>
        <p:sp>
          <p:nvSpPr>
            <p:cNvPr id="26" name="Content Placeholder 4">
              <a:extLst>
                <a:ext uri="{FF2B5EF4-FFF2-40B4-BE49-F238E27FC236}">
                  <a16:creationId xmlns:a16="http://schemas.microsoft.com/office/drawing/2014/main" id="{8B2806F7-EC44-1B60-59E6-6686F305D943}"/>
                </a:ext>
              </a:extLst>
            </p:cNvPr>
            <p:cNvSpPr txBox="1">
              <a:spLocks/>
            </p:cNvSpPr>
            <p:nvPr/>
          </p:nvSpPr>
          <p:spPr>
            <a:xfrm>
              <a:off x="9869186" y="3153521"/>
              <a:ext cx="2340858" cy="914400"/>
            </a:xfrm>
            <a:prstGeom prst="rect">
              <a:avLst/>
            </a:prstGeom>
            <a:solidFill>
              <a:schemeClr val="tx2">
                <a:lumMod val="20000"/>
                <a:lumOff val="8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Civics Bee</a:t>
              </a:r>
            </a:p>
          </p:txBody>
        </p:sp>
        <p:sp>
          <p:nvSpPr>
            <p:cNvPr id="27" name="Content Placeholder 4">
              <a:extLst>
                <a:ext uri="{FF2B5EF4-FFF2-40B4-BE49-F238E27FC236}">
                  <a16:creationId xmlns:a16="http://schemas.microsoft.com/office/drawing/2014/main" id="{3755EA53-8DBD-AB86-F5F0-36DD6248A269}"/>
                </a:ext>
              </a:extLst>
            </p:cNvPr>
            <p:cNvSpPr txBox="1">
              <a:spLocks/>
            </p:cNvSpPr>
            <p:nvPr/>
          </p:nvSpPr>
          <p:spPr>
            <a:xfrm>
              <a:off x="11387957" y="3631633"/>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spTree>
    <p:extLst>
      <p:ext uri="{BB962C8B-B14F-4D97-AF65-F5344CB8AC3E}">
        <p14:creationId xmlns:p14="http://schemas.microsoft.com/office/powerpoint/2010/main" val="3655985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inciples Virtues">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8/22/25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4FCF12EC-3308-C9C5-1CFD-84680D39AF43}"/>
              </a:ext>
            </a:extLst>
          </p:cNvPr>
          <p:cNvPicPr>
            <a:picLocks noChangeAspect="1"/>
          </p:cNvPicPr>
          <p:nvPr userDrawn="1"/>
        </p:nvPicPr>
        <p:blipFill>
          <a:blip r:embed="rId3"/>
          <a:stretch>
            <a:fillRect/>
          </a:stretch>
        </p:blipFill>
        <p:spPr>
          <a:xfrm rot="21300000">
            <a:off x="402927" y="212458"/>
            <a:ext cx="8273161" cy="5029200"/>
          </a:xfrm>
          <a:prstGeom prst="rect">
            <a:avLst/>
          </a:prstGeom>
          <a:effectLst>
            <a:outerShdw blurRad="304800" dist="38100" dir="2700000" algn="tl" rotWithShape="0">
              <a:prstClr val="black">
                <a:alpha val="40000"/>
              </a:prstClr>
            </a:outerShdw>
          </a:effectLst>
        </p:spPr>
      </p:pic>
      <p:pic>
        <p:nvPicPr>
          <p:cNvPr id="5" name="Picture 4" descr="Timeline&#10;&#10;Description automatically generated">
            <a:extLst>
              <a:ext uri="{FF2B5EF4-FFF2-40B4-BE49-F238E27FC236}">
                <a16:creationId xmlns:a16="http://schemas.microsoft.com/office/drawing/2014/main" id="{BD567B6B-405A-3478-00B7-D7ADE8F4002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1300000">
            <a:off x="3801434" y="1616257"/>
            <a:ext cx="8271231" cy="502920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716487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vic Virtu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D841C-1740-082E-39E7-B2F121069E23}"/>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B03E2E50-4157-5697-F139-79657A7FD03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EB5A763-820B-2079-8026-C59C5A13CAE2}"/>
              </a:ext>
            </a:extLst>
          </p:cNvPr>
          <p:cNvSpPr>
            <a:spLocks noGrp="1"/>
          </p:cNvSpPr>
          <p:nvPr>
            <p:ph type="dt" sz="half" idx="12"/>
          </p:nvPr>
        </p:nvSpPr>
        <p:spPr/>
        <p:txBody>
          <a:bodyPr/>
          <a:lstStyle/>
          <a:p>
            <a:fld id="{A28E5BD1-723F-5743-815C-AA13F68B6F1E}" type="datetime1">
              <a:rPr lang="en-US" smtClean="0"/>
              <a:t>8/22/25</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E4DCA103-1205-A8BC-66BE-5CFB2F9FFF5A}"/>
              </a:ext>
            </a:extLst>
          </p:cNvPr>
          <p:cNvPicPr>
            <a:picLocks noChangeAspect="1"/>
          </p:cNvPicPr>
          <p:nvPr userDrawn="1"/>
        </p:nvPicPr>
        <p:blipFill>
          <a:blip r:embed="rId2"/>
          <a:stretch>
            <a:fillRect/>
          </a:stretch>
        </p:blipFill>
        <p:spPr>
          <a:xfrm>
            <a:off x="-115598" y="-39315"/>
            <a:ext cx="12423196" cy="693663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423117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nding Principl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E2313B-A0B5-68E8-6970-53CD173F8BD8}"/>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0B5923B4-EB9C-A6E9-0F92-3CE9C2F10FB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59276EAE-F93D-0F23-2D87-FDC0284E983C}"/>
              </a:ext>
            </a:extLst>
          </p:cNvPr>
          <p:cNvSpPr>
            <a:spLocks noGrp="1"/>
          </p:cNvSpPr>
          <p:nvPr>
            <p:ph type="dt" sz="half" idx="12"/>
          </p:nvPr>
        </p:nvSpPr>
        <p:spPr/>
        <p:txBody>
          <a:bodyPr/>
          <a:lstStyle/>
          <a:p>
            <a:fld id="{A28E5BD1-723F-5743-815C-AA13F68B6F1E}" type="datetime1">
              <a:rPr lang="en-US" smtClean="0"/>
              <a:t>8/22/25</a:t>
            </a:fld>
            <a:endParaRPr lang="en-US"/>
          </a:p>
        </p:txBody>
      </p:sp>
      <p:pic>
        <p:nvPicPr>
          <p:cNvPr id="6" name="Picture 5" descr="Timeline&#10;&#10;Description automatically generated">
            <a:extLst>
              <a:ext uri="{FF2B5EF4-FFF2-40B4-BE49-F238E27FC236}">
                <a16:creationId xmlns:a16="http://schemas.microsoft.com/office/drawing/2014/main" id="{2A115EA1-2EB1-E587-A253-CBA1DA562915}"/>
              </a:ext>
            </a:extLst>
          </p:cNvPr>
          <p:cNvPicPr>
            <a:picLocks noChangeAspect="1"/>
          </p:cNvPicPr>
          <p:nvPr userDrawn="1"/>
        </p:nvPicPr>
        <p:blipFill>
          <a:blip r:embed="rId2"/>
          <a:stretch>
            <a:fillRect/>
          </a:stretch>
        </p:blipFill>
        <p:spPr>
          <a:xfrm>
            <a:off x="-46617" y="-1597"/>
            <a:ext cx="12285233" cy="6859597"/>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2735977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go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EFCD28-87F5-1F49-8D4B-24024A2B2E7F}"/>
              </a:ext>
            </a:extLst>
          </p:cNvPr>
          <p:cNvPicPr>
            <a:picLocks noChangeAspect="1"/>
          </p:cNvPicPr>
          <p:nvPr userDrawn="1"/>
        </p:nvPicPr>
        <p:blipFill>
          <a:blip r:embed="rId3"/>
          <a:stretch>
            <a:fillRect/>
          </a:stretch>
        </p:blipFill>
        <p:spPr>
          <a:xfrm>
            <a:off x="1690871" y="2199155"/>
            <a:ext cx="8810258" cy="2928141"/>
          </a:xfrm>
          <a:prstGeom prst="rect">
            <a:avLst/>
          </a:prstGeom>
        </p:spPr>
      </p:pic>
    </p:spTree>
    <p:extLst>
      <p:ext uri="{BB962C8B-B14F-4D97-AF65-F5344CB8AC3E}">
        <p14:creationId xmlns:p14="http://schemas.microsoft.com/office/powerpoint/2010/main" val="17362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903E-62F2-7343-97F6-95E6400D7C51}"/>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B9D01F15-F625-BF48-AD8F-3ACE184A4369}"/>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0" name="Footer Placeholder 4">
            <a:extLst>
              <a:ext uri="{FF2B5EF4-FFF2-40B4-BE49-F238E27FC236}">
                <a16:creationId xmlns:a16="http://schemas.microsoft.com/office/drawing/2014/main" id="{C7CC4EFE-18B7-2D4B-AA77-814EC75AA41E}"/>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C9042218-CCD5-0F41-B977-05E25FC8A81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F0761D-F2A8-434C-9DD3-553D9DA10A98}" type="datetime1">
              <a:rPr lang="en-US" smtClean="0"/>
              <a:t>8/22/25</a:t>
            </a:fld>
            <a:endParaRPr lang="en-US"/>
          </a:p>
        </p:txBody>
      </p:sp>
      <p:pic>
        <p:nvPicPr>
          <p:cNvPr id="4" name="Picture 3">
            <a:extLst>
              <a:ext uri="{FF2B5EF4-FFF2-40B4-BE49-F238E27FC236}">
                <a16:creationId xmlns:a16="http://schemas.microsoft.com/office/drawing/2014/main" id="{F17C588B-B09B-9510-E995-2F2B4BC0A6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517640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Welcom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Welcome!</a:t>
            </a:r>
          </a:p>
        </p:txBody>
      </p:sp>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3"/>
          <a:stretch>
            <a:fillRect/>
          </a:stretch>
        </p:blipFill>
        <p:spPr>
          <a:xfrm rot="555489">
            <a:off x="2518293" y="0"/>
            <a:ext cx="6858000" cy="6858000"/>
          </a:xfrm>
          <a:prstGeom prst="rect">
            <a:avLst/>
          </a:prstGeom>
        </p:spPr>
      </p:pic>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spTree>
    <p:extLst>
      <p:ext uri="{BB962C8B-B14F-4D97-AF65-F5344CB8AC3E}">
        <p14:creationId xmlns:p14="http://schemas.microsoft.com/office/powerpoint/2010/main" val="3767515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Thank You!</a:t>
            </a:r>
          </a:p>
        </p:txBody>
      </p:sp>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4"/>
          <a:stretch>
            <a:fillRect/>
          </a:stretch>
        </p:blipFill>
        <p:spPr>
          <a:xfrm rot="555489">
            <a:off x="2708390" y="158269"/>
            <a:ext cx="6858000" cy="6858000"/>
          </a:xfrm>
          <a:prstGeom prst="rect">
            <a:avLst/>
          </a:prstGeom>
        </p:spPr>
      </p:pic>
    </p:spTree>
    <p:extLst>
      <p:ext uri="{BB962C8B-B14F-4D97-AF65-F5344CB8AC3E}">
        <p14:creationId xmlns:p14="http://schemas.microsoft.com/office/powerpoint/2010/main" val="3806907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er Journey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628F2D-2AEC-8355-2830-42D5F8EB06F5}"/>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7C4CAFBC-5C0E-E673-284E-874939833E5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69DC3FC-92BE-3245-C37A-CEC6F11FD0CA}"/>
              </a:ext>
            </a:extLst>
          </p:cNvPr>
          <p:cNvSpPr>
            <a:spLocks noGrp="1"/>
          </p:cNvSpPr>
          <p:nvPr>
            <p:ph type="dt" sz="half" idx="12"/>
          </p:nvPr>
        </p:nvSpPr>
        <p:spPr/>
        <p:txBody>
          <a:bodyPr/>
          <a:lstStyle/>
          <a:p>
            <a:fld id="{A28E5BD1-723F-5743-815C-AA13F68B6F1E}" type="datetime1">
              <a:rPr lang="en-US" smtClean="0"/>
              <a:t>8/22/25</a:t>
            </a:fld>
            <a:endParaRPr lang="en-US"/>
          </a:p>
        </p:txBody>
      </p:sp>
      <p:sp>
        <p:nvSpPr>
          <p:cNvPr id="6" name="Rectangle 5">
            <a:extLst>
              <a:ext uri="{FF2B5EF4-FFF2-40B4-BE49-F238E27FC236}">
                <a16:creationId xmlns:a16="http://schemas.microsoft.com/office/drawing/2014/main" id="{C3546048-3489-559E-DFB0-ADA927044F9B}"/>
              </a:ext>
            </a:extLst>
          </p:cNvPr>
          <p:cNvSpPr/>
          <p:nvPr userDrawn="1"/>
        </p:nvSpPr>
        <p:spPr>
          <a:xfrm>
            <a:off x="4469811" y="508659"/>
            <a:ext cx="5789006" cy="5912366"/>
          </a:xfrm>
          <a:prstGeom prst="rect">
            <a:avLst/>
          </a:prstGeom>
          <a:gradFill flip="none" rotWithShape="1">
            <a:gsLst>
              <a:gs pos="0">
                <a:schemeClr val="tx2"/>
              </a:gs>
              <a:gs pos="10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Learning Experiences</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7" name="Rectangle 6">
            <a:extLst>
              <a:ext uri="{FF2B5EF4-FFF2-40B4-BE49-F238E27FC236}">
                <a16:creationId xmlns:a16="http://schemas.microsoft.com/office/drawing/2014/main" id="{2AFA5447-DD2B-04ED-C054-6E2A3A5F0B2B}"/>
              </a:ext>
            </a:extLst>
          </p:cNvPr>
          <p:cNvSpPr/>
          <p:nvPr userDrawn="1"/>
        </p:nvSpPr>
        <p:spPr>
          <a:xfrm rot="16200000">
            <a:off x="4564990" y="-1188143"/>
            <a:ext cx="3703394" cy="10011449"/>
          </a:xfrm>
          <a:prstGeom prst="rect">
            <a:avLst/>
          </a:prstGeom>
          <a:gradFill flip="none" rotWithShape="1">
            <a:gsLst>
              <a:gs pos="0">
                <a:schemeClr val="tx2"/>
              </a:gs>
              <a:gs pos="11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Original Content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r>
              <a:rPr lang="en-US" b="1">
                <a:latin typeface="Libre Franklin" pitchFamily="2" charset="77"/>
              </a:rPr>
              <a:t>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8" name="Rectangle 7">
            <a:extLst>
              <a:ext uri="{FF2B5EF4-FFF2-40B4-BE49-F238E27FC236}">
                <a16:creationId xmlns:a16="http://schemas.microsoft.com/office/drawing/2014/main" id="{0746F03F-13B8-1F44-A3DB-939318A193EE}"/>
              </a:ext>
            </a:extLst>
          </p:cNvPr>
          <p:cNvSpPr/>
          <p:nvPr userDrawn="1"/>
        </p:nvSpPr>
        <p:spPr>
          <a:xfrm>
            <a:off x="9624780" y="2855457"/>
            <a:ext cx="1797630" cy="1939781"/>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9" name="Freeform 8">
            <a:extLst>
              <a:ext uri="{FF2B5EF4-FFF2-40B4-BE49-F238E27FC236}">
                <a16:creationId xmlns:a16="http://schemas.microsoft.com/office/drawing/2014/main" id="{15F5D7AC-0843-49B4-78A2-C00184224D16}"/>
              </a:ext>
            </a:extLst>
          </p:cNvPr>
          <p:cNvSpPr/>
          <p:nvPr userDrawn="1"/>
        </p:nvSpPr>
        <p:spPr>
          <a:xfrm rot="5400000">
            <a:off x="7644840" y="2586171"/>
            <a:ext cx="1939779"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607E26EC-C6B4-96A6-6039-EDAFFB39A99F}"/>
              </a:ext>
            </a:extLst>
          </p:cNvPr>
          <p:cNvSpPr/>
          <p:nvPr userDrawn="1"/>
        </p:nvSpPr>
        <p:spPr>
          <a:xfrm rot="5400000">
            <a:off x="5484474" y="2559273"/>
            <a:ext cx="1940050"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5D3AB6D5-55E9-48C1-013F-F8A77BE9A422}"/>
              </a:ext>
            </a:extLst>
          </p:cNvPr>
          <p:cNvSpPr/>
          <p:nvPr userDrawn="1"/>
        </p:nvSpPr>
        <p:spPr>
          <a:xfrm rot="5400000">
            <a:off x="3302562" y="2616746"/>
            <a:ext cx="1939782"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502180-4C70-8976-A75A-ADEC56FA2A52}"/>
              </a:ext>
            </a:extLst>
          </p:cNvPr>
          <p:cNvSpPr txBox="1"/>
          <p:nvPr userDrawn="1"/>
        </p:nvSpPr>
        <p:spPr>
          <a:xfrm>
            <a:off x="5557345" y="3767582"/>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3" name="TextBox 12">
            <a:extLst>
              <a:ext uri="{FF2B5EF4-FFF2-40B4-BE49-F238E27FC236}">
                <a16:creationId xmlns:a16="http://schemas.microsoft.com/office/drawing/2014/main" id="{BCF1F80E-5AAF-F4EF-D4CB-B2F7620610EE}"/>
              </a:ext>
            </a:extLst>
          </p:cNvPr>
          <p:cNvSpPr txBox="1"/>
          <p:nvPr userDrawn="1"/>
        </p:nvSpPr>
        <p:spPr>
          <a:xfrm>
            <a:off x="7631566" y="3766731"/>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14" name="TextBox 13">
            <a:extLst>
              <a:ext uri="{FF2B5EF4-FFF2-40B4-BE49-F238E27FC236}">
                <a16:creationId xmlns:a16="http://schemas.microsoft.com/office/drawing/2014/main" id="{A12CBF20-B1C3-DAAE-8053-BD4F70BF76CA}"/>
              </a:ext>
            </a:extLst>
          </p:cNvPr>
          <p:cNvSpPr txBox="1"/>
          <p:nvPr userDrawn="1"/>
        </p:nvSpPr>
        <p:spPr>
          <a:xfrm>
            <a:off x="9743942" y="3768725"/>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15" name="Picture 14">
            <a:extLst>
              <a:ext uri="{FF2B5EF4-FFF2-40B4-BE49-F238E27FC236}">
                <a16:creationId xmlns:a16="http://schemas.microsoft.com/office/drawing/2014/main" id="{47063C24-493C-9484-142B-53B82D69E3AA}"/>
              </a:ext>
            </a:extLst>
          </p:cNvPr>
          <p:cNvPicPr>
            <a:picLocks noChangeAspect="1"/>
          </p:cNvPicPr>
          <p:nvPr userDrawn="1"/>
        </p:nvPicPr>
        <p:blipFill>
          <a:blip r:embed="rId2"/>
          <a:stretch>
            <a:fillRect/>
          </a:stretch>
        </p:blipFill>
        <p:spPr>
          <a:xfrm>
            <a:off x="6002176" y="3082544"/>
            <a:ext cx="873838" cy="685916"/>
          </a:xfrm>
          <a:prstGeom prst="rect">
            <a:avLst/>
          </a:prstGeom>
        </p:spPr>
      </p:pic>
      <p:pic>
        <p:nvPicPr>
          <p:cNvPr id="16" name="Picture 15">
            <a:extLst>
              <a:ext uri="{FF2B5EF4-FFF2-40B4-BE49-F238E27FC236}">
                <a16:creationId xmlns:a16="http://schemas.microsoft.com/office/drawing/2014/main" id="{2D592550-20CF-574F-5E74-77F0CCCCEC05}"/>
              </a:ext>
            </a:extLst>
          </p:cNvPr>
          <p:cNvPicPr>
            <a:picLocks noChangeAspect="1"/>
          </p:cNvPicPr>
          <p:nvPr userDrawn="1"/>
        </p:nvPicPr>
        <p:blipFill>
          <a:blip r:embed="rId3"/>
          <a:stretch>
            <a:fillRect/>
          </a:stretch>
        </p:blipFill>
        <p:spPr>
          <a:xfrm>
            <a:off x="10211324" y="3025360"/>
            <a:ext cx="594571" cy="719744"/>
          </a:xfrm>
          <a:prstGeom prst="rect">
            <a:avLst/>
          </a:prstGeom>
        </p:spPr>
      </p:pic>
      <p:pic>
        <p:nvPicPr>
          <p:cNvPr id="17" name="Picture 16">
            <a:extLst>
              <a:ext uri="{FF2B5EF4-FFF2-40B4-BE49-F238E27FC236}">
                <a16:creationId xmlns:a16="http://schemas.microsoft.com/office/drawing/2014/main" id="{BD6A26A3-CEE1-BA1F-3E23-91FEE72EE3BD}"/>
              </a:ext>
            </a:extLst>
          </p:cNvPr>
          <p:cNvPicPr>
            <a:picLocks noChangeAspect="1"/>
          </p:cNvPicPr>
          <p:nvPr userDrawn="1"/>
        </p:nvPicPr>
        <p:blipFill>
          <a:blip r:embed="rId4"/>
          <a:stretch>
            <a:fillRect/>
          </a:stretch>
        </p:blipFill>
        <p:spPr>
          <a:xfrm>
            <a:off x="8169212" y="3002212"/>
            <a:ext cx="879660" cy="762372"/>
          </a:xfrm>
          <a:prstGeom prst="rect">
            <a:avLst/>
          </a:prstGeom>
        </p:spPr>
      </p:pic>
      <p:sp>
        <p:nvSpPr>
          <p:cNvPr id="18" name="Rounded Rectangle 4">
            <a:extLst>
              <a:ext uri="{FF2B5EF4-FFF2-40B4-BE49-F238E27FC236}">
                <a16:creationId xmlns:a16="http://schemas.microsoft.com/office/drawing/2014/main" id="{E54CB5D2-D4B2-9131-8B89-D929BDBDDF69}"/>
              </a:ext>
            </a:extLst>
          </p:cNvPr>
          <p:cNvSpPr txBox="1"/>
          <p:nvPr userDrawn="1"/>
        </p:nvSpPr>
        <p:spPr>
          <a:xfrm>
            <a:off x="5441957" y="4103430"/>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19" name="Rounded Rectangle 4">
            <a:extLst>
              <a:ext uri="{FF2B5EF4-FFF2-40B4-BE49-F238E27FC236}">
                <a16:creationId xmlns:a16="http://schemas.microsoft.com/office/drawing/2014/main" id="{86EB3E20-6F0C-6E25-C380-9C127D44FCF6}"/>
              </a:ext>
            </a:extLst>
          </p:cNvPr>
          <p:cNvSpPr txBox="1"/>
          <p:nvPr userDrawn="1"/>
        </p:nvSpPr>
        <p:spPr>
          <a:xfrm>
            <a:off x="7533595" y="4186732"/>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20" name="Rounded Rectangle 4">
            <a:extLst>
              <a:ext uri="{FF2B5EF4-FFF2-40B4-BE49-F238E27FC236}">
                <a16:creationId xmlns:a16="http://schemas.microsoft.com/office/drawing/2014/main" id="{7B11F2B1-CD89-B317-96E9-93041C8EF4B0}"/>
              </a:ext>
            </a:extLst>
          </p:cNvPr>
          <p:cNvSpPr txBox="1"/>
          <p:nvPr userDrawn="1"/>
        </p:nvSpPr>
        <p:spPr>
          <a:xfrm>
            <a:off x="9945426" y="4166918"/>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21" name="Rectangle 20">
            <a:extLst>
              <a:ext uri="{FF2B5EF4-FFF2-40B4-BE49-F238E27FC236}">
                <a16:creationId xmlns:a16="http://schemas.microsoft.com/office/drawing/2014/main" id="{9F015BB8-1DF6-1819-6B73-8FB01C293307}"/>
              </a:ext>
            </a:extLst>
          </p:cNvPr>
          <p:cNvSpPr/>
          <p:nvPr userDrawn="1"/>
        </p:nvSpPr>
        <p:spPr>
          <a:xfrm>
            <a:off x="8581391" y="1205155"/>
            <a:ext cx="2841019" cy="153650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b="1">
              <a:latin typeface="Libre Franklin" pitchFamily="2" charset="77"/>
            </a:endParaRPr>
          </a:p>
        </p:txBody>
      </p:sp>
      <p:sp>
        <p:nvSpPr>
          <p:cNvPr id="22" name="Freeform 21">
            <a:extLst>
              <a:ext uri="{FF2B5EF4-FFF2-40B4-BE49-F238E27FC236}">
                <a16:creationId xmlns:a16="http://schemas.microsoft.com/office/drawing/2014/main" id="{C99B1DDA-F00E-10A3-F107-EB2C0262B447}"/>
              </a:ext>
            </a:extLst>
          </p:cNvPr>
          <p:cNvSpPr/>
          <p:nvPr userDrawn="1"/>
        </p:nvSpPr>
        <p:spPr>
          <a:xfrm rot="5400000">
            <a:off x="6554036" y="335642"/>
            <a:ext cx="1536498" cy="327553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3" name="Freeform 22">
            <a:extLst>
              <a:ext uri="{FF2B5EF4-FFF2-40B4-BE49-F238E27FC236}">
                <a16:creationId xmlns:a16="http://schemas.microsoft.com/office/drawing/2014/main" id="{741A7D91-8F03-785A-E9C6-C28C8F2D2845}"/>
              </a:ext>
            </a:extLst>
          </p:cNvPr>
          <p:cNvSpPr/>
          <p:nvPr userDrawn="1"/>
        </p:nvSpPr>
        <p:spPr>
          <a:xfrm rot="5400000">
            <a:off x="3763190" y="502505"/>
            <a:ext cx="1535761" cy="29422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4" name="Rounded Rectangle 4">
            <a:extLst>
              <a:ext uri="{FF2B5EF4-FFF2-40B4-BE49-F238E27FC236}">
                <a16:creationId xmlns:a16="http://schemas.microsoft.com/office/drawing/2014/main" id="{16F6B0D7-A680-E3E3-CA19-A590961B32CE}"/>
              </a:ext>
            </a:extLst>
          </p:cNvPr>
          <p:cNvSpPr txBox="1"/>
          <p:nvPr userDrawn="1"/>
        </p:nvSpPr>
        <p:spPr>
          <a:xfrm>
            <a:off x="3183888" y="4098184"/>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25" name="TextBox 24">
            <a:extLst>
              <a:ext uri="{FF2B5EF4-FFF2-40B4-BE49-F238E27FC236}">
                <a16:creationId xmlns:a16="http://schemas.microsoft.com/office/drawing/2014/main" id="{426FD821-B841-82A6-DD54-02E27D5CC4A4}"/>
              </a:ext>
            </a:extLst>
          </p:cNvPr>
          <p:cNvSpPr txBox="1"/>
          <p:nvPr userDrawn="1"/>
        </p:nvSpPr>
        <p:spPr>
          <a:xfrm>
            <a:off x="3463520" y="3767582"/>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26" name="Picture 25">
            <a:extLst>
              <a:ext uri="{FF2B5EF4-FFF2-40B4-BE49-F238E27FC236}">
                <a16:creationId xmlns:a16="http://schemas.microsoft.com/office/drawing/2014/main" id="{CDE705DF-3152-A300-4EF1-A76B51115324}"/>
              </a:ext>
            </a:extLst>
          </p:cNvPr>
          <p:cNvPicPr>
            <a:picLocks noChangeAspect="1"/>
          </p:cNvPicPr>
          <p:nvPr userDrawn="1"/>
        </p:nvPicPr>
        <p:blipFill>
          <a:blip r:embed="rId5"/>
          <a:stretch>
            <a:fillRect/>
          </a:stretch>
        </p:blipFill>
        <p:spPr>
          <a:xfrm>
            <a:off x="3851589" y="3132108"/>
            <a:ext cx="672060" cy="648058"/>
          </a:xfrm>
          <a:prstGeom prst="rect">
            <a:avLst/>
          </a:prstGeom>
        </p:spPr>
      </p:pic>
      <p:sp>
        <p:nvSpPr>
          <p:cNvPr id="27" name="TextBox 26">
            <a:extLst>
              <a:ext uri="{FF2B5EF4-FFF2-40B4-BE49-F238E27FC236}">
                <a16:creationId xmlns:a16="http://schemas.microsoft.com/office/drawing/2014/main" id="{60A692A8-9C95-A76D-856D-31AD6B58BE79}"/>
              </a:ext>
            </a:extLst>
          </p:cNvPr>
          <p:cNvSpPr txBox="1"/>
          <p:nvPr userDrawn="1"/>
        </p:nvSpPr>
        <p:spPr>
          <a:xfrm>
            <a:off x="3607572" y="1631230"/>
            <a:ext cx="1794307" cy="338554"/>
          </a:xfrm>
          <a:prstGeom prst="rect">
            <a:avLst/>
          </a:prstGeom>
          <a:noFill/>
        </p:spPr>
        <p:txBody>
          <a:bodyPr wrap="square" rtlCol="0">
            <a:spAutoFit/>
          </a:bodyPr>
          <a:lstStyle/>
          <a:p>
            <a:pPr algn="ctr"/>
            <a:r>
              <a:rPr lang="en-US" sz="1200">
                <a:solidFill>
                  <a:schemeClr val="tx2">
                    <a:lumMod val="60000"/>
                    <a:lumOff val="40000"/>
                  </a:schemeClr>
                </a:solidFill>
                <a:latin typeface="Libre Franklin" pitchFamily="2" charset="77"/>
              </a:rPr>
              <a:t> </a:t>
            </a:r>
            <a:r>
              <a:rPr lang="en-US" sz="1600" b="1" spc="300">
                <a:solidFill>
                  <a:schemeClr val="tx2">
                    <a:lumMod val="60000"/>
                    <a:lumOff val="40000"/>
                  </a:schemeClr>
                </a:solidFill>
                <a:latin typeface="Libre Franklin" pitchFamily="2" charset="77"/>
              </a:rPr>
              <a:t>ACTIVE</a:t>
            </a:r>
          </a:p>
        </p:txBody>
      </p:sp>
      <p:sp>
        <p:nvSpPr>
          <p:cNvPr id="28" name="TextBox 27">
            <a:extLst>
              <a:ext uri="{FF2B5EF4-FFF2-40B4-BE49-F238E27FC236}">
                <a16:creationId xmlns:a16="http://schemas.microsoft.com/office/drawing/2014/main" id="{E6FAEAD3-CBC6-6933-091D-ABDA5BFCC06E}"/>
              </a:ext>
            </a:extLst>
          </p:cNvPr>
          <p:cNvSpPr txBox="1"/>
          <p:nvPr userDrawn="1"/>
        </p:nvSpPr>
        <p:spPr>
          <a:xfrm>
            <a:off x="9207896" y="1632626"/>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COMMUNITY</a:t>
            </a:r>
          </a:p>
        </p:txBody>
      </p:sp>
      <p:sp>
        <p:nvSpPr>
          <p:cNvPr id="29" name="TextBox 28">
            <a:extLst>
              <a:ext uri="{FF2B5EF4-FFF2-40B4-BE49-F238E27FC236}">
                <a16:creationId xmlns:a16="http://schemas.microsoft.com/office/drawing/2014/main" id="{97B47FAC-F5F5-2779-7D60-EA1A174D94C9}"/>
              </a:ext>
            </a:extLst>
          </p:cNvPr>
          <p:cNvSpPr txBox="1"/>
          <p:nvPr userDrawn="1"/>
        </p:nvSpPr>
        <p:spPr>
          <a:xfrm>
            <a:off x="6410049" y="1633768"/>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ASSOCIATED</a:t>
            </a:r>
          </a:p>
        </p:txBody>
      </p:sp>
      <p:sp>
        <p:nvSpPr>
          <p:cNvPr id="30" name="Rounded Rectangle 4">
            <a:extLst>
              <a:ext uri="{FF2B5EF4-FFF2-40B4-BE49-F238E27FC236}">
                <a16:creationId xmlns:a16="http://schemas.microsoft.com/office/drawing/2014/main" id="{C33E711F-BCE6-A528-2284-32AAB2A54987}"/>
              </a:ext>
            </a:extLst>
          </p:cNvPr>
          <p:cNvSpPr txBox="1"/>
          <p:nvPr userDrawn="1"/>
        </p:nvSpPr>
        <p:spPr>
          <a:xfrm>
            <a:off x="3745319" y="1863429"/>
            <a:ext cx="1563453"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spcBef>
                <a:spcPct val="0"/>
              </a:spcBef>
            </a:pPr>
            <a:r>
              <a:rPr lang="en-US" sz="1200" i="1">
                <a:solidFill>
                  <a:srgbClr val="4D4D4C"/>
                </a:solidFill>
                <a:latin typeface="TeXGyreSchola" pitchFamily="2" charset="77"/>
              </a:rPr>
              <a:t>Signed on to a writing or presenting project</a:t>
            </a:r>
          </a:p>
        </p:txBody>
      </p:sp>
      <p:sp>
        <p:nvSpPr>
          <p:cNvPr id="31" name="Rounded Rectangle 4">
            <a:extLst>
              <a:ext uri="{FF2B5EF4-FFF2-40B4-BE49-F238E27FC236}">
                <a16:creationId xmlns:a16="http://schemas.microsoft.com/office/drawing/2014/main" id="{509023DD-9581-A88B-F564-963CC27E26CA}"/>
              </a:ext>
            </a:extLst>
          </p:cNvPr>
          <p:cNvSpPr txBox="1"/>
          <p:nvPr userDrawn="1"/>
        </p:nvSpPr>
        <p:spPr>
          <a:xfrm>
            <a:off x="6248715" y="1863429"/>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Has completed 1+ projects,</a:t>
            </a:r>
          </a:p>
          <a:p>
            <a:pPr marL="0" lvl="1" algn="ctr" defTabSz="777875"/>
            <a:r>
              <a:rPr lang="en-US" sz="1200" i="1">
                <a:solidFill>
                  <a:srgbClr val="4D4D4C"/>
                </a:solidFill>
                <a:latin typeface="TeXGyreSchola" pitchFamily="2" charset="77"/>
              </a:rPr>
              <a:t>Receives BRI Scholar comms</a:t>
            </a:r>
          </a:p>
        </p:txBody>
      </p:sp>
      <p:sp>
        <p:nvSpPr>
          <p:cNvPr id="32" name="Rounded Rectangle 4">
            <a:extLst>
              <a:ext uri="{FF2B5EF4-FFF2-40B4-BE49-F238E27FC236}">
                <a16:creationId xmlns:a16="http://schemas.microsoft.com/office/drawing/2014/main" id="{264A52C7-DAB1-4178-6456-F52535E43524}"/>
              </a:ext>
            </a:extLst>
          </p:cNvPr>
          <p:cNvSpPr txBox="1"/>
          <p:nvPr userDrawn="1"/>
        </p:nvSpPr>
        <p:spPr>
          <a:xfrm>
            <a:off x="9020362" y="1840055"/>
            <a:ext cx="229083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Completed 5+ projects, hosts BRI on campus, publicly endorses BRI</a:t>
            </a:r>
          </a:p>
        </p:txBody>
      </p:sp>
      <p:sp>
        <p:nvSpPr>
          <p:cNvPr id="33" name="Rectangle 32">
            <a:extLst>
              <a:ext uri="{FF2B5EF4-FFF2-40B4-BE49-F238E27FC236}">
                <a16:creationId xmlns:a16="http://schemas.microsoft.com/office/drawing/2014/main" id="{171B98C2-01CA-3E4B-2E56-78089D2830D9}"/>
              </a:ext>
            </a:extLst>
          </p:cNvPr>
          <p:cNvSpPr/>
          <p:nvPr userDrawn="1"/>
        </p:nvSpPr>
        <p:spPr>
          <a:xfrm rot="16200000">
            <a:off x="1757791" y="3489185"/>
            <a:ext cx="1940049" cy="672058"/>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TEACHERS</a:t>
            </a:r>
          </a:p>
        </p:txBody>
      </p:sp>
      <p:sp>
        <p:nvSpPr>
          <p:cNvPr id="34" name="Rectangle 33">
            <a:extLst>
              <a:ext uri="{FF2B5EF4-FFF2-40B4-BE49-F238E27FC236}">
                <a16:creationId xmlns:a16="http://schemas.microsoft.com/office/drawing/2014/main" id="{D7CBCC3D-1BB1-40C9-CCF3-EE415A289309}"/>
              </a:ext>
            </a:extLst>
          </p:cNvPr>
          <p:cNvSpPr/>
          <p:nvPr userDrawn="1"/>
        </p:nvSpPr>
        <p:spPr>
          <a:xfrm rot="16200000">
            <a:off x="1955687" y="1637377"/>
            <a:ext cx="1536500" cy="672058"/>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SCHOLARS</a:t>
            </a:r>
          </a:p>
        </p:txBody>
      </p:sp>
      <p:sp>
        <p:nvSpPr>
          <p:cNvPr id="35" name="Rectangle 34">
            <a:extLst>
              <a:ext uri="{FF2B5EF4-FFF2-40B4-BE49-F238E27FC236}">
                <a16:creationId xmlns:a16="http://schemas.microsoft.com/office/drawing/2014/main" id="{83FA629F-2610-B087-3690-411A80C4CDC2}"/>
              </a:ext>
            </a:extLst>
          </p:cNvPr>
          <p:cNvSpPr/>
          <p:nvPr userDrawn="1"/>
        </p:nvSpPr>
        <p:spPr>
          <a:xfrm>
            <a:off x="3754489" y="4913123"/>
            <a:ext cx="3083864" cy="1508283"/>
          </a:xfrm>
          <a:prstGeom prst="rect">
            <a:avLst/>
          </a:prstGeom>
          <a:solidFill>
            <a:schemeClr val="bg2"/>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Think the Vote</a:t>
            </a:r>
          </a:p>
        </p:txBody>
      </p:sp>
      <p:sp>
        <p:nvSpPr>
          <p:cNvPr id="36" name="Rectangle 35">
            <a:extLst>
              <a:ext uri="{FF2B5EF4-FFF2-40B4-BE49-F238E27FC236}">
                <a16:creationId xmlns:a16="http://schemas.microsoft.com/office/drawing/2014/main" id="{EB7FEE84-5739-C924-C745-F0197FB59B81}"/>
              </a:ext>
            </a:extLst>
          </p:cNvPr>
          <p:cNvSpPr/>
          <p:nvPr userDrawn="1"/>
        </p:nvSpPr>
        <p:spPr>
          <a:xfrm rot="16200000">
            <a:off x="2665507" y="5332043"/>
            <a:ext cx="1505907" cy="672058"/>
          </a:xfrm>
          <a:prstGeom prst="rect">
            <a:avLst/>
          </a:prstGeom>
          <a:solidFill>
            <a:schemeClr val="accent3">
              <a:lumMod val="60000"/>
              <a:lumOff val="40000"/>
            </a:schemeClr>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Voice</a:t>
            </a:r>
          </a:p>
        </p:txBody>
      </p:sp>
      <p:sp>
        <p:nvSpPr>
          <p:cNvPr id="37" name="Rectangle 36">
            <a:extLst>
              <a:ext uri="{FF2B5EF4-FFF2-40B4-BE49-F238E27FC236}">
                <a16:creationId xmlns:a16="http://schemas.microsoft.com/office/drawing/2014/main" id="{CBF4876E-7928-83D2-54B4-44B987409BC3}"/>
              </a:ext>
            </a:extLst>
          </p:cNvPr>
          <p:cNvSpPr/>
          <p:nvPr userDrawn="1"/>
        </p:nvSpPr>
        <p:spPr>
          <a:xfrm>
            <a:off x="7533595" y="4913123"/>
            <a:ext cx="3888814" cy="1508283"/>
          </a:xfrm>
          <a:prstGeom prst="rect">
            <a:avLst/>
          </a:prstGeom>
          <a:solidFill>
            <a:schemeClr val="bg2"/>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My Impact Challenge</a:t>
            </a:r>
          </a:p>
          <a:p>
            <a:pPr algn="ctr"/>
            <a:r>
              <a:rPr lang="en-US" b="1">
                <a:solidFill>
                  <a:schemeClr val="tx1"/>
                </a:solidFill>
                <a:latin typeface="Libre Franklin" pitchFamily="2" charset="77"/>
              </a:rPr>
              <a:t>Student Fellowship</a:t>
            </a:r>
          </a:p>
        </p:txBody>
      </p:sp>
      <p:sp>
        <p:nvSpPr>
          <p:cNvPr id="38" name="Rectangle 37">
            <a:extLst>
              <a:ext uri="{FF2B5EF4-FFF2-40B4-BE49-F238E27FC236}">
                <a16:creationId xmlns:a16="http://schemas.microsoft.com/office/drawing/2014/main" id="{E0E9E841-C097-27D9-742B-A7880A91337A}"/>
              </a:ext>
            </a:extLst>
          </p:cNvPr>
          <p:cNvSpPr/>
          <p:nvPr userDrawn="1"/>
        </p:nvSpPr>
        <p:spPr>
          <a:xfrm rot="16200000">
            <a:off x="6421432" y="5332042"/>
            <a:ext cx="1505907" cy="672058"/>
          </a:xfrm>
          <a:prstGeom prst="rect">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2"/>
                </a:solidFill>
                <a:latin typeface="Libre Franklin" pitchFamily="2" charset="77"/>
              </a:rPr>
              <a:t>Agency</a:t>
            </a:r>
          </a:p>
        </p:txBody>
      </p:sp>
      <p:sp>
        <p:nvSpPr>
          <p:cNvPr id="39" name="Rectangle 38">
            <a:extLst>
              <a:ext uri="{FF2B5EF4-FFF2-40B4-BE49-F238E27FC236}">
                <a16:creationId xmlns:a16="http://schemas.microsoft.com/office/drawing/2014/main" id="{F14120E6-C37E-B89C-4A70-6DBAB289204A}"/>
              </a:ext>
            </a:extLst>
          </p:cNvPr>
          <p:cNvSpPr/>
          <p:nvPr userDrawn="1"/>
        </p:nvSpPr>
        <p:spPr>
          <a:xfrm rot="16200000">
            <a:off x="1970983" y="5332042"/>
            <a:ext cx="1505907" cy="672058"/>
          </a:xfrm>
          <a:prstGeom prst="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STUDENTS</a:t>
            </a:r>
          </a:p>
        </p:txBody>
      </p:sp>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75178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2" name="TextBox 1">
            <a:extLst>
              <a:ext uri="{FF2B5EF4-FFF2-40B4-BE49-F238E27FC236}">
                <a16:creationId xmlns:a16="http://schemas.microsoft.com/office/drawing/2014/main" id="{63155804-B4CA-F4CD-537D-370EF6884B4B}"/>
              </a:ext>
            </a:extLst>
          </p:cNvPr>
          <p:cNvSpPr txBox="1"/>
          <p:nvPr userDrawn="1"/>
        </p:nvSpPr>
        <p:spPr>
          <a:xfrm>
            <a:off x="1649573" y="148913"/>
            <a:ext cx="3549650" cy="5478423"/>
          </a:xfrm>
          <a:prstGeom prst="rect">
            <a:avLst/>
          </a:prstGeom>
          <a:noFill/>
          <a:effectLst>
            <a:outerShdw blurRad="177800" dist="68678" dir="2700000" algn="tl" rotWithShape="0">
              <a:prstClr val="black">
                <a:alpha val="30252"/>
              </a:prstClr>
            </a:outerShdw>
          </a:effectLst>
        </p:spPr>
        <p:txBody>
          <a:bodyPr wrap="square" rtlCol="0">
            <a:spAutoFit/>
          </a:bodyPr>
          <a:lstStyle/>
          <a:p>
            <a:pPr algn="ctr"/>
            <a:r>
              <a:rPr lang="en-US" sz="35000" b="1">
                <a:solidFill>
                  <a:schemeClr val="accent2"/>
                </a:solidFill>
                <a:latin typeface="Libre Baskerville" panose="02000000000000000000" pitchFamily="2" charset="0"/>
              </a:rPr>
              <a:t>Q</a:t>
            </a:r>
          </a:p>
        </p:txBody>
      </p:sp>
      <p:sp>
        <p:nvSpPr>
          <p:cNvPr id="40" name="Rectangle 39">
            <a:extLst>
              <a:ext uri="{FF2B5EF4-FFF2-40B4-BE49-F238E27FC236}">
                <a16:creationId xmlns:a16="http://schemas.microsoft.com/office/drawing/2014/main" id="{6FBE9251-7A1F-BB29-40FD-168F8B1C9763}"/>
              </a:ext>
            </a:extLst>
          </p:cNvPr>
          <p:cNvSpPr/>
          <p:nvPr userDrawn="1"/>
        </p:nvSpPr>
        <p:spPr>
          <a:xfrm>
            <a:off x="6340271" y="1266513"/>
            <a:ext cx="4334841" cy="6247864"/>
          </a:xfrm>
          <a:prstGeom prst="rect">
            <a:avLst/>
          </a:prstGeom>
          <a:effectLst>
            <a:outerShdw blurRad="177800" dist="68678" dir="2700000" algn="tl" rotWithShape="0">
              <a:prstClr val="black">
                <a:alpha val="30252"/>
              </a:prstClr>
            </a:outerShdw>
          </a:effectLst>
        </p:spPr>
        <p:txBody>
          <a:bodyPr wrap="none">
            <a:spAutoFit/>
          </a:bodyPr>
          <a:lstStyle/>
          <a:p>
            <a:r>
              <a:rPr lang="en-US" sz="40000" b="1">
                <a:solidFill>
                  <a:schemeClr val="tx2"/>
                </a:solidFill>
                <a:latin typeface="Libre Baskerville" panose="02000000000000000000" pitchFamily="2" charset="0"/>
              </a:rPr>
              <a:t>A</a:t>
            </a:r>
            <a:endParaRPr lang="en-US" sz="40000">
              <a:solidFill>
                <a:schemeClr val="tx2"/>
              </a:solidFill>
            </a:endParaRPr>
          </a:p>
        </p:txBody>
      </p:sp>
      <p:pic>
        <p:nvPicPr>
          <p:cNvPr id="42" name="Picture 41" descr="Logo&#10;&#10;Description automatically generated">
            <a:extLst>
              <a:ext uri="{FF2B5EF4-FFF2-40B4-BE49-F238E27FC236}">
                <a16:creationId xmlns:a16="http://schemas.microsoft.com/office/drawing/2014/main" id="{6EC95141-10D3-91A5-A0F8-5407FAD328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84125" y="1118307"/>
            <a:ext cx="4621386" cy="4621386"/>
          </a:xfrm>
          <a:prstGeom prst="rect">
            <a:avLst/>
          </a:prstGeom>
          <a:effectLst>
            <a:outerShdw blurRad="177800" dist="38100" dir="2700000" algn="tl" rotWithShape="0">
              <a:prstClr val="black">
                <a:alpha val="28020"/>
              </a:prstClr>
            </a:outerShdw>
          </a:effectLst>
        </p:spPr>
      </p:pic>
    </p:spTree>
    <p:extLst>
      <p:ext uri="{BB962C8B-B14F-4D97-AF65-F5344CB8AC3E}">
        <p14:creationId xmlns:p14="http://schemas.microsoft.com/office/powerpoint/2010/main" val="2215373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cher Journ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1D3B299F-83DB-CB4B-BC5A-4989F825D468}" type="datetime1">
              <a:rPr lang="en-US" smtClean="0"/>
              <a:t>8/22/25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8" name="Rectangle 7">
            <a:extLst>
              <a:ext uri="{FF2B5EF4-FFF2-40B4-BE49-F238E27FC236}">
                <a16:creationId xmlns:a16="http://schemas.microsoft.com/office/drawing/2014/main" id="{BE1EF332-1259-32AD-5617-2BDF383058E2}"/>
              </a:ext>
            </a:extLst>
          </p:cNvPr>
          <p:cNvSpPr/>
          <p:nvPr userDrawn="1"/>
        </p:nvSpPr>
        <p:spPr>
          <a:xfrm>
            <a:off x="10175961" y="1572998"/>
            <a:ext cx="1754051" cy="3509212"/>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9" name="Rectangle 8">
            <a:extLst>
              <a:ext uri="{FF2B5EF4-FFF2-40B4-BE49-F238E27FC236}">
                <a16:creationId xmlns:a16="http://schemas.microsoft.com/office/drawing/2014/main" id="{1D4083D1-E60D-AE98-75E3-4DF2CDF096D8}"/>
              </a:ext>
            </a:extLst>
          </p:cNvPr>
          <p:cNvSpPr/>
          <p:nvPr userDrawn="1"/>
        </p:nvSpPr>
        <p:spPr>
          <a:xfrm>
            <a:off x="7178662" y="1572998"/>
            <a:ext cx="2997300" cy="350921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10" name="Freeform 9">
            <a:extLst>
              <a:ext uri="{FF2B5EF4-FFF2-40B4-BE49-F238E27FC236}">
                <a16:creationId xmlns:a16="http://schemas.microsoft.com/office/drawing/2014/main" id="{F5A3BAAA-0E13-8795-3955-042B57274E2B}"/>
              </a:ext>
            </a:extLst>
          </p:cNvPr>
          <p:cNvSpPr/>
          <p:nvPr userDrawn="1"/>
        </p:nvSpPr>
        <p:spPr>
          <a:xfrm rot="5400000">
            <a:off x="4289970" y="1960036"/>
            <a:ext cx="3509211"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64CEE9E5-2A9E-7614-1EF3-144DB2EFCB34}"/>
              </a:ext>
            </a:extLst>
          </p:cNvPr>
          <p:cNvSpPr/>
          <p:nvPr userDrawn="1"/>
        </p:nvSpPr>
        <p:spPr>
          <a:xfrm rot="5400000">
            <a:off x="1904889" y="2118985"/>
            <a:ext cx="3509701" cy="2417995"/>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565E8F59-1362-B9E7-4DF7-65E27611B8F9}"/>
              </a:ext>
            </a:extLst>
          </p:cNvPr>
          <p:cNvSpPr/>
          <p:nvPr userDrawn="1"/>
        </p:nvSpPr>
        <p:spPr>
          <a:xfrm rot="5400000">
            <a:off x="-293754" y="2146106"/>
            <a:ext cx="3509213" cy="236300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a:extLst>
              <a:ext uri="{FF2B5EF4-FFF2-40B4-BE49-F238E27FC236}">
                <a16:creationId xmlns:a16="http://schemas.microsoft.com/office/drawing/2014/main" id="{D8044500-E924-1A9C-CA70-7CE288E1FDB6}"/>
              </a:ext>
            </a:extLst>
          </p:cNvPr>
          <p:cNvSpPr txBox="1"/>
          <p:nvPr userDrawn="1"/>
        </p:nvSpPr>
        <p:spPr>
          <a:xfrm>
            <a:off x="7226299" y="3280760"/>
            <a:ext cx="2977476" cy="1532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attends multiple programs, and collaborates with BRI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Pilot testing</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Leading professional development</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Writing curriculum, e-lessons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Serve on National Teacher Council</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a Master Teacher event</a:t>
            </a:r>
          </a:p>
        </p:txBody>
      </p:sp>
      <p:sp>
        <p:nvSpPr>
          <p:cNvPr id="14" name="Rounded Rectangle 4">
            <a:extLst>
              <a:ext uri="{FF2B5EF4-FFF2-40B4-BE49-F238E27FC236}">
                <a16:creationId xmlns:a16="http://schemas.microsoft.com/office/drawing/2014/main" id="{474AED74-AB03-BE40-CCAF-5737238A6D93}"/>
              </a:ext>
            </a:extLst>
          </p:cNvPr>
          <p:cNvSpPr txBox="1"/>
          <p:nvPr userDrawn="1"/>
        </p:nvSpPr>
        <p:spPr>
          <a:xfrm>
            <a:off x="4711794" y="3292874"/>
            <a:ext cx="2541774" cy="13255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deepens engagement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Attending an Institute program</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Sharing BRI content with colleagues or via social media</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Begins a BRI badge</a:t>
            </a:r>
          </a:p>
        </p:txBody>
      </p:sp>
      <p:sp>
        <p:nvSpPr>
          <p:cNvPr id="15" name="Rounded Rectangle 4">
            <a:extLst>
              <a:ext uri="{FF2B5EF4-FFF2-40B4-BE49-F238E27FC236}">
                <a16:creationId xmlns:a16="http://schemas.microsoft.com/office/drawing/2014/main" id="{5131E199-5A46-E237-0D1B-79D6995C6B45}"/>
              </a:ext>
            </a:extLst>
          </p:cNvPr>
          <p:cNvSpPr txBox="1"/>
          <p:nvPr userDrawn="1"/>
        </p:nvSpPr>
        <p:spPr>
          <a:xfrm>
            <a:off x="2497487" y="3298068"/>
            <a:ext cx="2181968" cy="126670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completes profile and:</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BRI newsletter(s)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a:t>
            </a:r>
            <a:r>
              <a:rPr lang="en-US" sz="1250" err="1">
                <a:solidFill>
                  <a:srgbClr val="4D4D4C"/>
                </a:solidFill>
                <a:latin typeface="Libre Franklin" pitchFamily="2" charset="77"/>
              </a:rPr>
              <a:t>eLessons</a:t>
            </a:r>
            <a:endParaRPr lang="en-US" sz="1250">
              <a:solidFill>
                <a:srgbClr val="4D4D4C"/>
              </a:solidFill>
              <a:latin typeface="Libre Franklin" pitchFamily="2" charset="77"/>
            </a:endParaRP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webinar</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Registers for badging</a:t>
            </a:r>
          </a:p>
        </p:txBody>
      </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521269" y="2801455"/>
            <a:ext cx="173429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624865" y="248449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2720560" y="2484016"/>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016055" y="2488510"/>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978786" y="248927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3"/>
          <a:stretch>
            <a:fillRect/>
          </a:stretch>
        </p:blipFill>
        <p:spPr>
          <a:xfrm>
            <a:off x="3176397" y="1674215"/>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4"/>
          <a:stretch>
            <a:fillRect/>
          </a:stretch>
        </p:blipFill>
        <p:spPr>
          <a:xfrm>
            <a:off x="1053502" y="1693144"/>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5"/>
          <a:stretch>
            <a:fillRect/>
          </a:stretch>
        </p:blipFill>
        <p:spPr>
          <a:xfrm>
            <a:off x="8449973" y="1669390"/>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6"/>
          <a:stretch>
            <a:fillRect/>
          </a:stretch>
        </p:blipFill>
        <p:spPr>
          <a:xfrm>
            <a:off x="5581229" y="1614993"/>
            <a:ext cx="879660" cy="762372"/>
          </a:xfrm>
          <a:prstGeom prst="rect">
            <a:avLst/>
          </a:prstGeom>
        </p:spPr>
      </p:pic>
      <p:sp>
        <p:nvSpPr>
          <p:cNvPr id="25" name="Rounded Rectangle 4">
            <a:extLst>
              <a:ext uri="{FF2B5EF4-FFF2-40B4-BE49-F238E27FC236}">
                <a16:creationId xmlns:a16="http://schemas.microsoft.com/office/drawing/2014/main" id="{7392BC83-B90A-5FF8-54D6-88D85095984C}"/>
              </a:ext>
            </a:extLst>
          </p:cNvPr>
          <p:cNvSpPr txBox="1"/>
          <p:nvPr userDrawn="1"/>
        </p:nvSpPr>
        <p:spPr>
          <a:xfrm>
            <a:off x="320949" y="3277788"/>
            <a:ext cx="2204700" cy="127456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signs up for BRI materials through:</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BRI’s website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Meeting at a conference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Partner data share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Following on social media</a:t>
            </a:r>
          </a:p>
        </p:txBody>
      </p:sp>
      <p:sp>
        <p:nvSpPr>
          <p:cNvPr id="26" name="Rounded Rectangle 4">
            <a:extLst>
              <a:ext uri="{FF2B5EF4-FFF2-40B4-BE49-F238E27FC236}">
                <a16:creationId xmlns:a16="http://schemas.microsoft.com/office/drawing/2014/main" id="{D3F78D46-7A25-1FD1-EA9F-ECF507A768F0}"/>
              </a:ext>
            </a:extLst>
          </p:cNvPr>
          <p:cNvSpPr txBox="1"/>
          <p:nvPr userDrawn="1"/>
        </p:nvSpPr>
        <p:spPr>
          <a:xfrm>
            <a:off x="2651439" y="2813964"/>
            <a:ext cx="1921526"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4929995" y="2861202"/>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704761" y="2873477"/>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Mentor &amp; Co-Creator</a:t>
            </a:r>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7174576" y="5082207"/>
            <a:ext cx="3001385" cy="609603"/>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sp>
        <p:nvSpPr>
          <p:cNvPr id="30" name="Freeform 29">
            <a:extLst>
              <a:ext uri="{FF2B5EF4-FFF2-40B4-BE49-F238E27FC236}">
                <a16:creationId xmlns:a16="http://schemas.microsoft.com/office/drawing/2014/main" id="{E14DAD78-03E5-6892-B583-11D37A99C5CF}"/>
              </a:ext>
            </a:extLst>
          </p:cNvPr>
          <p:cNvSpPr/>
          <p:nvPr userDrawn="1"/>
        </p:nvSpPr>
        <p:spPr>
          <a:xfrm rot="5400000">
            <a:off x="5735688" y="4019441"/>
            <a:ext cx="609603"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1" name="Freeform 30">
            <a:extLst>
              <a:ext uri="{FF2B5EF4-FFF2-40B4-BE49-F238E27FC236}">
                <a16:creationId xmlns:a16="http://schemas.microsoft.com/office/drawing/2014/main" id="{D0AF2CF3-E993-C6F7-462F-0369B7EBB7C1}"/>
              </a:ext>
            </a:extLst>
          </p:cNvPr>
          <p:cNvSpPr/>
          <p:nvPr userDrawn="1"/>
        </p:nvSpPr>
        <p:spPr>
          <a:xfrm rot="5400000">
            <a:off x="3352855" y="4176551"/>
            <a:ext cx="609686" cy="24220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2" name="Freeform 31">
            <a:extLst>
              <a:ext uri="{FF2B5EF4-FFF2-40B4-BE49-F238E27FC236}">
                <a16:creationId xmlns:a16="http://schemas.microsoft.com/office/drawing/2014/main" id="{90B5BEBB-2476-A19C-69FF-0FB2FD287887}"/>
              </a:ext>
            </a:extLst>
          </p:cNvPr>
          <p:cNvSpPr/>
          <p:nvPr userDrawn="1"/>
        </p:nvSpPr>
        <p:spPr>
          <a:xfrm rot="5400000">
            <a:off x="1151966" y="4205515"/>
            <a:ext cx="609601" cy="23630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nvGrpSpPr>
          <p:cNvPr id="82" name="Group 81">
            <a:extLst>
              <a:ext uri="{FF2B5EF4-FFF2-40B4-BE49-F238E27FC236}">
                <a16:creationId xmlns:a16="http://schemas.microsoft.com/office/drawing/2014/main" id="{5A8FBEB4-9E1B-34E6-A1AE-421E62D3CB80}"/>
              </a:ext>
            </a:extLst>
          </p:cNvPr>
          <p:cNvGrpSpPr/>
          <p:nvPr userDrawn="1"/>
        </p:nvGrpSpPr>
        <p:grpSpPr>
          <a:xfrm>
            <a:off x="10369058" y="3531525"/>
            <a:ext cx="1417393" cy="1411439"/>
            <a:chOff x="10369058" y="3531525"/>
            <a:chExt cx="1417393" cy="1411439"/>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3"/>
            <a:stretch>
              <a:fillRect/>
            </a:stretch>
          </p:blipFill>
          <p:spPr>
            <a:xfrm>
              <a:off x="11203991" y="4453862"/>
              <a:ext cx="582460" cy="457200"/>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4"/>
            <a:stretch>
              <a:fillRect/>
            </a:stretch>
          </p:blipFill>
          <p:spPr>
            <a:xfrm>
              <a:off x="10369058" y="4485764"/>
              <a:ext cx="474133" cy="457200"/>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5"/>
            <a:stretch>
              <a:fillRect/>
            </a:stretch>
          </p:blipFill>
          <p:spPr>
            <a:xfrm>
              <a:off x="10493383" y="3550509"/>
              <a:ext cx="377687" cy="457200"/>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6"/>
            <a:stretch>
              <a:fillRect/>
            </a:stretch>
          </p:blipFill>
          <p:spPr>
            <a:xfrm>
              <a:off x="11226322" y="3531525"/>
              <a:ext cx="527538" cy="457200"/>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91813" y="3802066"/>
              <a:ext cx="508218" cy="923330"/>
            </a:xfrm>
            <a:prstGeom prst="rect">
              <a:avLst/>
            </a:prstGeom>
            <a:noFill/>
          </p:spPr>
          <p:txBody>
            <a:bodyPr wrap="square" rtlCol="0">
              <a:spAutoFit/>
            </a:bodyPr>
            <a:lstStyle/>
            <a:p>
              <a:pPr algn="ctr"/>
              <a:r>
                <a:rPr lang="en-US" sz="5400" b="1">
                  <a:solidFill>
                    <a:schemeClr val="accent2"/>
                  </a:solidFill>
                  <a:latin typeface="Libre Franklin" pitchFamily="2" charset="77"/>
                </a:rPr>
                <a:t>+</a:t>
              </a:r>
            </a:p>
          </p:txBody>
        </p:sp>
      </p:grpSp>
      <p:sp>
        <p:nvSpPr>
          <p:cNvPr id="69" name="TextBox 68">
            <a:extLst>
              <a:ext uri="{FF2B5EF4-FFF2-40B4-BE49-F238E27FC236}">
                <a16:creationId xmlns:a16="http://schemas.microsoft.com/office/drawing/2014/main" id="{61093A4E-6CAE-6092-5EA0-AD480109B33D}"/>
              </a:ext>
            </a:extLst>
          </p:cNvPr>
          <p:cNvSpPr txBox="1"/>
          <p:nvPr userDrawn="1"/>
        </p:nvSpPr>
        <p:spPr>
          <a:xfrm>
            <a:off x="10163328" y="2510319"/>
            <a:ext cx="1776690" cy="338554"/>
          </a:xfrm>
          <a:prstGeom prst="rect">
            <a:avLst/>
          </a:prstGeom>
          <a:noFill/>
        </p:spPr>
        <p:txBody>
          <a:bodyPr wrap="square" rtlCol="0">
            <a:spAutoFit/>
          </a:bodyPr>
          <a:lstStyle/>
          <a:p>
            <a:pPr algn="ctr"/>
            <a:r>
              <a:rPr lang="en-US" sz="1600" b="1">
                <a:solidFill>
                  <a:schemeClr val="bg1"/>
                </a:solidFill>
                <a:latin typeface="Libre Franklin" pitchFamily="2" charset="77"/>
              </a:rPr>
              <a:t>Total as of</a:t>
            </a: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10175960" y="5082207"/>
            <a:ext cx="1754052"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sp>
        <p:nvSpPr>
          <p:cNvPr id="71" name="Text Placeholder 6">
            <a:extLst>
              <a:ext uri="{FF2B5EF4-FFF2-40B4-BE49-F238E27FC236}">
                <a16:creationId xmlns:a16="http://schemas.microsoft.com/office/drawing/2014/main" id="{D3A648C3-1B40-3E7B-1597-0112359F905E}"/>
              </a:ext>
            </a:extLst>
          </p:cNvPr>
          <p:cNvSpPr>
            <a:spLocks noGrp="1"/>
          </p:cNvSpPr>
          <p:nvPr>
            <p:ph type="body" sz="quarter" idx="16"/>
          </p:nvPr>
        </p:nvSpPr>
        <p:spPr>
          <a:xfrm>
            <a:off x="344484"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p:ph type="body" sz="quarter" idx="17"/>
          </p:nvPr>
        </p:nvSpPr>
        <p:spPr>
          <a:xfrm>
            <a:off x="2715992"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p:ph type="body" sz="quarter" idx="18"/>
          </p:nvPr>
        </p:nvSpPr>
        <p:spPr>
          <a:xfrm>
            <a:off x="5005097"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p:ph type="body" sz="quarter" idx="19"/>
          </p:nvPr>
        </p:nvSpPr>
        <p:spPr>
          <a:xfrm>
            <a:off x="7704761"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p:ph type="body" sz="quarter" idx="20"/>
          </p:nvPr>
        </p:nvSpPr>
        <p:spPr>
          <a:xfrm>
            <a:off x="10220839" y="5145434"/>
            <a:ext cx="164904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p:ph type="body" sz="quarter" idx="21"/>
          </p:nvPr>
        </p:nvSpPr>
        <p:spPr>
          <a:xfrm>
            <a:off x="10348208" y="2878888"/>
            <a:ext cx="1455565" cy="313932"/>
          </a:xfrm>
          <a:noFill/>
        </p:spPr>
        <p:txBody>
          <a:bodyPr wrap="square" rtlCol="0">
            <a:spAutoFit/>
          </a:bodyPr>
          <a:lstStyle>
            <a:lvl1pPr marL="0" indent="0">
              <a:buNone/>
              <a:defRPr lang="en-US" sz="1600" b="1" dirty="0">
                <a:solidFill>
                  <a:schemeClr val="bg1"/>
                </a:solidFill>
              </a:defRPr>
            </a:lvl1pPr>
          </a:lstStyle>
          <a:p>
            <a:pPr marL="0" lvl="0" algn="ctr"/>
            <a:endParaRPr lang="en-US"/>
          </a:p>
        </p:txBody>
      </p:sp>
    </p:spTree>
    <p:extLst>
      <p:ext uri="{BB962C8B-B14F-4D97-AF65-F5344CB8AC3E}">
        <p14:creationId xmlns:p14="http://schemas.microsoft.com/office/powerpoint/2010/main" val="3655622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nnel + Journey Levels">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09B207C-8688-73E6-3EE0-3AE51614CAC4}"/>
              </a:ext>
            </a:extLst>
          </p:cNvPr>
          <p:cNvGrpSpPr/>
          <p:nvPr userDrawn="1"/>
        </p:nvGrpSpPr>
        <p:grpSpPr>
          <a:xfrm>
            <a:off x="337548" y="1772921"/>
            <a:ext cx="11459105" cy="4170683"/>
            <a:chOff x="337548" y="1772921"/>
            <a:chExt cx="11459105" cy="4170683"/>
          </a:xfrm>
        </p:grpSpPr>
        <p:grpSp>
          <p:nvGrpSpPr>
            <p:cNvPr id="38" name="Group 37">
              <a:extLst>
                <a:ext uri="{FF2B5EF4-FFF2-40B4-BE49-F238E27FC236}">
                  <a16:creationId xmlns:a16="http://schemas.microsoft.com/office/drawing/2014/main" id="{F804B395-4D6B-4528-EFFB-4F1F10F43A11}"/>
                </a:ext>
              </a:extLst>
            </p:cNvPr>
            <p:cNvGrpSpPr/>
            <p:nvPr userDrawn="1"/>
          </p:nvGrpSpPr>
          <p:grpSpPr>
            <a:xfrm>
              <a:off x="337548" y="1772921"/>
              <a:ext cx="1946636" cy="4170683"/>
              <a:chOff x="337548" y="1772921"/>
              <a:chExt cx="1946636" cy="4170683"/>
            </a:xfrm>
          </p:grpSpPr>
          <p:sp>
            <p:nvSpPr>
              <p:cNvPr id="14" name="Trapezoid 13">
                <a:extLst>
                  <a:ext uri="{FF2B5EF4-FFF2-40B4-BE49-F238E27FC236}">
                    <a16:creationId xmlns:a16="http://schemas.microsoft.com/office/drawing/2014/main" id="{BD403BAE-B7A6-58F5-AFE7-6C2C6F4A0FC5}"/>
                  </a:ext>
                </a:extLst>
              </p:cNvPr>
              <p:cNvSpPr/>
              <p:nvPr userDrawn="1"/>
            </p:nvSpPr>
            <p:spPr>
              <a:xfrm rot="5400000">
                <a:off x="-787673" y="2898142"/>
                <a:ext cx="4170683" cy="1920241"/>
              </a:xfrm>
              <a:prstGeom prst="trapezoid">
                <a:avLst>
                  <a:gd name="adj" fmla="val 27834"/>
                </a:avLst>
              </a:prstGeom>
              <a:gradFill>
                <a:gsLst>
                  <a:gs pos="0">
                    <a:schemeClr val="bg1"/>
                  </a:gs>
                  <a:gs pos="74000">
                    <a:schemeClr val="accent2">
                      <a:lumMod val="40000"/>
                      <a:lumOff val="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4">
                <a:extLst>
                  <a:ext uri="{FF2B5EF4-FFF2-40B4-BE49-F238E27FC236}">
                    <a16:creationId xmlns:a16="http://schemas.microsoft.com/office/drawing/2014/main" id="{C75E0C54-C675-6569-BB34-CBD9F48C065A}"/>
                  </a:ext>
                </a:extLst>
              </p:cNvPr>
              <p:cNvSpPr txBox="1"/>
              <p:nvPr userDrawn="1"/>
            </p:nvSpPr>
            <p:spPr>
              <a:xfrm>
                <a:off x="455384" y="378491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Identified teachers not yet in our network</a:t>
                </a:r>
              </a:p>
            </p:txBody>
          </p:sp>
          <p:pic>
            <p:nvPicPr>
              <p:cNvPr id="57" name="Graphic 56" descr="Classroom outline">
                <a:extLst>
                  <a:ext uri="{FF2B5EF4-FFF2-40B4-BE49-F238E27FC236}">
                    <a16:creationId xmlns:a16="http://schemas.microsoft.com/office/drawing/2014/main" id="{E2D481B7-81B4-9323-9C01-6D78055441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277" y="2763762"/>
                <a:ext cx="914400" cy="914400"/>
              </a:xfrm>
              <a:prstGeom prst="rect">
                <a:avLst/>
              </a:prstGeom>
            </p:spPr>
          </p:pic>
        </p:grpSp>
        <p:grpSp>
          <p:nvGrpSpPr>
            <p:cNvPr id="40" name="Group 39">
              <a:extLst>
                <a:ext uri="{FF2B5EF4-FFF2-40B4-BE49-F238E27FC236}">
                  <a16:creationId xmlns:a16="http://schemas.microsoft.com/office/drawing/2014/main" id="{D6EE8B58-CB36-9264-58E6-0922AEAA5647}"/>
                </a:ext>
              </a:extLst>
            </p:cNvPr>
            <p:cNvGrpSpPr/>
            <p:nvPr userDrawn="1"/>
          </p:nvGrpSpPr>
          <p:grpSpPr>
            <a:xfrm>
              <a:off x="7840586" y="2320046"/>
              <a:ext cx="1920241" cy="3075517"/>
              <a:chOff x="6582438" y="1565117"/>
              <a:chExt cx="1920241"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9" y="4031030"/>
                <a:ext cx="1920240" cy="609604"/>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977352" y="2321877"/>
              <a:ext cx="2011680" cy="3072971"/>
              <a:chOff x="5400465" y="1573001"/>
              <a:chExt cx="2011680" cy="3072971"/>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71865" y="1801601"/>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6028351" y="3408483"/>
                <a:ext cx="609603"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4114094" y="2321924"/>
              <a:ext cx="2012790" cy="3072924"/>
              <a:chOff x="2855946" y="1566995"/>
              <a:chExt cx="2012790" cy="3072924"/>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628456" y="1795595"/>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3483791" y="3402388"/>
                <a:ext cx="609686"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2256009" y="2320046"/>
              <a:ext cx="2013466" cy="3077761"/>
              <a:chOff x="628890" y="1573003"/>
              <a:chExt cx="2013466" cy="3069773"/>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255694" y="3403324"/>
                <a:ext cx="612648"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2285294" y="4122084"/>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2259193"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4157518"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986318" y="3627392"/>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848466" y="362667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4"/>
            <a:stretch>
              <a:fillRect/>
            </a:stretch>
          </p:blipFill>
          <p:spPr>
            <a:xfrm>
              <a:off x="4634999" y="2882101"/>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5"/>
            <a:stretch>
              <a:fillRect/>
            </a:stretch>
          </p:blipFill>
          <p:spPr>
            <a:xfrm>
              <a:off x="2898184" y="2901030"/>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6"/>
            <a:stretch>
              <a:fillRect/>
            </a:stretch>
          </p:blipFill>
          <p:spPr>
            <a:xfrm>
              <a:off x="8590577" y="284492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7"/>
            <a:stretch>
              <a:fillRect/>
            </a:stretch>
          </p:blipFill>
          <p:spPr>
            <a:xfrm>
              <a:off x="6469139" y="2805645"/>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4121481"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994569"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a:t>
              </a:r>
            </a:p>
            <a:p>
              <a:pPr marL="0" lvl="1" algn="ctr" defTabSz="777875">
                <a:lnSpc>
                  <a:spcPct val="100000"/>
                </a:lnSpc>
              </a:pPr>
              <a:r>
                <a:rPr lang="en-US" sz="1400" i="1">
                  <a:solidFill>
                    <a:srgbClr val="4D4D4C"/>
                  </a:solidFill>
                  <a:latin typeface="Libre Baskerville" panose="02000000000000000000" pitchFamily="2" charset="0"/>
                </a:rPr>
                <a:t>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862961" y="4126829"/>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a:t>
              </a:r>
            </a:p>
            <a:p>
              <a:pPr marL="0" lvl="1" algn="ctr" defTabSz="777875">
                <a:lnSpc>
                  <a:spcPct val="100000"/>
                </a:lnSpc>
              </a:pPr>
              <a:r>
                <a:rPr lang="en-US" sz="1400" i="1">
                  <a:solidFill>
                    <a:srgbClr val="4D4D4C"/>
                  </a:solidFill>
                  <a:latin typeface="Libre Baskerville" panose="02000000000000000000" pitchFamily="2" charset="0"/>
                </a:rPr>
                <a:t>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320047"/>
              <a:ext cx="2035828" cy="3075044"/>
              <a:chOff x="9943337" y="2207262"/>
              <a:chExt cx="2035828" cy="3075044"/>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207262"/>
                <a:ext cx="2021332" cy="2476868"/>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253713"/>
                <a:ext cx="1515938" cy="1235890"/>
                <a:chOff x="10303695" y="3075334"/>
                <a:chExt cx="1515938" cy="12358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4"/>
                <a:stretch>
                  <a:fillRect/>
                </a:stretch>
              </p:blipFill>
              <p:spPr>
                <a:xfrm>
                  <a:off x="10303695" y="3881405"/>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5"/>
                <a:stretch>
                  <a:fillRect/>
                </a:stretch>
              </p:blipFill>
              <p:spPr>
                <a:xfrm>
                  <a:off x="11338578" y="3877740"/>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6"/>
                <a:stretch>
                  <a:fillRect/>
                </a:stretch>
              </p:blipFill>
              <p:spPr>
                <a:xfrm>
                  <a:off x="10401486" y="3078999"/>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7"/>
                <a:stretch>
                  <a:fillRect/>
                </a:stretch>
              </p:blipFill>
              <p:spPr>
                <a:xfrm>
                  <a:off x="11323688" y="3075334"/>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71048" y="3142800"/>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sp>
            <p:nvSpPr>
              <p:cNvPr id="62" name="Rounded Rectangle 4">
                <a:extLst>
                  <a:ext uri="{FF2B5EF4-FFF2-40B4-BE49-F238E27FC236}">
                    <a16:creationId xmlns:a16="http://schemas.microsoft.com/office/drawing/2014/main" id="{867D25A2-1E15-733B-0F5B-1C3206C7570B}"/>
                  </a:ext>
                </a:extLst>
              </p:cNvPr>
              <p:cNvSpPr txBox="1"/>
              <p:nvPr userDrawn="1"/>
            </p:nvSpPr>
            <p:spPr>
              <a:xfrm>
                <a:off x="10517945" y="2364382"/>
                <a:ext cx="895756" cy="28623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chemeClr val="bg1"/>
                    </a:solidFill>
                    <a:latin typeface="Libre Baskerville" panose="02000000000000000000" pitchFamily="2" charset="0"/>
                  </a:rPr>
                  <a:t>As of</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8/22/25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8"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2366177" y="4849124"/>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4248958" y="4841628"/>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6112194" y="4840631"/>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989287" y="4853696"/>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8781" y="2753780"/>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
        <p:nvSpPr>
          <p:cNvPr id="47" name="Text Placeholder 6">
            <a:extLst>
              <a:ext uri="{FF2B5EF4-FFF2-40B4-BE49-F238E27FC236}">
                <a16:creationId xmlns:a16="http://schemas.microsoft.com/office/drawing/2014/main" id="{8FFA4189-512F-CC54-F02D-5A4C13B28709}"/>
              </a:ext>
            </a:extLst>
          </p:cNvPr>
          <p:cNvSpPr>
            <a:spLocks noGrp="1"/>
          </p:cNvSpPr>
          <p:nvPr userDrawn="1">
            <p:ph type="body" sz="quarter" idx="22"/>
          </p:nvPr>
        </p:nvSpPr>
        <p:spPr>
          <a:xfrm>
            <a:off x="513499" y="4518764"/>
            <a:ext cx="1645920"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Tree>
    <p:extLst>
      <p:ext uri="{BB962C8B-B14F-4D97-AF65-F5344CB8AC3E}">
        <p14:creationId xmlns:p14="http://schemas.microsoft.com/office/powerpoint/2010/main" val="391588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Journey Levels only">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6EE8B58-CB36-9264-58E6-0922AEAA5647}"/>
              </a:ext>
            </a:extLst>
          </p:cNvPr>
          <p:cNvGrpSpPr/>
          <p:nvPr userDrawn="1"/>
        </p:nvGrpSpPr>
        <p:grpSpPr>
          <a:xfrm>
            <a:off x="7551177" y="2928926"/>
            <a:ext cx="2209650" cy="2466637"/>
            <a:chOff x="6582438" y="1565117"/>
            <a:chExt cx="1920240"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8" y="3915494"/>
              <a:ext cx="1920240" cy="725140"/>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287318" y="2928926"/>
            <a:ext cx="2468057" cy="2464892"/>
            <a:chOff x="5400464" y="1566108"/>
            <a:chExt cx="2011682" cy="3068008"/>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68419" y="1798155"/>
              <a:ext cx="247577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5966369" y="3334645"/>
              <a:ext cx="733566"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3018437" y="2929301"/>
            <a:ext cx="2465646" cy="2465781"/>
            <a:chOff x="2331205" y="1571144"/>
            <a:chExt cx="2012790" cy="3069065"/>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100288" y="1803171"/>
              <a:ext cx="247573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2894005" y="3337634"/>
              <a:ext cx="739775"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742392" y="2928927"/>
            <a:ext cx="2467834" cy="2468881"/>
            <a:chOff x="628891" y="1573003"/>
            <a:chExt cx="2013465" cy="3069774"/>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188449" y="3336080"/>
              <a:ext cx="747139"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1010949" y="4382509"/>
            <a:ext cx="1828800" cy="32754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984848" y="3885451"/>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3334558" y="3881167"/>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570366" y="3890953"/>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768485" y="392714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2"/>
          <a:stretch>
            <a:fillRect/>
          </a:stretch>
        </p:blipFill>
        <p:spPr>
          <a:xfrm>
            <a:off x="3819945" y="3179219"/>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3"/>
          <a:stretch>
            <a:fillRect/>
          </a:stretch>
        </p:blipFill>
        <p:spPr>
          <a:xfrm>
            <a:off x="1623839" y="3161455"/>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4"/>
          <a:stretch>
            <a:fillRect/>
          </a:stretch>
        </p:blipFill>
        <p:spPr>
          <a:xfrm>
            <a:off x="8510596" y="314539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5"/>
          <a:stretch>
            <a:fillRect/>
          </a:stretch>
        </p:blipFill>
        <p:spPr>
          <a:xfrm>
            <a:off x="6053187" y="3069206"/>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3248784" y="4408672"/>
            <a:ext cx="2016160" cy="26384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410617" y="4386652"/>
            <a:ext cx="2117044" cy="2681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619350" y="4376140"/>
            <a:ext cx="2069212" cy="3540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928925"/>
            <a:ext cx="2035828" cy="2466166"/>
            <a:chOff x="9943337" y="2816140"/>
            <a:chExt cx="2035828" cy="2466166"/>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816140"/>
              <a:ext cx="2021332" cy="1867989"/>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443832"/>
              <a:ext cx="1515938" cy="1100090"/>
              <a:chOff x="10303695" y="3265453"/>
              <a:chExt cx="1515938" cy="11000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2"/>
              <a:stretch>
                <a:fillRect/>
              </a:stretch>
            </p:blipFill>
            <p:spPr>
              <a:xfrm>
                <a:off x="10303695" y="3935724"/>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3"/>
              <a:stretch>
                <a:fillRect/>
              </a:stretch>
            </p:blipFill>
            <p:spPr>
              <a:xfrm>
                <a:off x="11338578" y="3932059"/>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4"/>
              <a:stretch>
                <a:fillRect/>
              </a:stretch>
            </p:blipFill>
            <p:spPr>
              <a:xfrm>
                <a:off x="10401486" y="3269118"/>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5"/>
              <a:stretch>
                <a:fillRect/>
              </a:stretch>
            </p:blipFill>
            <p:spPr>
              <a:xfrm>
                <a:off x="11323688" y="3265453"/>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60369" y="3319886"/>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8/22/25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804967" y="4857079"/>
            <a:ext cx="215551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3140528" y="4848715"/>
            <a:ext cx="20938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5410618" y="4840631"/>
            <a:ext cx="2081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682995" y="4853696"/>
            <a:ext cx="19522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4792" y="3079215"/>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Tree>
    <p:extLst>
      <p:ext uri="{BB962C8B-B14F-4D97-AF65-F5344CB8AC3E}">
        <p14:creationId xmlns:p14="http://schemas.microsoft.com/office/powerpoint/2010/main" val="1180418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ourney Levels - Comp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FDAF528A-71B3-2942-92A4-2924BF7379DB}" type="datetime1">
              <a:rPr lang="en-US" smtClean="0"/>
              <a:t>8/22/25</a:t>
            </a:fld>
            <a:endParaRPr lang="en-US"/>
          </a:p>
        </p:txBody>
      </p:sp>
      <p:sp>
        <p:nvSpPr>
          <p:cNvPr id="36" name="Freeform 35">
            <a:extLst>
              <a:ext uri="{FF2B5EF4-FFF2-40B4-BE49-F238E27FC236}">
                <a16:creationId xmlns:a16="http://schemas.microsoft.com/office/drawing/2014/main" id="{C4AC21FC-13F9-8C47-BE40-CC3F80ACAAD8}"/>
              </a:ext>
            </a:extLst>
          </p:cNvPr>
          <p:cNvSpPr/>
          <p:nvPr userDrawn="1"/>
        </p:nvSpPr>
        <p:spPr>
          <a:xfrm rot="5400000">
            <a:off x="1006237" y="1564929"/>
            <a:ext cx="2142211" cy="305468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7D8602D9-BD7F-6942-9ACD-143F9498CB0B}"/>
              </a:ext>
            </a:extLst>
          </p:cNvPr>
          <p:cNvSpPr/>
          <p:nvPr userDrawn="1"/>
        </p:nvSpPr>
        <p:spPr>
          <a:xfrm rot="5400000">
            <a:off x="1738128" y="2969764"/>
            <a:ext cx="680826" cy="305468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8" name="Freeform 37">
            <a:extLst>
              <a:ext uri="{FF2B5EF4-FFF2-40B4-BE49-F238E27FC236}">
                <a16:creationId xmlns:a16="http://schemas.microsoft.com/office/drawing/2014/main" id="{AFC1E134-6A57-CF4E-8531-829F5723AC06}"/>
              </a:ext>
            </a:extLst>
          </p:cNvPr>
          <p:cNvSpPr/>
          <p:nvPr userDrawn="1"/>
        </p:nvSpPr>
        <p:spPr>
          <a:xfrm rot="5400000">
            <a:off x="1733984" y="3685238"/>
            <a:ext cx="689113" cy="3054687"/>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9" name="Rectangle 38">
            <a:extLst>
              <a:ext uri="{FF2B5EF4-FFF2-40B4-BE49-F238E27FC236}">
                <a16:creationId xmlns:a16="http://schemas.microsoft.com/office/drawing/2014/main" id="{B1BB6324-AD6F-EC43-82A8-57F89F95E01F}"/>
              </a:ext>
            </a:extLst>
          </p:cNvPr>
          <p:cNvSpPr/>
          <p:nvPr userDrawn="1"/>
        </p:nvSpPr>
        <p:spPr>
          <a:xfrm>
            <a:off x="9900126" y="2021167"/>
            <a:ext cx="1797630" cy="214221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40" name="Freeform 39">
            <a:extLst>
              <a:ext uri="{FF2B5EF4-FFF2-40B4-BE49-F238E27FC236}">
                <a16:creationId xmlns:a16="http://schemas.microsoft.com/office/drawing/2014/main" id="{FE2E4056-95E3-0D44-9ED9-867E49558CD5}"/>
              </a:ext>
            </a:extLst>
          </p:cNvPr>
          <p:cNvSpPr/>
          <p:nvPr userDrawn="1"/>
        </p:nvSpPr>
        <p:spPr>
          <a:xfrm rot="5400000">
            <a:off x="7818971" y="1853094"/>
            <a:ext cx="2142210"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27D77821-A8C7-D44F-92C0-D18DBB1295C9}"/>
              </a:ext>
            </a:extLst>
          </p:cNvPr>
          <p:cNvSpPr/>
          <p:nvPr userDrawn="1"/>
        </p:nvSpPr>
        <p:spPr>
          <a:xfrm rot="5400000">
            <a:off x="5658592" y="1826183"/>
            <a:ext cx="2142507"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2A454AEA-ABD8-0F4F-A213-8A71653AEFD8}"/>
              </a:ext>
            </a:extLst>
          </p:cNvPr>
          <p:cNvSpPr/>
          <p:nvPr userDrawn="1"/>
        </p:nvSpPr>
        <p:spPr>
          <a:xfrm rot="5400000">
            <a:off x="3476694" y="1883670"/>
            <a:ext cx="2142211"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F720C94-DACD-4D41-975C-C86F388B800B}"/>
              </a:ext>
            </a:extLst>
          </p:cNvPr>
          <p:cNvSpPr txBox="1"/>
          <p:nvPr userDrawn="1"/>
        </p:nvSpPr>
        <p:spPr>
          <a:xfrm>
            <a:off x="5832691" y="3135720"/>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44" name="TextBox 43">
            <a:extLst>
              <a:ext uri="{FF2B5EF4-FFF2-40B4-BE49-F238E27FC236}">
                <a16:creationId xmlns:a16="http://schemas.microsoft.com/office/drawing/2014/main" id="{A1ADFE79-2CFF-D140-BE60-6AB32592B775}"/>
              </a:ext>
            </a:extLst>
          </p:cNvPr>
          <p:cNvSpPr txBox="1"/>
          <p:nvPr userDrawn="1"/>
        </p:nvSpPr>
        <p:spPr>
          <a:xfrm>
            <a:off x="7906912" y="3134869"/>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45" name="TextBox 44">
            <a:extLst>
              <a:ext uri="{FF2B5EF4-FFF2-40B4-BE49-F238E27FC236}">
                <a16:creationId xmlns:a16="http://schemas.microsoft.com/office/drawing/2014/main" id="{EE1CE4F7-E0D0-B74E-A96B-C7E8C39B9190}"/>
              </a:ext>
            </a:extLst>
          </p:cNvPr>
          <p:cNvSpPr txBox="1"/>
          <p:nvPr userDrawn="1"/>
        </p:nvSpPr>
        <p:spPr>
          <a:xfrm>
            <a:off x="10019288" y="3136863"/>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46" name="Picture 45">
            <a:extLst>
              <a:ext uri="{FF2B5EF4-FFF2-40B4-BE49-F238E27FC236}">
                <a16:creationId xmlns:a16="http://schemas.microsoft.com/office/drawing/2014/main" id="{62CE8A6B-52FC-9348-8102-EC73DABDEFD7}"/>
              </a:ext>
            </a:extLst>
          </p:cNvPr>
          <p:cNvPicPr>
            <a:picLocks noChangeAspect="1"/>
          </p:cNvPicPr>
          <p:nvPr userDrawn="1"/>
        </p:nvPicPr>
        <p:blipFill>
          <a:blip r:embed="rId2"/>
          <a:stretch>
            <a:fillRect/>
          </a:stretch>
        </p:blipFill>
        <p:spPr>
          <a:xfrm>
            <a:off x="6277522" y="2379123"/>
            <a:ext cx="873838" cy="685916"/>
          </a:xfrm>
          <a:prstGeom prst="rect">
            <a:avLst/>
          </a:prstGeom>
        </p:spPr>
      </p:pic>
      <p:pic>
        <p:nvPicPr>
          <p:cNvPr id="47" name="Picture 46">
            <a:extLst>
              <a:ext uri="{FF2B5EF4-FFF2-40B4-BE49-F238E27FC236}">
                <a16:creationId xmlns:a16="http://schemas.microsoft.com/office/drawing/2014/main" id="{A8521650-53BC-B040-BF59-00B63CBF8510}"/>
              </a:ext>
            </a:extLst>
          </p:cNvPr>
          <p:cNvPicPr>
            <a:picLocks noChangeAspect="1"/>
          </p:cNvPicPr>
          <p:nvPr userDrawn="1"/>
        </p:nvPicPr>
        <p:blipFill>
          <a:blip r:embed="rId3"/>
          <a:stretch>
            <a:fillRect/>
          </a:stretch>
        </p:blipFill>
        <p:spPr>
          <a:xfrm>
            <a:off x="10486670" y="2321939"/>
            <a:ext cx="594571" cy="719744"/>
          </a:xfrm>
          <a:prstGeom prst="rect">
            <a:avLst/>
          </a:prstGeom>
        </p:spPr>
      </p:pic>
      <p:pic>
        <p:nvPicPr>
          <p:cNvPr id="48" name="Picture 47">
            <a:extLst>
              <a:ext uri="{FF2B5EF4-FFF2-40B4-BE49-F238E27FC236}">
                <a16:creationId xmlns:a16="http://schemas.microsoft.com/office/drawing/2014/main" id="{392F2FB0-219D-9A4A-9A7E-3813FA8B542C}"/>
              </a:ext>
            </a:extLst>
          </p:cNvPr>
          <p:cNvPicPr>
            <a:picLocks noChangeAspect="1"/>
          </p:cNvPicPr>
          <p:nvPr userDrawn="1"/>
        </p:nvPicPr>
        <p:blipFill>
          <a:blip r:embed="rId4"/>
          <a:stretch>
            <a:fillRect/>
          </a:stretch>
        </p:blipFill>
        <p:spPr>
          <a:xfrm>
            <a:off x="8444558" y="2298791"/>
            <a:ext cx="879660" cy="762372"/>
          </a:xfrm>
          <a:prstGeom prst="rect">
            <a:avLst/>
          </a:prstGeom>
        </p:spPr>
      </p:pic>
      <p:sp>
        <p:nvSpPr>
          <p:cNvPr id="49" name="Rounded Rectangle 4">
            <a:extLst>
              <a:ext uri="{FF2B5EF4-FFF2-40B4-BE49-F238E27FC236}">
                <a16:creationId xmlns:a16="http://schemas.microsoft.com/office/drawing/2014/main" id="{4D9FCE45-888F-9645-B7D5-DF16C3A3F41A}"/>
              </a:ext>
            </a:extLst>
          </p:cNvPr>
          <p:cNvSpPr txBox="1"/>
          <p:nvPr userDrawn="1"/>
        </p:nvSpPr>
        <p:spPr>
          <a:xfrm>
            <a:off x="5717303" y="3471568"/>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50" name="Rounded Rectangle 4">
            <a:extLst>
              <a:ext uri="{FF2B5EF4-FFF2-40B4-BE49-F238E27FC236}">
                <a16:creationId xmlns:a16="http://schemas.microsoft.com/office/drawing/2014/main" id="{25057BF4-509D-8241-84D8-566AC601152C}"/>
              </a:ext>
            </a:extLst>
          </p:cNvPr>
          <p:cNvSpPr txBox="1"/>
          <p:nvPr userDrawn="1"/>
        </p:nvSpPr>
        <p:spPr>
          <a:xfrm>
            <a:off x="7808941" y="3554870"/>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51" name="Rounded Rectangle 4">
            <a:extLst>
              <a:ext uri="{FF2B5EF4-FFF2-40B4-BE49-F238E27FC236}">
                <a16:creationId xmlns:a16="http://schemas.microsoft.com/office/drawing/2014/main" id="{90F0FB99-48F1-1E43-9A10-33708E33A4B5}"/>
              </a:ext>
            </a:extLst>
          </p:cNvPr>
          <p:cNvSpPr txBox="1"/>
          <p:nvPr userDrawn="1"/>
        </p:nvSpPr>
        <p:spPr>
          <a:xfrm>
            <a:off x="10220772" y="3535056"/>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52" name="Rectangle 51">
            <a:extLst>
              <a:ext uri="{FF2B5EF4-FFF2-40B4-BE49-F238E27FC236}">
                <a16:creationId xmlns:a16="http://schemas.microsoft.com/office/drawing/2014/main" id="{7DE3F05B-20BA-4C43-9403-9CE6F5E2F026}"/>
              </a:ext>
            </a:extLst>
          </p:cNvPr>
          <p:cNvSpPr/>
          <p:nvPr userDrawn="1"/>
        </p:nvSpPr>
        <p:spPr>
          <a:xfrm>
            <a:off x="9900126" y="4148404"/>
            <a:ext cx="1797629" cy="689114"/>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3" name="Freeform 52">
            <a:extLst>
              <a:ext uri="{FF2B5EF4-FFF2-40B4-BE49-F238E27FC236}">
                <a16:creationId xmlns:a16="http://schemas.microsoft.com/office/drawing/2014/main" id="{6D11446F-FD8A-6E43-AACA-1688857AD6B5}"/>
              </a:ext>
            </a:extLst>
          </p:cNvPr>
          <p:cNvSpPr/>
          <p:nvPr userDrawn="1"/>
        </p:nvSpPr>
        <p:spPr>
          <a:xfrm rot="5400000">
            <a:off x="8546111" y="3253786"/>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4" name="Freeform 53">
            <a:extLst>
              <a:ext uri="{FF2B5EF4-FFF2-40B4-BE49-F238E27FC236}">
                <a16:creationId xmlns:a16="http://schemas.microsoft.com/office/drawing/2014/main" id="{D90EC175-7F72-3946-B261-D7BD201EFB22}"/>
              </a:ext>
            </a:extLst>
          </p:cNvPr>
          <p:cNvSpPr/>
          <p:nvPr userDrawn="1"/>
        </p:nvSpPr>
        <p:spPr>
          <a:xfrm rot="5400000">
            <a:off x="6382868" y="3230737"/>
            <a:ext cx="693954"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5" name="Freeform 54">
            <a:extLst>
              <a:ext uri="{FF2B5EF4-FFF2-40B4-BE49-F238E27FC236}">
                <a16:creationId xmlns:a16="http://schemas.microsoft.com/office/drawing/2014/main" id="{A1EB7B2B-6C7F-8541-9BCD-B0D78CBB0A58}"/>
              </a:ext>
            </a:extLst>
          </p:cNvPr>
          <p:cNvSpPr/>
          <p:nvPr userDrawn="1"/>
        </p:nvSpPr>
        <p:spPr>
          <a:xfrm rot="5400000">
            <a:off x="4203244" y="3284362"/>
            <a:ext cx="689113" cy="241721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a:solidFill>
                  <a:schemeClr val="tx1">
                    <a:lumMod val="60000"/>
                    <a:lumOff val="40000"/>
                  </a:schemeClr>
                </a:solidFill>
                <a:latin typeface="Libre Franklin" pitchFamily="2" charset="77"/>
              </a:rPr>
              <a:t>      </a:t>
            </a:r>
          </a:p>
        </p:txBody>
      </p:sp>
      <p:sp>
        <p:nvSpPr>
          <p:cNvPr id="56" name="Rectangle 55">
            <a:extLst>
              <a:ext uri="{FF2B5EF4-FFF2-40B4-BE49-F238E27FC236}">
                <a16:creationId xmlns:a16="http://schemas.microsoft.com/office/drawing/2014/main" id="{F8A8ED06-318E-094A-ABCB-34A8062AD78F}"/>
              </a:ext>
            </a:extLst>
          </p:cNvPr>
          <p:cNvSpPr/>
          <p:nvPr userDrawn="1"/>
        </p:nvSpPr>
        <p:spPr>
          <a:xfrm>
            <a:off x="9900126" y="4867653"/>
            <a:ext cx="1797629" cy="689114"/>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7" name="Freeform 56">
            <a:extLst>
              <a:ext uri="{FF2B5EF4-FFF2-40B4-BE49-F238E27FC236}">
                <a16:creationId xmlns:a16="http://schemas.microsoft.com/office/drawing/2014/main" id="{6695BBB4-2B08-2440-B7D6-992A9B87A34F}"/>
              </a:ext>
            </a:extLst>
          </p:cNvPr>
          <p:cNvSpPr/>
          <p:nvPr userDrawn="1"/>
        </p:nvSpPr>
        <p:spPr>
          <a:xfrm rot="5400000">
            <a:off x="8545613" y="3973037"/>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8" name="Freeform 57">
            <a:extLst>
              <a:ext uri="{FF2B5EF4-FFF2-40B4-BE49-F238E27FC236}">
                <a16:creationId xmlns:a16="http://schemas.microsoft.com/office/drawing/2014/main" id="{CA6FAEA8-7A37-4E4F-B711-888C50CA64FC}"/>
              </a:ext>
            </a:extLst>
          </p:cNvPr>
          <p:cNvSpPr/>
          <p:nvPr userDrawn="1"/>
        </p:nvSpPr>
        <p:spPr>
          <a:xfrm rot="5400000">
            <a:off x="6385458" y="3946006"/>
            <a:ext cx="688782"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40000"/>
              <a:lumOff val="60000"/>
            </a:schemeClr>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9" name="Freeform 58">
            <a:extLst>
              <a:ext uri="{FF2B5EF4-FFF2-40B4-BE49-F238E27FC236}">
                <a16:creationId xmlns:a16="http://schemas.microsoft.com/office/drawing/2014/main" id="{618888AC-F785-804A-8DB5-0A9FC96F2D28}"/>
              </a:ext>
            </a:extLst>
          </p:cNvPr>
          <p:cNvSpPr/>
          <p:nvPr userDrawn="1"/>
        </p:nvSpPr>
        <p:spPr>
          <a:xfrm rot="5400000">
            <a:off x="4203244" y="4003611"/>
            <a:ext cx="689113" cy="241721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20000"/>
              <a:lumOff val="80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solidFill>
                <a:schemeClr val="tx1">
                  <a:lumMod val="60000"/>
                  <a:lumOff val="40000"/>
                </a:schemeClr>
              </a:solidFill>
              <a:latin typeface="Libre Franklin" pitchFamily="2" charset="77"/>
            </a:endParaRPr>
          </a:p>
        </p:txBody>
      </p:sp>
      <p:sp>
        <p:nvSpPr>
          <p:cNvPr id="60" name="Rounded Rectangle 4">
            <a:extLst>
              <a:ext uri="{FF2B5EF4-FFF2-40B4-BE49-F238E27FC236}">
                <a16:creationId xmlns:a16="http://schemas.microsoft.com/office/drawing/2014/main" id="{01122DDA-58FD-8540-ACE3-6011539ECA0B}"/>
              </a:ext>
            </a:extLst>
          </p:cNvPr>
          <p:cNvSpPr txBox="1"/>
          <p:nvPr userDrawn="1"/>
        </p:nvSpPr>
        <p:spPr>
          <a:xfrm>
            <a:off x="3459234" y="3466322"/>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61" name="TextBox 60">
            <a:extLst>
              <a:ext uri="{FF2B5EF4-FFF2-40B4-BE49-F238E27FC236}">
                <a16:creationId xmlns:a16="http://schemas.microsoft.com/office/drawing/2014/main" id="{9D8C8BDA-A8ED-AB46-88BC-A6244171EE0C}"/>
              </a:ext>
            </a:extLst>
          </p:cNvPr>
          <p:cNvSpPr txBox="1"/>
          <p:nvPr userDrawn="1"/>
        </p:nvSpPr>
        <p:spPr>
          <a:xfrm>
            <a:off x="3738866" y="3135720"/>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62" name="Picture 61">
            <a:extLst>
              <a:ext uri="{FF2B5EF4-FFF2-40B4-BE49-F238E27FC236}">
                <a16:creationId xmlns:a16="http://schemas.microsoft.com/office/drawing/2014/main" id="{EB07D889-31F3-464D-A674-30FB0EFE9949}"/>
              </a:ext>
            </a:extLst>
          </p:cNvPr>
          <p:cNvPicPr>
            <a:picLocks noChangeAspect="1"/>
          </p:cNvPicPr>
          <p:nvPr userDrawn="1"/>
        </p:nvPicPr>
        <p:blipFill>
          <a:blip r:embed="rId5"/>
          <a:stretch>
            <a:fillRect/>
          </a:stretch>
        </p:blipFill>
        <p:spPr>
          <a:xfrm>
            <a:off x="4126935" y="2428687"/>
            <a:ext cx="672060" cy="648058"/>
          </a:xfrm>
          <a:prstGeom prst="rect">
            <a:avLst/>
          </a:prstGeom>
        </p:spPr>
      </p:pic>
      <p:sp>
        <p:nvSpPr>
          <p:cNvPr id="63" name="TextBox 62">
            <a:extLst>
              <a:ext uri="{FF2B5EF4-FFF2-40B4-BE49-F238E27FC236}">
                <a16:creationId xmlns:a16="http://schemas.microsoft.com/office/drawing/2014/main" id="{B8CD9C26-CD68-B144-A2EF-5212B3DAC4EC}"/>
              </a:ext>
            </a:extLst>
          </p:cNvPr>
          <p:cNvSpPr txBox="1"/>
          <p:nvPr userDrawn="1"/>
        </p:nvSpPr>
        <p:spPr>
          <a:xfrm>
            <a:off x="784779" y="2570247"/>
            <a:ext cx="2337572" cy="1200329"/>
          </a:xfrm>
          <a:prstGeom prst="rect">
            <a:avLst/>
          </a:prstGeom>
          <a:noFill/>
        </p:spPr>
        <p:txBody>
          <a:bodyPr wrap="square" rtlCol="0">
            <a:spAutoFit/>
          </a:bodyPr>
          <a:lstStyle/>
          <a:p>
            <a:pPr algn="ctr"/>
            <a:r>
              <a:rPr lang="en-US" sz="2400" b="1" spc="300">
                <a:solidFill>
                  <a:srgbClr val="FF8300"/>
                </a:solidFill>
                <a:latin typeface="Libre Franklin" pitchFamily="2" charset="77"/>
              </a:rPr>
              <a:t>TEACHERS IN NETWORK</a:t>
            </a:r>
          </a:p>
        </p:txBody>
      </p:sp>
      <p:sp>
        <p:nvSpPr>
          <p:cNvPr id="64" name="Rectangle 63">
            <a:extLst>
              <a:ext uri="{FF2B5EF4-FFF2-40B4-BE49-F238E27FC236}">
                <a16:creationId xmlns:a16="http://schemas.microsoft.com/office/drawing/2014/main" id="{38BD05E2-D433-0A4B-8A76-A6AF4077A589}"/>
              </a:ext>
            </a:extLst>
          </p:cNvPr>
          <p:cNvSpPr/>
          <p:nvPr userDrawn="1"/>
        </p:nvSpPr>
        <p:spPr>
          <a:xfrm rot="5400000">
            <a:off x="813077" y="403330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65" name="Rectangle 64">
            <a:extLst>
              <a:ext uri="{FF2B5EF4-FFF2-40B4-BE49-F238E27FC236}">
                <a16:creationId xmlns:a16="http://schemas.microsoft.com/office/drawing/2014/main" id="{E61856D2-AE83-E64D-B7F1-9E8B8DF2482E}"/>
              </a:ext>
            </a:extLst>
          </p:cNvPr>
          <p:cNvSpPr/>
          <p:nvPr userDrawn="1"/>
        </p:nvSpPr>
        <p:spPr>
          <a:xfrm rot="5400000">
            <a:off x="813077" y="475501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7" name="Text Placeholder 6">
            <a:extLst>
              <a:ext uri="{FF2B5EF4-FFF2-40B4-BE49-F238E27FC236}">
                <a16:creationId xmlns:a16="http://schemas.microsoft.com/office/drawing/2014/main" id="{F43B1ACA-5EDE-4D44-84F3-9F1F00BED370}"/>
              </a:ext>
            </a:extLst>
          </p:cNvPr>
          <p:cNvSpPr>
            <a:spLocks noGrp="1"/>
          </p:cNvSpPr>
          <p:nvPr>
            <p:ph type="body" sz="quarter" idx="13"/>
          </p:nvPr>
        </p:nvSpPr>
        <p:spPr>
          <a:xfrm>
            <a:off x="630196" y="4245990"/>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67" name="Text Placeholder 6">
            <a:extLst>
              <a:ext uri="{FF2B5EF4-FFF2-40B4-BE49-F238E27FC236}">
                <a16:creationId xmlns:a16="http://schemas.microsoft.com/office/drawing/2014/main" id="{06F5AE0C-49F2-5D46-BAC5-6830A8A3B962}"/>
              </a:ext>
            </a:extLst>
          </p:cNvPr>
          <p:cNvSpPr>
            <a:spLocks noGrp="1"/>
          </p:cNvSpPr>
          <p:nvPr>
            <p:ph type="body" sz="quarter" idx="14"/>
          </p:nvPr>
        </p:nvSpPr>
        <p:spPr>
          <a:xfrm>
            <a:off x="630196" y="4964067"/>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3" name="Text Placeholder 6">
            <a:extLst>
              <a:ext uri="{FF2B5EF4-FFF2-40B4-BE49-F238E27FC236}">
                <a16:creationId xmlns:a16="http://schemas.microsoft.com/office/drawing/2014/main" id="{C39C619A-78EA-D648-80DA-CD58EA34CDB8}"/>
              </a:ext>
            </a:extLst>
          </p:cNvPr>
          <p:cNvSpPr>
            <a:spLocks noGrp="1"/>
          </p:cNvSpPr>
          <p:nvPr>
            <p:ph type="body" sz="quarter" idx="16"/>
          </p:nvPr>
        </p:nvSpPr>
        <p:spPr>
          <a:xfrm>
            <a:off x="1654792"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5" name="Text Placeholder 6">
            <a:extLst>
              <a:ext uri="{FF2B5EF4-FFF2-40B4-BE49-F238E27FC236}">
                <a16:creationId xmlns:a16="http://schemas.microsoft.com/office/drawing/2014/main" id="{5A4C5983-4ECC-414A-A1DA-E4535E5BE80E}"/>
              </a:ext>
            </a:extLst>
          </p:cNvPr>
          <p:cNvSpPr>
            <a:spLocks noGrp="1"/>
          </p:cNvSpPr>
          <p:nvPr>
            <p:ph type="body" sz="quarter" idx="18"/>
          </p:nvPr>
        </p:nvSpPr>
        <p:spPr>
          <a:xfrm>
            <a:off x="1645156"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8" name="Text Placeholder 6">
            <a:extLst>
              <a:ext uri="{FF2B5EF4-FFF2-40B4-BE49-F238E27FC236}">
                <a16:creationId xmlns:a16="http://schemas.microsoft.com/office/drawing/2014/main" id="{4AECD36E-CC7F-0A4E-9156-5AFF7593ABE7}"/>
              </a:ext>
            </a:extLst>
          </p:cNvPr>
          <p:cNvSpPr>
            <a:spLocks noGrp="1"/>
          </p:cNvSpPr>
          <p:nvPr>
            <p:ph type="body" sz="quarter" idx="19"/>
          </p:nvPr>
        </p:nvSpPr>
        <p:spPr>
          <a:xfrm>
            <a:off x="3668878" y="4245845"/>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0" name="Text Placeholder 6">
            <a:extLst>
              <a:ext uri="{FF2B5EF4-FFF2-40B4-BE49-F238E27FC236}">
                <a16:creationId xmlns:a16="http://schemas.microsoft.com/office/drawing/2014/main" id="{A74301D4-1FFB-9A47-855B-B9EC95A70902}"/>
              </a:ext>
            </a:extLst>
          </p:cNvPr>
          <p:cNvSpPr>
            <a:spLocks noGrp="1"/>
          </p:cNvSpPr>
          <p:nvPr>
            <p:ph type="body" sz="quarter" idx="21"/>
          </p:nvPr>
        </p:nvSpPr>
        <p:spPr>
          <a:xfrm>
            <a:off x="3659242" y="4965824"/>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1" name="Text Placeholder 6">
            <a:extLst>
              <a:ext uri="{FF2B5EF4-FFF2-40B4-BE49-F238E27FC236}">
                <a16:creationId xmlns:a16="http://schemas.microsoft.com/office/drawing/2014/main" id="{81F526A8-A54B-9542-B8B4-8E7DA77390CD}"/>
              </a:ext>
            </a:extLst>
          </p:cNvPr>
          <p:cNvSpPr>
            <a:spLocks noGrp="1"/>
          </p:cNvSpPr>
          <p:nvPr>
            <p:ph type="body" sz="quarter" idx="22"/>
          </p:nvPr>
        </p:nvSpPr>
        <p:spPr>
          <a:xfrm>
            <a:off x="5932583" y="4247311"/>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3" name="Text Placeholder 6">
            <a:extLst>
              <a:ext uri="{FF2B5EF4-FFF2-40B4-BE49-F238E27FC236}">
                <a16:creationId xmlns:a16="http://schemas.microsoft.com/office/drawing/2014/main" id="{A5B3D807-9A25-1046-9080-2BAB0DB04C8E}"/>
              </a:ext>
            </a:extLst>
          </p:cNvPr>
          <p:cNvSpPr>
            <a:spLocks noGrp="1"/>
          </p:cNvSpPr>
          <p:nvPr>
            <p:ph type="body" sz="quarter" idx="24"/>
          </p:nvPr>
        </p:nvSpPr>
        <p:spPr>
          <a:xfrm>
            <a:off x="5922947" y="4967290"/>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5" name="Text Placeholder 6">
            <a:extLst>
              <a:ext uri="{FF2B5EF4-FFF2-40B4-BE49-F238E27FC236}">
                <a16:creationId xmlns:a16="http://schemas.microsoft.com/office/drawing/2014/main" id="{4575FC58-3780-5F46-9004-9A487486B072}"/>
              </a:ext>
            </a:extLst>
          </p:cNvPr>
          <p:cNvSpPr>
            <a:spLocks noGrp="1"/>
          </p:cNvSpPr>
          <p:nvPr>
            <p:ph type="body" sz="quarter" idx="25"/>
          </p:nvPr>
        </p:nvSpPr>
        <p:spPr>
          <a:xfrm>
            <a:off x="8156444"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7" name="Text Placeholder 6">
            <a:extLst>
              <a:ext uri="{FF2B5EF4-FFF2-40B4-BE49-F238E27FC236}">
                <a16:creationId xmlns:a16="http://schemas.microsoft.com/office/drawing/2014/main" id="{960045A1-2EA2-8441-91E3-C31522DBF843}"/>
              </a:ext>
            </a:extLst>
          </p:cNvPr>
          <p:cNvSpPr>
            <a:spLocks noGrp="1"/>
          </p:cNvSpPr>
          <p:nvPr>
            <p:ph type="body" sz="quarter" idx="27"/>
          </p:nvPr>
        </p:nvSpPr>
        <p:spPr>
          <a:xfrm>
            <a:off x="8146808"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8" name="Text Placeholder 6">
            <a:extLst>
              <a:ext uri="{FF2B5EF4-FFF2-40B4-BE49-F238E27FC236}">
                <a16:creationId xmlns:a16="http://schemas.microsoft.com/office/drawing/2014/main" id="{F4814273-DEF6-7B4D-9EA8-DA4A447CEAAD}"/>
              </a:ext>
            </a:extLst>
          </p:cNvPr>
          <p:cNvSpPr>
            <a:spLocks noGrp="1"/>
          </p:cNvSpPr>
          <p:nvPr>
            <p:ph type="body" sz="quarter" idx="28"/>
          </p:nvPr>
        </p:nvSpPr>
        <p:spPr>
          <a:xfrm>
            <a:off x="10279557" y="4246893"/>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90" name="Text Placeholder 6">
            <a:extLst>
              <a:ext uri="{FF2B5EF4-FFF2-40B4-BE49-F238E27FC236}">
                <a16:creationId xmlns:a16="http://schemas.microsoft.com/office/drawing/2014/main" id="{BEC019F3-AD7E-6243-B9E8-11F8469CF541}"/>
              </a:ext>
            </a:extLst>
          </p:cNvPr>
          <p:cNvSpPr>
            <a:spLocks noGrp="1"/>
          </p:cNvSpPr>
          <p:nvPr>
            <p:ph type="body" sz="quarter" idx="30"/>
          </p:nvPr>
        </p:nvSpPr>
        <p:spPr>
          <a:xfrm>
            <a:off x="10269921" y="4966872"/>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899912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RI_Jr Basic Blu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26638127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I_Jr Basic Orang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109177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03336899-99D2-794A-9843-1C19B9654A5A}" type="datetime1">
              <a:rPr lang="en-US" smtClean="0"/>
              <a:t>8/22/25</a:t>
            </a:fld>
            <a:endParaRPr lang="en-US"/>
          </a:p>
        </p:txBody>
      </p:sp>
      <p:pic>
        <p:nvPicPr>
          <p:cNvPr id="3" name="Picture 2">
            <a:extLst>
              <a:ext uri="{FF2B5EF4-FFF2-40B4-BE49-F238E27FC236}">
                <a16:creationId xmlns:a16="http://schemas.microsoft.com/office/drawing/2014/main" id="{F408F3DC-F5E4-43E0-2FCA-3D886C7A14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654824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I_Jr Essential Questio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endParaRPr lang="en-US"/>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501515" y="1664449"/>
            <a:ext cx="9188970" cy="4933704"/>
          </a:xfrm>
        </p:spPr>
        <p:txBody>
          <a:bodyPr>
            <a:normAutofit/>
          </a:bodyPr>
          <a:lstStyle>
            <a:lvl1pPr marL="0" indent="0" algn="ctr">
              <a:buNone/>
              <a:defRPr sz="3600">
                <a:latin typeface="Lexend Light Ligh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322620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I_Jr Learning Objectives">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endParaRPr lang="en-US"/>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3" name="SmartArt Placeholder 2">
            <a:extLst>
              <a:ext uri="{FF2B5EF4-FFF2-40B4-BE49-F238E27FC236}">
                <a16:creationId xmlns:a16="http://schemas.microsoft.com/office/drawing/2014/main" id="{E7FD366F-CBD1-2A39-4970-1D9B98FEB337}"/>
              </a:ext>
            </a:extLst>
          </p:cNvPr>
          <p:cNvSpPr>
            <a:spLocks noGrp="1"/>
          </p:cNvSpPr>
          <p:nvPr>
            <p:ph type="dgm" sz="quarter" idx="10"/>
          </p:nvPr>
        </p:nvSpPr>
        <p:spPr>
          <a:xfrm>
            <a:off x="1403962" y="1711359"/>
            <a:ext cx="9384076" cy="4901784"/>
          </a:xfrm>
        </p:spPr>
        <p:txBody>
          <a:bodyPr/>
          <a:lstStyle/>
          <a:p>
            <a:endParaRPr lang="en-US"/>
          </a:p>
        </p:txBody>
      </p:sp>
    </p:spTree>
    <p:extLst>
      <p:ext uri="{BB962C8B-B14F-4D97-AF65-F5344CB8AC3E}">
        <p14:creationId xmlns:p14="http://schemas.microsoft.com/office/powerpoint/2010/main" val="3847994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RI_Jr Vocab Card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 name="Picture Placeholder 12">
            <a:extLst>
              <a:ext uri="{FF2B5EF4-FFF2-40B4-BE49-F238E27FC236}">
                <a16:creationId xmlns:a16="http://schemas.microsoft.com/office/drawing/2014/main" id="{13B49002-6A81-3981-7E3D-445D32DEFF3A}"/>
              </a:ext>
            </a:extLst>
          </p:cNvPr>
          <p:cNvSpPr>
            <a:spLocks noGrp="1"/>
          </p:cNvSpPr>
          <p:nvPr>
            <p:ph type="pic" sz="quarter" idx="12"/>
          </p:nvPr>
        </p:nvSpPr>
        <p:spPr>
          <a:xfrm>
            <a:off x="1831297" y="3567660"/>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
        <p:nvSpPr>
          <p:cNvPr id="6" name="Picture Placeholder 12">
            <a:extLst>
              <a:ext uri="{FF2B5EF4-FFF2-40B4-BE49-F238E27FC236}">
                <a16:creationId xmlns:a16="http://schemas.microsoft.com/office/drawing/2014/main" id="{6BDF4D11-34F5-10A3-A7FA-BF7F71D901E6}"/>
              </a:ext>
            </a:extLst>
          </p:cNvPr>
          <p:cNvSpPr>
            <a:spLocks noGrp="1"/>
          </p:cNvSpPr>
          <p:nvPr>
            <p:ph type="pic" sz="quarter" idx="13"/>
          </p:nvPr>
        </p:nvSpPr>
        <p:spPr>
          <a:xfrm>
            <a:off x="1831298" y="252972"/>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Tree>
    <p:extLst>
      <p:ext uri="{BB962C8B-B14F-4D97-AF65-F5344CB8AC3E}">
        <p14:creationId xmlns:p14="http://schemas.microsoft.com/office/powerpoint/2010/main" val="2750714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sson Overview 2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AutoShape 5">
            <a:extLst>
              <a:ext uri="{FF2B5EF4-FFF2-40B4-BE49-F238E27FC236}">
                <a16:creationId xmlns:a16="http://schemas.microsoft.com/office/drawing/2014/main" id="{3157A4EA-A99E-77C4-D456-E29CA96BDAE9}"/>
              </a:ext>
            </a:extLst>
          </p:cNvPr>
          <p:cNvSpPr/>
          <p:nvPr userDrawn="1"/>
        </p:nvSpPr>
        <p:spPr>
          <a:xfrm>
            <a:off x="0" y="3630224"/>
            <a:ext cx="12192000" cy="0"/>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 name="Group 10">
            <a:extLst>
              <a:ext uri="{FF2B5EF4-FFF2-40B4-BE49-F238E27FC236}">
                <a16:creationId xmlns:a16="http://schemas.microsoft.com/office/drawing/2014/main" id="{39F948C0-31BF-45DA-EF80-134305EEBFCD}"/>
              </a:ext>
            </a:extLst>
          </p:cNvPr>
          <p:cNvGrpSpPr/>
          <p:nvPr userDrawn="1"/>
        </p:nvGrpSpPr>
        <p:grpSpPr>
          <a:xfrm>
            <a:off x="3142320" y="3274169"/>
            <a:ext cx="731096" cy="731096"/>
            <a:chOff x="0" y="0"/>
            <a:chExt cx="812800" cy="812800"/>
          </a:xfrm>
        </p:grpSpPr>
        <p:sp>
          <p:nvSpPr>
            <p:cNvPr id="4" name="Freeform 11">
              <a:extLst>
                <a:ext uri="{FF2B5EF4-FFF2-40B4-BE49-F238E27FC236}">
                  <a16:creationId xmlns:a16="http://schemas.microsoft.com/office/drawing/2014/main" id="{568D201E-42E1-903A-5C98-596D739C784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 name="TextBox 12">
              <a:extLst>
                <a:ext uri="{FF2B5EF4-FFF2-40B4-BE49-F238E27FC236}">
                  <a16:creationId xmlns:a16="http://schemas.microsoft.com/office/drawing/2014/main" id="{D545636F-D675-D6FA-779A-0D2E812C094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 name="Group 13">
            <a:extLst>
              <a:ext uri="{FF2B5EF4-FFF2-40B4-BE49-F238E27FC236}">
                <a16:creationId xmlns:a16="http://schemas.microsoft.com/office/drawing/2014/main" id="{1E6ECCF0-A637-9FFF-DF4E-663A6C725224}"/>
              </a:ext>
            </a:extLst>
          </p:cNvPr>
          <p:cNvGrpSpPr/>
          <p:nvPr userDrawn="1"/>
        </p:nvGrpSpPr>
        <p:grpSpPr>
          <a:xfrm>
            <a:off x="6632619" y="3274169"/>
            <a:ext cx="731096" cy="731096"/>
            <a:chOff x="0" y="0"/>
            <a:chExt cx="812800" cy="812800"/>
          </a:xfrm>
        </p:grpSpPr>
        <p:sp>
          <p:nvSpPr>
            <p:cNvPr id="7" name="Freeform 14">
              <a:extLst>
                <a:ext uri="{FF2B5EF4-FFF2-40B4-BE49-F238E27FC236}">
                  <a16:creationId xmlns:a16="http://schemas.microsoft.com/office/drawing/2014/main" id="{444168E1-C042-A2DD-3B7D-BAB030678E7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71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5">
              <a:extLst>
                <a:ext uri="{FF2B5EF4-FFF2-40B4-BE49-F238E27FC236}">
                  <a16:creationId xmlns:a16="http://schemas.microsoft.com/office/drawing/2014/main" id="{91743047-DB68-5ABB-AE62-B66F119F87C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6">
            <a:extLst>
              <a:ext uri="{FF2B5EF4-FFF2-40B4-BE49-F238E27FC236}">
                <a16:creationId xmlns:a16="http://schemas.microsoft.com/office/drawing/2014/main" id="{C8A63CEA-D9DD-F432-BCE0-8C41A1117DDF}"/>
              </a:ext>
            </a:extLst>
          </p:cNvPr>
          <p:cNvGrpSpPr/>
          <p:nvPr userDrawn="1"/>
        </p:nvGrpSpPr>
        <p:grpSpPr>
          <a:xfrm>
            <a:off x="8395186" y="3264676"/>
            <a:ext cx="731096" cy="731096"/>
            <a:chOff x="0" y="0"/>
            <a:chExt cx="812800" cy="812800"/>
          </a:xfrm>
        </p:grpSpPr>
        <p:sp>
          <p:nvSpPr>
            <p:cNvPr id="10" name="Freeform 17">
              <a:extLst>
                <a:ext uri="{FF2B5EF4-FFF2-40B4-BE49-F238E27FC236}">
                  <a16:creationId xmlns:a16="http://schemas.microsoft.com/office/drawing/2014/main" id="{67E05C57-523C-1139-9B54-7C8DFBE531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18">
              <a:extLst>
                <a:ext uri="{FF2B5EF4-FFF2-40B4-BE49-F238E27FC236}">
                  <a16:creationId xmlns:a16="http://schemas.microsoft.com/office/drawing/2014/main" id="{F737E7C4-C437-614D-49DE-8792386B7C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19">
            <a:extLst>
              <a:ext uri="{FF2B5EF4-FFF2-40B4-BE49-F238E27FC236}">
                <a16:creationId xmlns:a16="http://schemas.microsoft.com/office/drawing/2014/main" id="{7CE07DFC-DB97-28FF-2982-22203E5504D8}"/>
              </a:ext>
            </a:extLst>
          </p:cNvPr>
          <p:cNvGrpSpPr/>
          <p:nvPr userDrawn="1"/>
        </p:nvGrpSpPr>
        <p:grpSpPr>
          <a:xfrm>
            <a:off x="10054378" y="3264676"/>
            <a:ext cx="731096" cy="731096"/>
            <a:chOff x="0" y="0"/>
            <a:chExt cx="812800" cy="812800"/>
          </a:xfrm>
        </p:grpSpPr>
        <p:sp>
          <p:nvSpPr>
            <p:cNvPr id="14" name="Freeform 20">
              <a:extLst>
                <a:ext uri="{FF2B5EF4-FFF2-40B4-BE49-F238E27FC236}">
                  <a16:creationId xmlns:a16="http://schemas.microsoft.com/office/drawing/2014/main" id="{FBD98CA1-283F-978C-E111-CD1FEA0535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21">
              <a:extLst>
                <a:ext uri="{FF2B5EF4-FFF2-40B4-BE49-F238E27FC236}">
                  <a16:creationId xmlns:a16="http://schemas.microsoft.com/office/drawing/2014/main" id="{0F886A93-3345-6C41-025C-CFF25AB974A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6" name="Group 25">
            <a:extLst>
              <a:ext uri="{FF2B5EF4-FFF2-40B4-BE49-F238E27FC236}">
                <a16:creationId xmlns:a16="http://schemas.microsoft.com/office/drawing/2014/main" id="{D8B7880A-7E62-C597-7591-DFBE445288D6}"/>
              </a:ext>
            </a:extLst>
          </p:cNvPr>
          <p:cNvGrpSpPr/>
          <p:nvPr userDrawn="1"/>
        </p:nvGrpSpPr>
        <p:grpSpPr>
          <a:xfrm>
            <a:off x="4706706" y="1556975"/>
            <a:ext cx="1049261" cy="1049261"/>
            <a:chOff x="0" y="0"/>
            <a:chExt cx="812800" cy="812800"/>
          </a:xfrm>
        </p:grpSpPr>
        <p:sp>
          <p:nvSpPr>
            <p:cNvPr id="17" name="Freeform 26">
              <a:extLst>
                <a:ext uri="{FF2B5EF4-FFF2-40B4-BE49-F238E27FC236}">
                  <a16:creationId xmlns:a16="http://schemas.microsoft.com/office/drawing/2014/main" id="{40B9FFD3-87D7-9B14-C743-9F89369C24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27">
              <a:extLst>
                <a:ext uri="{FF2B5EF4-FFF2-40B4-BE49-F238E27FC236}">
                  <a16:creationId xmlns:a16="http://schemas.microsoft.com/office/drawing/2014/main" id="{9D7710B5-DC9F-2C0C-1E1F-65793922004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19" name="Group 28">
            <a:extLst>
              <a:ext uri="{FF2B5EF4-FFF2-40B4-BE49-F238E27FC236}">
                <a16:creationId xmlns:a16="http://schemas.microsoft.com/office/drawing/2014/main" id="{9199B26C-2C94-41B8-223D-D9C330D88FE3}"/>
              </a:ext>
            </a:extLst>
          </p:cNvPr>
          <p:cNvGrpSpPr/>
          <p:nvPr userDrawn="1"/>
        </p:nvGrpSpPr>
        <p:grpSpPr>
          <a:xfrm>
            <a:off x="8241146" y="1556975"/>
            <a:ext cx="1049261" cy="1049261"/>
            <a:chOff x="0" y="0"/>
            <a:chExt cx="812800" cy="812800"/>
          </a:xfrm>
        </p:grpSpPr>
        <p:sp>
          <p:nvSpPr>
            <p:cNvPr id="20" name="Freeform 29">
              <a:extLst>
                <a:ext uri="{FF2B5EF4-FFF2-40B4-BE49-F238E27FC236}">
                  <a16:creationId xmlns:a16="http://schemas.microsoft.com/office/drawing/2014/main" id="{D7981B62-9318-B12A-A674-DB7E7990EC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30">
              <a:extLst>
                <a:ext uri="{FF2B5EF4-FFF2-40B4-BE49-F238E27FC236}">
                  <a16:creationId xmlns:a16="http://schemas.microsoft.com/office/drawing/2014/main" id="{C1A6ADD6-859E-49A5-B79B-535580C2292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2" name="Group 31">
            <a:extLst>
              <a:ext uri="{FF2B5EF4-FFF2-40B4-BE49-F238E27FC236}">
                <a16:creationId xmlns:a16="http://schemas.microsoft.com/office/drawing/2014/main" id="{51314DA7-7C62-5253-F564-355182D61BFF}"/>
              </a:ext>
            </a:extLst>
          </p:cNvPr>
          <p:cNvGrpSpPr/>
          <p:nvPr userDrawn="1"/>
        </p:nvGrpSpPr>
        <p:grpSpPr>
          <a:xfrm>
            <a:off x="2983238" y="1556975"/>
            <a:ext cx="1049261" cy="1049261"/>
            <a:chOff x="0" y="0"/>
            <a:chExt cx="812800" cy="812800"/>
          </a:xfrm>
        </p:grpSpPr>
        <p:sp>
          <p:nvSpPr>
            <p:cNvPr id="23" name="Freeform 32">
              <a:extLst>
                <a:ext uri="{FF2B5EF4-FFF2-40B4-BE49-F238E27FC236}">
                  <a16:creationId xmlns:a16="http://schemas.microsoft.com/office/drawing/2014/main" id="{D658395D-1D44-8A4F-222B-CC1BF336C1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33">
              <a:extLst>
                <a:ext uri="{FF2B5EF4-FFF2-40B4-BE49-F238E27FC236}">
                  <a16:creationId xmlns:a16="http://schemas.microsoft.com/office/drawing/2014/main" id="{B12A534F-381A-3E8E-7E45-F96BFB83800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5" name="Group 34">
            <a:extLst>
              <a:ext uri="{FF2B5EF4-FFF2-40B4-BE49-F238E27FC236}">
                <a16:creationId xmlns:a16="http://schemas.microsoft.com/office/drawing/2014/main" id="{3F30458F-D7D2-CE12-0040-8B8472BECBB8}"/>
              </a:ext>
            </a:extLst>
          </p:cNvPr>
          <p:cNvGrpSpPr/>
          <p:nvPr userDrawn="1"/>
        </p:nvGrpSpPr>
        <p:grpSpPr>
          <a:xfrm>
            <a:off x="6438703" y="1549929"/>
            <a:ext cx="1049261" cy="1049261"/>
            <a:chOff x="0" y="0"/>
            <a:chExt cx="812800" cy="812800"/>
          </a:xfrm>
        </p:grpSpPr>
        <p:sp>
          <p:nvSpPr>
            <p:cNvPr id="26" name="Freeform 35">
              <a:extLst>
                <a:ext uri="{FF2B5EF4-FFF2-40B4-BE49-F238E27FC236}">
                  <a16:creationId xmlns:a16="http://schemas.microsoft.com/office/drawing/2014/main" id="{679C95D3-4CA5-F1C8-0AB1-F27BC67FFF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7" name="TextBox 36">
              <a:extLst>
                <a:ext uri="{FF2B5EF4-FFF2-40B4-BE49-F238E27FC236}">
                  <a16:creationId xmlns:a16="http://schemas.microsoft.com/office/drawing/2014/main" id="{EDB7613C-39B7-CA6E-6C79-4389733DB4F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8" name="Freeform 38">
            <a:extLst>
              <a:ext uri="{FF2B5EF4-FFF2-40B4-BE49-F238E27FC236}">
                <a16:creationId xmlns:a16="http://schemas.microsoft.com/office/drawing/2014/main" id="{3E79CA1F-4996-1AA0-723B-C5B884B421F5}"/>
              </a:ext>
            </a:extLst>
          </p:cNvPr>
          <p:cNvSpPr/>
          <p:nvPr userDrawn="1"/>
        </p:nvSpPr>
        <p:spPr>
          <a:xfrm>
            <a:off x="3285468" y="178175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Freeform 39">
            <a:extLst>
              <a:ext uri="{FF2B5EF4-FFF2-40B4-BE49-F238E27FC236}">
                <a16:creationId xmlns:a16="http://schemas.microsoft.com/office/drawing/2014/main" id="{85FE2B29-7F1A-89AA-1FA9-73D639692111}"/>
              </a:ext>
            </a:extLst>
          </p:cNvPr>
          <p:cNvSpPr/>
          <p:nvPr userDrawn="1"/>
        </p:nvSpPr>
        <p:spPr>
          <a:xfrm>
            <a:off x="4946329" y="1750361"/>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Freeform 40">
            <a:extLst>
              <a:ext uri="{FF2B5EF4-FFF2-40B4-BE49-F238E27FC236}">
                <a16:creationId xmlns:a16="http://schemas.microsoft.com/office/drawing/2014/main" id="{535712F8-5E2D-C5EF-4981-B5EC6FFEA3E0}"/>
              </a:ext>
            </a:extLst>
          </p:cNvPr>
          <p:cNvSpPr/>
          <p:nvPr userDrawn="1"/>
        </p:nvSpPr>
        <p:spPr>
          <a:xfrm>
            <a:off x="10138562" y="17575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1" name="TextBox 43">
            <a:extLst>
              <a:ext uri="{FF2B5EF4-FFF2-40B4-BE49-F238E27FC236}">
                <a16:creationId xmlns:a16="http://schemas.microsoft.com/office/drawing/2014/main" id="{7021FD58-CD25-F04C-B7F4-DDA7F4F338AF}"/>
              </a:ext>
            </a:extLst>
          </p:cNvPr>
          <p:cNvSpPr txBox="1"/>
          <p:nvPr userDrawn="1"/>
        </p:nvSpPr>
        <p:spPr>
          <a:xfrm>
            <a:off x="3897262" y="320529"/>
            <a:ext cx="4403648"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latin typeface="Libre Baskerville" panose="02000000000000000000" pitchFamily="2" charset="0"/>
              </a:rPr>
              <a:t>Lesson Overview</a:t>
            </a:r>
          </a:p>
        </p:txBody>
      </p:sp>
      <p:sp>
        <p:nvSpPr>
          <p:cNvPr id="32" name="TextBox 44">
            <a:extLst>
              <a:ext uri="{FF2B5EF4-FFF2-40B4-BE49-F238E27FC236}">
                <a16:creationId xmlns:a16="http://schemas.microsoft.com/office/drawing/2014/main" id="{BD1BD9F3-64D3-99B4-FED8-93FC7E2B4684}"/>
              </a:ext>
            </a:extLst>
          </p:cNvPr>
          <p:cNvSpPr txBox="1"/>
          <p:nvPr userDrawn="1"/>
        </p:nvSpPr>
        <p:spPr>
          <a:xfrm>
            <a:off x="929037" y="4306676"/>
            <a:ext cx="1501594"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Anticipate</a:t>
            </a:r>
          </a:p>
        </p:txBody>
      </p:sp>
      <p:sp>
        <p:nvSpPr>
          <p:cNvPr id="34" name="TextBox 46">
            <a:extLst>
              <a:ext uri="{FF2B5EF4-FFF2-40B4-BE49-F238E27FC236}">
                <a16:creationId xmlns:a16="http://schemas.microsoft.com/office/drawing/2014/main" id="{916F86A5-DD14-E185-E58E-D1A0C403A9A0}"/>
              </a:ext>
            </a:extLst>
          </p:cNvPr>
          <p:cNvSpPr txBox="1"/>
          <p:nvPr userDrawn="1"/>
        </p:nvSpPr>
        <p:spPr>
          <a:xfrm>
            <a:off x="2955455" y="4311249"/>
            <a:ext cx="110482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Engage</a:t>
            </a:r>
          </a:p>
        </p:txBody>
      </p:sp>
      <p:sp>
        <p:nvSpPr>
          <p:cNvPr id="36" name="TextBox 48">
            <a:extLst>
              <a:ext uri="{FF2B5EF4-FFF2-40B4-BE49-F238E27FC236}">
                <a16:creationId xmlns:a16="http://schemas.microsoft.com/office/drawing/2014/main" id="{32860904-574F-1D9C-D21D-5EF3A934FE76}"/>
              </a:ext>
            </a:extLst>
          </p:cNvPr>
          <p:cNvSpPr txBox="1"/>
          <p:nvPr userDrawn="1"/>
        </p:nvSpPr>
        <p:spPr>
          <a:xfrm>
            <a:off x="4462527" y="4311249"/>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#1</a:t>
            </a:r>
          </a:p>
        </p:txBody>
      </p:sp>
      <p:sp>
        <p:nvSpPr>
          <p:cNvPr id="38" name="TextBox 50">
            <a:extLst>
              <a:ext uri="{FF2B5EF4-FFF2-40B4-BE49-F238E27FC236}">
                <a16:creationId xmlns:a16="http://schemas.microsoft.com/office/drawing/2014/main" id="{0EBBF114-309F-3DF9-7B70-E832222A60AB}"/>
              </a:ext>
            </a:extLst>
          </p:cNvPr>
          <p:cNvSpPr txBox="1"/>
          <p:nvPr userDrawn="1"/>
        </p:nvSpPr>
        <p:spPr>
          <a:xfrm>
            <a:off x="6229358" y="4306824"/>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#2</a:t>
            </a:r>
          </a:p>
        </p:txBody>
      </p:sp>
      <p:sp>
        <p:nvSpPr>
          <p:cNvPr id="40" name="TextBox 52">
            <a:extLst>
              <a:ext uri="{FF2B5EF4-FFF2-40B4-BE49-F238E27FC236}">
                <a16:creationId xmlns:a16="http://schemas.microsoft.com/office/drawing/2014/main" id="{DBDA34A7-2EC5-2ACB-3CCC-FB8C2B8DC1D6}"/>
              </a:ext>
            </a:extLst>
          </p:cNvPr>
          <p:cNvSpPr txBox="1"/>
          <p:nvPr userDrawn="1"/>
        </p:nvSpPr>
        <p:spPr>
          <a:xfrm>
            <a:off x="9844759" y="4309216"/>
            <a:ext cx="115918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Reflect</a:t>
            </a:r>
          </a:p>
        </p:txBody>
      </p:sp>
      <p:grpSp>
        <p:nvGrpSpPr>
          <p:cNvPr id="42" name="Group 54">
            <a:extLst>
              <a:ext uri="{FF2B5EF4-FFF2-40B4-BE49-F238E27FC236}">
                <a16:creationId xmlns:a16="http://schemas.microsoft.com/office/drawing/2014/main" id="{32111E40-A0F8-2DD2-C8BB-57AD6CAF0A87}"/>
              </a:ext>
            </a:extLst>
          </p:cNvPr>
          <p:cNvGrpSpPr/>
          <p:nvPr userDrawn="1"/>
        </p:nvGrpSpPr>
        <p:grpSpPr>
          <a:xfrm>
            <a:off x="9899722" y="1556975"/>
            <a:ext cx="1049261" cy="1049261"/>
            <a:chOff x="0" y="0"/>
            <a:chExt cx="812800" cy="812800"/>
          </a:xfrm>
        </p:grpSpPr>
        <p:sp>
          <p:nvSpPr>
            <p:cNvPr id="43" name="Freeform 55">
              <a:extLst>
                <a:ext uri="{FF2B5EF4-FFF2-40B4-BE49-F238E27FC236}">
                  <a16:creationId xmlns:a16="http://schemas.microsoft.com/office/drawing/2014/main" id="{8977DF49-8495-C94B-F38E-6F6E4ABB15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4" name="TextBox 56">
              <a:extLst>
                <a:ext uri="{FF2B5EF4-FFF2-40B4-BE49-F238E27FC236}">
                  <a16:creationId xmlns:a16="http://schemas.microsoft.com/office/drawing/2014/main" id="{004216DB-D494-5808-003E-A9DBBD72126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5" name="Group 57">
            <a:extLst>
              <a:ext uri="{FF2B5EF4-FFF2-40B4-BE49-F238E27FC236}">
                <a16:creationId xmlns:a16="http://schemas.microsoft.com/office/drawing/2014/main" id="{4A2A8DF7-3B4F-A3F1-FB70-C887F15CC2E1}"/>
              </a:ext>
            </a:extLst>
          </p:cNvPr>
          <p:cNvGrpSpPr/>
          <p:nvPr userDrawn="1"/>
        </p:nvGrpSpPr>
        <p:grpSpPr>
          <a:xfrm>
            <a:off x="4870052" y="3275338"/>
            <a:ext cx="731096" cy="731096"/>
            <a:chOff x="0" y="0"/>
            <a:chExt cx="812800" cy="812800"/>
          </a:xfrm>
        </p:grpSpPr>
        <p:sp>
          <p:nvSpPr>
            <p:cNvPr id="46" name="Freeform 58">
              <a:extLst>
                <a:ext uri="{FF2B5EF4-FFF2-40B4-BE49-F238E27FC236}">
                  <a16:creationId xmlns:a16="http://schemas.microsoft.com/office/drawing/2014/main" id="{40C9C0FF-6982-1F28-F142-1AA137972BB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7" name="TextBox 59">
              <a:extLst>
                <a:ext uri="{FF2B5EF4-FFF2-40B4-BE49-F238E27FC236}">
                  <a16:creationId xmlns:a16="http://schemas.microsoft.com/office/drawing/2014/main" id="{E3748A50-A007-E77E-B312-50042F3289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91" name="Freeform 60">
            <a:extLst>
              <a:ext uri="{FF2B5EF4-FFF2-40B4-BE49-F238E27FC236}">
                <a16:creationId xmlns:a16="http://schemas.microsoft.com/office/drawing/2014/main" id="{F1ACB110-EC1B-B0CB-C957-45FD761D7DBC}"/>
              </a:ext>
            </a:extLst>
          </p:cNvPr>
          <p:cNvSpPr/>
          <p:nvPr userDrawn="1"/>
        </p:nvSpPr>
        <p:spPr>
          <a:xfrm>
            <a:off x="6714817" y="1748306"/>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2" name="TextBox 62">
            <a:extLst>
              <a:ext uri="{FF2B5EF4-FFF2-40B4-BE49-F238E27FC236}">
                <a16:creationId xmlns:a16="http://schemas.microsoft.com/office/drawing/2014/main" id="{BB5F6E29-C1FD-7F18-95C5-A46728825213}"/>
              </a:ext>
            </a:extLst>
          </p:cNvPr>
          <p:cNvSpPr txBox="1"/>
          <p:nvPr userDrawn="1"/>
        </p:nvSpPr>
        <p:spPr>
          <a:xfrm>
            <a:off x="8215109" y="4308717"/>
            <a:ext cx="1104826" cy="3134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Assess</a:t>
            </a:r>
          </a:p>
        </p:txBody>
      </p:sp>
      <p:pic>
        <p:nvPicPr>
          <p:cNvPr id="94" name="Graphic 93" descr="Open book outline">
            <a:extLst>
              <a:ext uri="{FF2B5EF4-FFF2-40B4-BE49-F238E27FC236}">
                <a16:creationId xmlns:a16="http://schemas.microsoft.com/office/drawing/2014/main" id="{EC41E2FA-340E-6050-933A-42DBDF61354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406494" y="1718579"/>
            <a:ext cx="726802" cy="726051"/>
          </a:xfrm>
          <a:prstGeom prst="rect">
            <a:avLst/>
          </a:prstGeom>
        </p:spPr>
      </p:pic>
      <p:grpSp>
        <p:nvGrpSpPr>
          <p:cNvPr id="95" name="Group 94">
            <a:extLst>
              <a:ext uri="{FF2B5EF4-FFF2-40B4-BE49-F238E27FC236}">
                <a16:creationId xmlns:a16="http://schemas.microsoft.com/office/drawing/2014/main" id="{B1AE264C-12BD-0DEC-2DF3-5F392D42521E}"/>
              </a:ext>
            </a:extLst>
          </p:cNvPr>
          <p:cNvGrpSpPr/>
          <p:nvPr userDrawn="1"/>
        </p:nvGrpSpPr>
        <p:grpSpPr>
          <a:xfrm>
            <a:off x="1158177" y="1542114"/>
            <a:ext cx="1049261" cy="2463151"/>
            <a:chOff x="1158177" y="1542114"/>
            <a:chExt cx="1049261" cy="2463151"/>
          </a:xfrm>
        </p:grpSpPr>
        <p:grpSp>
          <p:nvGrpSpPr>
            <p:cNvPr id="96" name="Group 7">
              <a:extLst>
                <a:ext uri="{FF2B5EF4-FFF2-40B4-BE49-F238E27FC236}">
                  <a16:creationId xmlns:a16="http://schemas.microsoft.com/office/drawing/2014/main" id="{3B5B4B51-9A33-BBE0-8FC1-FC293FC3ADFC}"/>
                </a:ext>
              </a:extLst>
            </p:cNvPr>
            <p:cNvGrpSpPr/>
            <p:nvPr/>
          </p:nvGrpSpPr>
          <p:grpSpPr>
            <a:xfrm>
              <a:off x="1317259" y="3274169"/>
              <a:ext cx="731096" cy="731096"/>
              <a:chOff x="0" y="0"/>
              <a:chExt cx="812800" cy="812800"/>
            </a:xfrm>
          </p:grpSpPr>
          <p:sp>
            <p:nvSpPr>
              <p:cNvPr id="102" name="Freeform 8">
                <a:extLst>
                  <a:ext uri="{FF2B5EF4-FFF2-40B4-BE49-F238E27FC236}">
                    <a16:creationId xmlns:a16="http://schemas.microsoft.com/office/drawing/2014/main" id="{121EAE8A-5012-6B3B-9E44-7972909F20C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3" name="TextBox 9">
                <a:extLst>
                  <a:ext uri="{FF2B5EF4-FFF2-40B4-BE49-F238E27FC236}">
                    <a16:creationId xmlns:a16="http://schemas.microsoft.com/office/drawing/2014/main" id="{D50370F1-DF9D-1E47-10D0-E6CA3D5A691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97" name="Group 22">
              <a:extLst>
                <a:ext uri="{FF2B5EF4-FFF2-40B4-BE49-F238E27FC236}">
                  <a16:creationId xmlns:a16="http://schemas.microsoft.com/office/drawing/2014/main" id="{63A5C41C-76D1-84C6-CF26-7FE922EF7FCC}"/>
                </a:ext>
              </a:extLst>
            </p:cNvPr>
            <p:cNvGrpSpPr/>
            <p:nvPr/>
          </p:nvGrpSpPr>
          <p:grpSpPr>
            <a:xfrm>
              <a:off x="1158177" y="1542114"/>
              <a:ext cx="1049261" cy="1049261"/>
              <a:chOff x="0" y="0"/>
              <a:chExt cx="812800" cy="812800"/>
            </a:xfrm>
          </p:grpSpPr>
          <p:sp>
            <p:nvSpPr>
              <p:cNvPr id="100" name="Freeform 23">
                <a:extLst>
                  <a:ext uri="{FF2B5EF4-FFF2-40B4-BE49-F238E27FC236}">
                    <a16:creationId xmlns:a16="http://schemas.microsoft.com/office/drawing/2014/main" id="{6FBD2662-E102-73EE-2E10-8CEF6977C8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1" name="TextBox 24">
                <a:extLst>
                  <a:ext uri="{FF2B5EF4-FFF2-40B4-BE49-F238E27FC236}">
                    <a16:creationId xmlns:a16="http://schemas.microsoft.com/office/drawing/2014/main" id="{B8487EAA-4667-4D85-DAC2-9AD17E3CDF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98" name="Freeform 37">
              <a:extLst>
                <a:ext uri="{FF2B5EF4-FFF2-40B4-BE49-F238E27FC236}">
                  <a16:creationId xmlns:a16="http://schemas.microsoft.com/office/drawing/2014/main" id="{DA8EA03E-45D7-BC01-0C09-C67E3B792F61}"/>
                </a:ext>
              </a:extLst>
            </p:cNvPr>
            <p:cNvSpPr/>
            <p:nvPr/>
          </p:nvSpPr>
          <p:spPr>
            <a:xfrm>
              <a:off x="1409245" y="1792480"/>
              <a:ext cx="556103" cy="536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99" name="Straight Connector 98">
              <a:extLst>
                <a:ext uri="{FF2B5EF4-FFF2-40B4-BE49-F238E27FC236}">
                  <a16:creationId xmlns:a16="http://schemas.microsoft.com/office/drawing/2014/main" id="{396D8E6C-0C63-9A8A-451F-EBC9962E7875}"/>
                </a:ext>
              </a:extLst>
            </p:cNvPr>
            <p:cNvCxnSpPr>
              <a:cxnSpLocks/>
            </p:cNvCxnSpPr>
            <p:nvPr/>
          </p:nvCxnSpPr>
          <p:spPr>
            <a:xfrm flipV="1">
              <a:off x="1679834"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 name="Straight Connector 103">
            <a:extLst>
              <a:ext uri="{FF2B5EF4-FFF2-40B4-BE49-F238E27FC236}">
                <a16:creationId xmlns:a16="http://schemas.microsoft.com/office/drawing/2014/main" id="{06E13DD7-BECB-F930-9AA9-0EA75A8CE88A}"/>
              </a:ext>
            </a:extLst>
          </p:cNvPr>
          <p:cNvCxnSpPr>
            <a:cxnSpLocks/>
          </p:cNvCxnSpPr>
          <p:nvPr userDrawn="1"/>
        </p:nvCxnSpPr>
        <p:spPr>
          <a:xfrm flipV="1">
            <a:off x="3501377" y="2671337"/>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7BF7C0A-8D54-F44B-0E17-BD4F3D7B42EC}"/>
              </a:ext>
            </a:extLst>
          </p:cNvPr>
          <p:cNvCxnSpPr>
            <a:cxnSpLocks/>
          </p:cNvCxnSpPr>
          <p:nvPr userDrawn="1"/>
        </p:nvCxnSpPr>
        <p:spPr>
          <a:xfrm flipV="1">
            <a:off x="5221320"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8978277-C6F5-B261-D687-A851035E9378}"/>
              </a:ext>
            </a:extLst>
          </p:cNvPr>
          <p:cNvCxnSpPr>
            <a:cxnSpLocks/>
          </p:cNvCxnSpPr>
          <p:nvPr userDrawn="1"/>
        </p:nvCxnSpPr>
        <p:spPr>
          <a:xfrm flipV="1">
            <a:off x="6984806"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241436-926F-59B5-F6D6-3D603C966792}"/>
              </a:ext>
            </a:extLst>
          </p:cNvPr>
          <p:cNvCxnSpPr>
            <a:cxnSpLocks/>
          </p:cNvCxnSpPr>
          <p:nvPr userDrawn="1"/>
        </p:nvCxnSpPr>
        <p:spPr>
          <a:xfrm flipV="1">
            <a:off x="8748292"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33DBB1-73D6-5AFA-C2F7-E8175C1F669A}"/>
              </a:ext>
            </a:extLst>
          </p:cNvPr>
          <p:cNvCxnSpPr>
            <a:cxnSpLocks/>
          </p:cNvCxnSpPr>
          <p:nvPr userDrawn="1"/>
        </p:nvCxnSpPr>
        <p:spPr>
          <a:xfrm flipV="1">
            <a:off x="10410178"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 Placeholder 47">
            <a:extLst>
              <a:ext uri="{FF2B5EF4-FFF2-40B4-BE49-F238E27FC236}">
                <a16:creationId xmlns:a16="http://schemas.microsoft.com/office/drawing/2014/main" id="{8B3495A2-45A3-122A-048C-3AFA96192BA0}"/>
              </a:ext>
            </a:extLst>
          </p:cNvPr>
          <p:cNvSpPr>
            <a:spLocks noGrp="1"/>
          </p:cNvSpPr>
          <p:nvPr>
            <p:ph type="body" sz="quarter" idx="10"/>
          </p:nvPr>
        </p:nvSpPr>
        <p:spPr>
          <a:xfrm>
            <a:off x="887625" y="4664241"/>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0" name="Text Placeholder 47">
            <a:extLst>
              <a:ext uri="{FF2B5EF4-FFF2-40B4-BE49-F238E27FC236}">
                <a16:creationId xmlns:a16="http://schemas.microsoft.com/office/drawing/2014/main" id="{6E07FDF7-AE9D-F6A8-0A5D-C2D80D6F3437}"/>
              </a:ext>
            </a:extLst>
          </p:cNvPr>
          <p:cNvSpPr>
            <a:spLocks noGrp="1"/>
          </p:cNvSpPr>
          <p:nvPr>
            <p:ph type="body" sz="quarter" idx="11"/>
          </p:nvPr>
        </p:nvSpPr>
        <p:spPr>
          <a:xfrm>
            <a:off x="2664157" y="466907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1" name="Text Placeholder 47">
            <a:extLst>
              <a:ext uri="{FF2B5EF4-FFF2-40B4-BE49-F238E27FC236}">
                <a16:creationId xmlns:a16="http://schemas.microsoft.com/office/drawing/2014/main" id="{6038B7C9-E28C-34F5-7C69-98CE8B6905E0}"/>
              </a:ext>
            </a:extLst>
          </p:cNvPr>
          <p:cNvSpPr>
            <a:spLocks noGrp="1"/>
          </p:cNvSpPr>
          <p:nvPr>
            <p:ph type="body" sz="quarter" idx="12"/>
          </p:nvPr>
        </p:nvSpPr>
        <p:spPr>
          <a:xfrm>
            <a:off x="4439127" y="4673716"/>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2" name="Text Placeholder 47">
            <a:extLst>
              <a:ext uri="{FF2B5EF4-FFF2-40B4-BE49-F238E27FC236}">
                <a16:creationId xmlns:a16="http://schemas.microsoft.com/office/drawing/2014/main" id="{C3E371D9-152B-1DFB-5E42-751DCC355687}"/>
              </a:ext>
            </a:extLst>
          </p:cNvPr>
          <p:cNvSpPr>
            <a:spLocks noGrp="1"/>
          </p:cNvSpPr>
          <p:nvPr>
            <p:ph type="body" sz="quarter" idx="13"/>
          </p:nvPr>
        </p:nvSpPr>
        <p:spPr>
          <a:xfrm>
            <a:off x="6214097"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3" name="Text Placeholder 47">
            <a:extLst>
              <a:ext uri="{FF2B5EF4-FFF2-40B4-BE49-F238E27FC236}">
                <a16:creationId xmlns:a16="http://schemas.microsoft.com/office/drawing/2014/main" id="{806CDEF6-1AD7-B1D5-3725-E86259CF3C9A}"/>
              </a:ext>
            </a:extLst>
          </p:cNvPr>
          <p:cNvSpPr>
            <a:spLocks noGrp="1"/>
          </p:cNvSpPr>
          <p:nvPr>
            <p:ph type="body" sz="quarter" idx="14"/>
          </p:nvPr>
        </p:nvSpPr>
        <p:spPr>
          <a:xfrm>
            <a:off x="7975313"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4" name="Text Placeholder 47">
            <a:extLst>
              <a:ext uri="{FF2B5EF4-FFF2-40B4-BE49-F238E27FC236}">
                <a16:creationId xmlns:a16="http://schemas.microsoft.com/office/drawing/2014/main" id="{F9AAC0D4-928D-124B-C4A7-EC5826E33002}"/>
              </a:ext>
            </a:extLst>
          </p:cNvPr>
          <p:cNvSpPr>
            <a:spLocks noGrp="1"/>
          </p:cNvSpPr>
          <p:nvPr>
            <p:ph type="body" sz="quarter" idx="15"/>
          </p:nvPr>
        </p:nvSpPr>
        <p:spPr>
          <a:xfrm>
            <a:off x="9736529"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070341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sson Overview 3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33" name="Straight Connector 32">
            <a:extLst>
              <a:ext uri="{FF2B5EF4-FFF2-40B4-BE49-F238E27FC236}">
                <a16:creationId xmlns:a16="http://schemas.microsoft.com/office/drawing/2014/main" id="{B84DE92D-658E-54E2-C5F9-037F08DE09FA}"/>
              </a:ext>
            </a:extLst>
          </p:cNvPr>
          <p:cNvCxnSpPr>
            <a:stCxn id="61" idx="0"/>
          </p:cNvCxnSpPr>
          <p:nvPr userDrawn="1"/>
        </p:nvCxnSpPr>
        <p:spPr>
          <a:xfrm flipH="1" flipV="1">
            <a:off x="9814347"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3CC86A0C-BDDF-3CE3-5D49-CB50AF15CE26}"/>
              </a:ext>
            </a:extLst>
          </p:cNvPr>
          <p:cNvCxnSpPr>
            <a:cxnSpLocks/>
          </p:cNvCxnSpPr>
          <p:nvPr userDrawn="1"/>
        </p:nvCxnSpPr>
        <p:spPr>
          <a:xfrm flipV="1">
            <a:off x="7975949" y="2722911"/>
            <a:ext cx="0" cy="50796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988FF792-C096-D153-04F7-E5CF27E368E7}"/>
              </a:ext>
            </a:extLst>
          </p:cNvPr>
          <p:cNvCxnSpPr>
            <a:cxnSpLocks/>
            <a:stCxn id="80" idx="0"/>
          </p:cNvCxnSpPr>
          <p:nvPr userDrawn="1"/>
        </p:nvCxnSpPr>
        <p:spPr>
          <a:xfrm flipV="1">
            <a:off x="6156748" y="2724504"/>
            <a:ext cx="0" cy="540646"/>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BB574326-C204-9DF5-2684-C2B936A20247}"/>
              </a:ext>
            </a:extLst>
          </p:cNvPr>
          <p:cNvCxnSpPr>
            <a:stCxn id="55" idx="0"/>
          </p:cNvCxnSpPr>
          <p:nvPr userDrawn="1"/>
        </p:nvCxnSpPr>
        <p:spPr>
          <a:xfrm flipH="1" flipV="1">
            <a:off x="4327948"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813A46C9-7C5A-78CC-184E-A5868F4863E1}"/>
              </a:ext>
            </a:extLst>
          </p:cNvPr>
          <p:cNvCxnSpPr/>
          <p:nvPr userDrawn="1"/>
        </p:nvCxnSpPr>
        <p:spPr>
          <a:xfrm flipV="1">
            <a:off x="2499146" y="2748519"/>
            <a:ext cx="0" cy="51663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73B32240-F09C-DE23-19B7-CDAD54ECCCAF}"/>
              </a:ext>
            </a:extLst>
          </p:cNvPr>
          <p:cNvCxnSpPr/>
          <p:nvPr userDrawn="1"/>
        </p:nvCxnSpPr>
        <p:spPr>
          <a:xfrm flipV="1">
            <a:off x="797807" y="2748519"/>
            <a:ext cx="0" cy="482361"/>
          </a:xfrm>
          <a:prstGeom prst="line">
            <a:avLst/>
          </a:prstGeom>
          <a:ln>
            <a:solidFill>
              <a:srgbClr val="333C42"/>
            </a:solidFill>
          </a:ln>
          <a:effectLst/>
        </p:spPr>
        <p:style>
          <a:lnRef idx="3">
            <a:schemeClr val="dk1"/>
          </a:lnRef>
          <a:fillRef idx="0">
            <a:schemeClr val="dk1"/>
          </a:fillRef>
          <a:effectRef idx="2">
            <a:schemeClr val="dk1"/>
          </a:effectRef>
          <a:fontRef idx="minor">
            <a:schemeClr val="tx1"/>
          </a:fontRef>
        </p:style>
      </p:cxnSp>
      <p:sp>
        <p:nvSpPr>
          <p:cNvPr id="49" name="AutoShape 2">
            <a:extLst>
              <a:ext uri="{FF2B5EF4-FFF2-40B4-BE49-F238E27FC236}">
                <a16:creationId xmlns:a16="http://schemas.microsoft.com/office/drawing/2014/main" id="{417DBBB5-99A2-1212-1DD8-F9D51E743646}"/>
              </a:ext>
            </a:extLst>
          </p:cNvPr>
          <p:cNvSpPr/>
          <p:nvPr userDrawn="1"/>
        </p:nvSpPr>
        <p:spPr>
          <a:xfrm>
            <a:off x="0" y="3630224"/>
            <a:ext cx="12192000" cy="0"/>
          </a:xfrm>
          <a:prstGeom prst="line">
            <a:avLst/>
          </a:prstGeom>
          <a:ln w="47625" cap="flat">
            <a:solidFill>
              <a:srgbClr val="000000"/>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0" name="Group 3">
            <a:extLst>
              <a:ext uri="{FF2B5EF4-FFF2-40B4-BE49-F238E27FC236}">
                <a16:creationId xmlns:a16="http://schemas.microsoft.com/office/drawing/2014/main" id="{B8D30018-CAEB-D2C5-B6A6-6AF21AD62BDE}"/>
              </a:ext>
            </a:extLst>
          </p:cNvPr>
          <p:cNvGrpSpPr/>
          <p:nvPr userDrawn="1"/>
        </p:nvGrpSpPr>
        <p:grpSpPr>
          <a:xfrm>
            <a:off x="432259" y="3232927"/>
            <a:ext cx="731096" cy="731096"/>
            <a:chOff x="0" y="0"/>
            <a:chExt cx="812800" cy="812800"/>
          </a:xfrm>
        </p:grpSpPr>
        <p:sp>
          <p:nvSpPr>
            <p:cNvPr id="51" name="Freeform 4">
              <a:extLst>
                <a:ext uri="{FF2B5EF4-FFF2-40B4-BE49-F238E27FC236}">
                  <a16:creationId xmlns:a16="http://schemas.microsoft.com/office/drawing/2014/main" id="{52C3D765-480C-77E8-0216-317C179180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2" name="TextBox 5">
              <a:extLst>
                <a:ext uri="{FF2B5EF4-FFF2-40B4-BE49-F238E27FC236}">
                  <a16:creationId xmlns:a16="http://schemas.microsoft.com/office/drawing/2014/main" id="{734B514D-AA75-D473-59F3-2FA1C0329D6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3" name="Group 6">
            <a:extLst>
              <a:ext uri="{FF2B5EF4-FFF2-40B4-BE49-F238E27FC236}">
                <a16:creationId xmlns:a16="http://schemas.microsoft.com/office/drawing/2014/main" id="{0C18DE21-3378-2FAC-5D2D-A0DAD33701EB}"/>
              </a:ext>
            </a:extLst>
          </p:cNvPr>
          <p:cNvGrpSpPr/>
          <p:nvPr userDrawn="1"/>
        </p:nvGrpSpPr>
        <p:grpSpPr>
          <a:xfrm>
            <a:off x="3962400" y="3230880"/>
            <a:ext cx="731096" cy="731096"/>
            <a:chOff x="0" y="0"/>
            <a:chExt cx="812800" cy="812800"/>
          </a:xfrm>
        </p:grpSpPr>
        <p:sp>
          <p:nvSpPr>
            <p:cNvPr id="54" name="Freeform 7">
              <a:extLst>
                <a:ext uri="{FF2B5EF4-FFF2-40B4-BE49-F238E27FC236}">
                  <a16:creationId xmlns:a16="http://schemas.microsoft.com/office/drawing/2014/main" id="{1CF476F2-5951-7273-21EA-4D313256C7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5" name="TextBox 8">
              <a:extLst>
                <a:ext uri="{FF2B5EF4-FFF2-40B4-BE49-F238E27FC236}">
                  <a16:creationId xmlns:a16="http://schemas.microsoft.com/office/drawing/2014/main" id="{B26DBFB5-0500-89A4-01E8-5EFE9A4B08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6" name="Group 9">
            <a:extLst>
              <a:ext uri="{FF2B5EF4-FFF2-40B4-BE49-F238E27FC236}">
                <a16:creationId xmlns:a16="http://schemas.microsoft.com/office/drawing/2014/main" id="{0F21A875-6934-228C-6F8B-26B9E9ECAB5F}"/>
              </a:ext>
            </a:extLst>
          </p:cNvPr>
          <p:cNvGrpSpPr/>
          <p:nvPr userDrawn="1"/>
        </p:nvGrpSpPr>
        <p:grpSpPr>
          <a:xfrm>
            <a:off x="7620000" y="3230880"/>
            <a:ext cx="731096" cy="731096"/>
            <a:chOff x="0" y="0"/>
            <a:chExt cx="812800" cy="812800"/>
          </a:xfrm>
        </p:grpSpPr>
        <p:sp>
          <p:nvSpPr>
            <p:cNvPr id="57" name="Freeform 10">
              <a:extLst>
                <a:ext uri="{FF2B5EF4-FFF2-40B4-BE49-F238E27FC236}">
                  <a16:creationId xmlns:a16="http://schemas.microsoft.com/office/drawing/2014/main" id="{674E742D-38A9-658C-3300-66CAB9A09E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BBFA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8" name="TextBox 11">
              <a:extLst>
                <a:ext uri="{FF2B5EF4-FFF2-40B4-BE49-F238E27FC236}">
                  <a16:creationId xmlns:a16="http://schemas.microsoft.com/office/drawing/2014/main" id="{34F8EDFB-0FBE-85AD-633F-6B8A78F8F5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9" name="Group 12">
            <a:extLst>
              <a:ext uri="{FF2B5EF4-FFF2-40B4-BE49-F238E27FC236}">
                <a16:creationId xmlns:a16="http://schemas.microsoft.com/office/drawing/2014/main" id="{CE4D30E8-AC76-2F6C-510B-76873B0364A0}"/>
              </a:ext>
            </a:extLst>
          </p:cNvPr>
          <p:cNvGrpSpPr/>
          <p:nvPr userDrawn="1"/>
        </p:nvGrpSpPr>
        <p:grpSpPr>
          <a:xfrm>
            <a:off x="9448800" y="3230880"/>
            <a:ext cx="731096" cy="731096"/>
            <a:chOff x="0" y="0"/>
            <a:chExt cx="812800" cy="812800"/>
          </a:xfrm>
        </p:grpSpPr>
        <p:sp>
          <p:nvSpPr>
            <p:cNvPr id="60" name="Freeform 13">
              <a:extLst>
                <a:ext uri="{FF2B5EF4-FFF2-40B4-BE49-F238E27FC236}">
                  <a16:creationId xmlns:a16="http://schemas.microsoft.com/office/drawing/2014/main" id="{164F4E70-6C5D-687D-77C5-E5AD9DE6EB4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1" name="TextBox 14">
              <a:extLst>
                <a:ext uri="{FF2B5EF4-FFF2-40B4-BE49-F238E27FC236}">
                  <a16:creationId xmlns:a16="http://schemas.microsoft.com/office/drawing/2014/main" id="{F2BED736-91D2-828F-6AF5-5EE9D3AB182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2" name="Group 15">
            <a:extLst>
              <a:ext uri="{FF2B5EF4-FFF2-40B4-BE49-F238E27FC236}">
                <a16:creationId xmlns:a16="http://schemas.microsoft.com/office/drawing/2014/main" id="{6E0E0FAF-E474-B4FD-3A1A-B45EB9686420}"/>
              </a:ext>
            </a:extLst>
          </p:cNvPr>
          <p:cNvGrpSpPr/>
          <p:nvPr userDrawn="1"/>
        </p:nvGrpSpPr>
        <p:grpSpPr>
          <a:xfrm>
            <a:off x="11150167" y="3230880"/>
            <a:ext cx="731096" cy="731096"/>
            <a:chOff x="0" y="0"/>
            <a:chExt cx="812800" cy="812800"/>
          </a:xfrm>
        </p:grpSpPr>
        <p:sp>
          <p:nvSpPr>
            <p:cNvPr id="63" name="Freeform 16">
              <a:extLst>
                <a:ext uri="{FF2B5EF4-FFF2-40B4-BE49-F238E27FC236}">
                  <a16:creationId xmlns:a16="http://schemas.microsoft.com/office/drawing/2014/main" id="{7539EF79-14A9-C695-F737-B73BD34851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4" name="TextBox 17">
              <a:extLst>
                <a:ext uri="{FF2B5EF4-FFF2-40B4-BE49-F238E27FC236}">
                  <a16:creationId xmlns:a16="http://schemas.microsoft.com/office/drawing/2014/main" id="{7BAA8B4E-7F98-FB22-4243-C8696807B77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5" name="Group 18">
            <a:extLst>
              <a:ext uri="{FF2B5EF4-FFF2-40B4-BE49-F238E27FC236}">
                <a16:creationId xmlns:a16="http://schemas.microsoft.com/office/drawing/2014/main" id="{A3C96166-789E-1EA2-F60E-CAB37B04EAA4}"/>
              </a:ext>
            </a:extLst>
          </p:cNvPr>
          <p:cNvGrpSpPr/>
          <p:nvPr userDrawn="1"/>
        </p:nvGrpSpPr>
        <p:grpSpPr>
          <a:xfrm>
            <a:off x="1975766" y="1673650"/>
            <a:ext cx="1049261" cy="1049261"/>
            <a:chOff x="0" y="0"/>
            <a:chExt cx="812800" cy="812800"/>
          </a:xfrm>
        </p:grpSpPr>
        <p:sp>
          <p:nvSpPr>
            <p:cNvPr id="66" name="Freeform 19">
              <a:extLst>
                <a:ext uri="{FF2B5EF4-FFF2-40B4-BE49-F238E27FC236}">
                  <a16:creationId xmlns:a16="http://schemas.microsoft.com/office/drawing/2014/main" id="{8B6DBBA6-6FDC-2B85-4D70-FF2EE5D4E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7" name="TextBox 20">
              <a:extLst>
                <a:ext uri="{FF2B5EF4-FFF2-40B4-BE49-F238E27FC236}">
                  <a16:creationId xmlns:a16="http://schemas.microsoft.com/office/drawing/2014/main" id="{A67B0609-5FC8-B18C-29DF-F2534A5ECD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8" name="Group 21">
            <a:extLst>
              <a:ext uri="{FF2B5EF4-FFF2-40B4-BE49-F238E27FC236}">
                <a16:creationId xmlns:a16="http://schemas.microsoft.com/office/drawing/2014/main" id="{23DA87FE-2048-0CB8-AB97-077095A5159B}"/>
              </a:ext>
            </a:extLst>
          </p:cNvPr>
          <p:cNvGrpSpPr/>
          <p:nvPr userDrawn="1"/>
        </p:nvGrpSpPr>
        <p:grpSpPr>
          <a:xfrm>
            <a:off x="5648637" y="1678358"/>
            <a:ext cx="1049261" cy="1049261"/>
            <a:chOff x="0" y="0"/>
            <a:chExt cx="812800" cy="812800"/>
          </a:xfrm>
        </p:grpSpPr>
        <p:sp>
          <p:nvSpPr>
            <p:cNvPr id="69" name="Freeform 22">
              <a:extLst>
                <a:ext uri="{FF2B5EF4-FFF2-40B4-BE49-F238E27FC236}">
                  <a16:creationId xmlns:a16="http://schemas.microsoft.com/office/drawing/2014/main" id="{4CC4BF26-6D58-BF97-BF09-4C1C79B32C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TextBox 23">
              <a:extLst>
                <a:ext uri="{FF2B5EF4-FFF2-40B4-BE49-F238E27FC236}">
                  <a16:creationId xmlns:a16="http://schemas.microsoft.com/office/drawing/2014/main" id="{F06E5F2C-C313-188F-E466-66FAE814703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1" name="Group 27">
            <a:extLst>
              <a:ext uri="{FF2B5EF4-FFF2-40B4-BE49-F238E27FC236}">
                <a16:creationId xmlns:a16="http://schemas.microsoft.com/office/drawing/2014/main" id="{EAB0E951-417F-5190-B559-99FBECEADED7}"/>
              </a:ext>
            </a:extLst>
          </p:cNvPr>
          <p:cNvGrpSpPr/>
          <p:nvPr userDrawn="1"/>
        </p:nvGrpSpPr>
        <p:grpSpPr>
          <a:xfrm>
            <a:off x="3877495" y="1675859"/>
            <a:ext cx="1048512" cy="1049261"/>
            <a:chOff x="0" y="0"/>
            <a:chExt cx="812800" cy="812800"/>
          </a:xfrm>
        </p:grpSpPr>
        <p:sp>
          <p:nvSpPr>
            <p:cNvPr id="72" name="Freeform 28">
              <a:extLst>
                <a:ext uri="{FF2B5EF4-FFF2-40B4-BE49-F238E27FC236}">
                  <a16:creationId xmlns:a16="http://schemas.microsoft.com/office/drawing/2014/main" id="{0CBA0F3C-B9D6-200A-D13F-6AEBB9CFB3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3" name="TextBox 29">
              <a:extLst>
                <a:ext uri="{FF2B5EF4-FFF2-40B4-BE49-F238E27FC236}">
                  <a16:creationId xmlns:a16="http://schemas.microsoft.com/office/drawing/2014/main" id="{7D31A463-45DF-53C8-1B44-6E2B65AF011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74" name="TextBox 32">
            <a:extLst>
              <a:ext uri="{FF2B5EF4-FFF2-40B4-BE49-F238E27FC236}">
                <a16:creationId xmlns:a16="http://schemas.microsoft.com/office/drawing/2014/main" id="{F256866A-015B-4AB9-887D-0A51F8CE87DE}"/>
              </a:ext>
            </a:extLst>
          </p:cNvPr>
          <p:cNvSpPr txBox="1"/>
          <p:nvPr userDrawn="1"/>
        </p:nvSpPr>
        <p:spPr>
          <a:xfrm>
            <a:off x="7549687" y="1727464"/>
            <a:ext cx="852524" cy="901709"/>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75" name="Freeform 34">
            <a:extLst>
              <a:ext uri="{FF2B5EF4-FFF2-40B4-BE49-F238E27FC236}">
                <a16:creationId xmlns:a16="http://schemas.microsoft.com/office/drawing/2014/main" id="{9B4FAC14-1308-E960-2C13-978B20AB1162}"/>
              </a:ext>
            </a:extLst>
          </p:cNvPr>
          <p:cNvSpPr/>
          <p:nvPr userDrawn="1"/>
        </p:nvSpPr>
        <p:spPr>
          <a:xfrm>
            <a:off x="2222130" y="1929960"/>
            <a:ext cx="554034" cy="518160"/>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6" name="Freeform 35">
            <a:extLst>
              <a:ext uri="{FF2B5EF4-FFF2-40B4-BE49-F238E27FC236}">
                <a16:creationId xmlns:a16="http://schemas.microsoft.com/office/drawing/2014/main" id="{A480B077-CD34-AE55-1072-B6333A8DEB7C}"/>
              </a:ext>
            </a:extLst>
          </p:cNvPr>
          <p:cNvSpPr/>
          <p:nvPr userDrawn="1"/>
        </p:nvSpPr>
        <p:spPr>
          <a:xfrm>
            <a:off x="5875777" y="1929963"/>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Freeform 36">
            <a:extLst>
              <a:ext uri="{FF2B5EF4-FFF2-40B4-BE49-F238E27FC236}">
                <a16:creationId xmlns:a16="http://schemas.microsoft.com/office/drawing/2014/main" id="{8F2A0F5D-1F6C-E04B-6FF2-DE29063A99B2}"/>
              </a:ext>
            </a:extLst>
          </p:cNvPr>
          <p:cNvSpPr/>
          <p:nvPr userDrawn="1"/>
        </p:nvSpPr>
        <p:spPr>
          <a:xfrm>
            <a:off x="11263036" y="19324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8" name="Group 52">
            <a:extLst>
              <a:ext uri="{FF2B5EF4-FFF2-40B4-BE49-F238E27FC236}">
                <a16:creationId xmlns:a16="http://schemas.microsoft.com/office/drawing/2014/main" id="{CDE26419-520D-059C-8964-8EBAC0D0EB10}"/>
              </a:ext>
            </a:extLst>
          </p:cNvPr>
          <p:cNvGrpSpPr/>
          <p:nvPr userDrawn="1"/>
        </p:nvGrpSpPr>
        <p:grpSpPr>
          <a:xfrm>
            <a:off x="5791200" y="3230880"/>
            <a:ext cx="731096" cy="731096"/>
            <a:chOff x="0" y="0"/>
            <a:chExt cx="812800" cy="812800"/>
          </a:xfrm>
        </p:grpSpPr>
        <p:sp>
          <p:nvSpPr>
            <p:cNvPr id="79" name="Freeform 53">
              <a:extLst>
                <a:ext uri="{FF2B5EF4-FFF2-40B4-BE49-F238E27FC236}">
                  <a16:creationId xmlns:a16="http://schemas.microsoft.com/office/drawing/2014/main" id="{4417E692-E0BA-F67E-E0C7-F87E9523CAB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61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0" name="TextBox 54">
              <a:extLst>
                <a:ext uri="{FF2B5EF4-FFF2-40B4-BE49-F238E27FC236}">
                  <a16:creationId xmlns:a16="http://schemas.microsoft.com/office/drawing/2014/main" id="{F9A9F968-5623-2DEE-8B28-BC4BCC91C8D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1" name="Freeform 55">
            <a:extLst>
              <a:ext uri="{FF2B5EF4-FFF2-40B4-BE49-F238E27FC236}">
                <a16:creationId xmlns:a16="http://schemas.microsoft.com/office/drawing/2014/main" id="{90D27529-50E1-8A7D-1BF6-CAEFA2230228}"/>
              </a:ext>
            </a:extLst>
          </p:cNvPr>
          <p:cNvSpPr/>
          <p:nvPr userDrawn="1"/>
        </p:nvSpPr>
        <p:spPr>
          <a:xfrm>
            <a:off x="7699987" y="1932591"/>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82" name="Group 58">
            <a:extLst>
              <a:ext uri="{FF2B5EF4-FFF2-40B4-BE49-F238E27FC236}">
                <a16:creationId xmlns:a16="http://schemas.microsoft.com/office/drawing/2014/main" id="{BBD9AA68-0E24-5C3D-67A6-010321E619DC}"/>
              </a:ext>
            </a:extLst>
          </p:cNvPr>
          <p:cNvGrpSpPr/>
          <p:nvPr userDrawn="1"/>
        </p:nvGrpSpPr>
        <p:grpSpPr>
          <a:xfrm>
            <a:off x="273178" y="1699258"/>
            <a:ext cx="1049261" cy="1049261"/>
            <a:chOff x="0" y="0"/>
            <a:chExt cx="812800" cy="812800"/>
          </a:xfrm>
        </p:grpSpPr>
        <p:sp>
          <p:nvSpPr>
            <p:cNvPr id="83" name="Freeform 59">
              <a:extLst>
                <a:ext uri="{FF2B5EF4-FFF2-40B4-BE49-F238E27FC236}">
                  <a16:creationId xmlns:a16="http://schemas.microsoft.com/office/drawing/2014/main" id="{2C516DC9-51D2-C9D1-99D0-8D95C8FEED8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4" name="TextBox 60">
              <a:extLst>
                <a:ext uri="{FF2B5EF4-FFF2-40B4-BE49-F238E27FC236}">
                  <a16:creationId xmlns:a16="http://schemas.microsoft.com/office/drawing/2014/main" id="{5DB7E71E-4871-0723-9468-025C9300229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85" name="Group 61">
            <a:extLst>
              <a:ext uri="{FF2B5EF4-FFF2-40B4-BE49-F238E27FC236}">
                <a16:creationId xmlns:a16="http://schemas.microsoft.com/office/drawing/2014/main" id="{25FC64F0-F961-D440-1629-6FE32D045FE4}"/>
              </a:ext>
            </a:extLst>
          </p:cNvPr>
          <p:cNvGrpSpPr/>
          <p:nvPr userDrawn="1"/>
        </p:nvGrpSpPr>
        <p:grpSpPr>
          <a:xfrm>
            <a:off x="2133600" y="3230880"/>
            <a:ext cx="731096" cy="731096"/>
            <a:chOff x="0" y="0"/>
            <a:chExt cx="812800" cy="812800"/>
          </a:xfrm>
        </p:grpSpPr>
        <p:sp>
          <p:nvSpPr>
            <p:cNvPr id="86" name="Freeform 62">
              <a:extLst>
                <a:ext uri="{FF2B5EF4-FFF2-40B4-BE49-F238E27FC236}">
                  <a16:creationId xmlns:a16="http://schemas.microsoft.com/office/drawing/2014/main" id="{B4C5A825-43FF-4A34-D9C9-429B4FFBB7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7" name="TextBox 63">
              <a:extLst>
                <a:ext uri="{FF2B5EF4-FFF2-40B4-BE49-F238E27FC236}">
                  <a16:creationId xmlns:a16="http://schemas.microsoft.com/office/drawing/2014/main" id="{7B4179BD-EDBF-259B-5653-CAB100F250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8" name="AutoShape 2" descr="Open book outline">
            <a:extLst>
              <a:ext uri="{FF2B5EF4-FFF2-40B4-BE49-F238E27FC236}">
                <a16:creationId xmlns:a16="http://schemas.microsoft.com/office/drawing/2014/main" id="{9CE7D93F-8520-D458-C38E-019087DE31E5}"/>
              </a:ext>
            </a:extLst>
          </p:cNvPr>
          <p:cNvSpPr>
            <a:spLocks noChangeAspect="1" noChangeArrowheads="1"/>
          </p:cNvSpPr>
          <p:nvPr userDrawn="1"/>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9" name="AutoShape 4" descr="Open book outline">
            <a:extLst>
              <a:ext uri="{FF2B5EF4-FFF2-40B4-BE49-F238E27FC236}">
                <a16:creationId xmlns:a16="http://schemas.microsoft.com/office/drawing/2014/main" id="{3BF59E0E-3C4B-8D5F-40B9-56CBA0A53640}"/>
              </a:ext>
            </a:extLst>
          </p:cNvPr>
          <p:cNvSpPr>
            <a:spLocks noChangeAspect="1" noChangeArrowheads="1"/>
          </p:cNvSpPr>
          <p:nvPr userDrawn="1"/>
        </p:nvSpPr>
        <p:spPr bwMode="auto">
          <a:xfrm rot="3819655">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Freeform 35">
            <a:extLst>
              <a:ext uri="{FF2B5EF4-FFF2-40B4-BE49-F238E27FC236}">
                <a16:creationId xmlns:a16="http://schemas.microsoft.com/office/drawing/2014/main" id="{DFA1FD03-2319-C4CC-EBC6-194A68DA3259}"/>
              </a:ext>
            </a:extLst>
          </p:cNvPr>
          <p:cNvSpPr/>
          <p:nvPr userDrawn="1"/>
        </p:nvSpPr>
        <p:spPr>
          <a:xfrm>
            <a:off x="4124543" y="1932432"/>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3" name="Freeform 33">
            <a:extLst>
              <a:ext uri="{FF2B5EF4-FFF2-40B4-BE49-F238E27FC236}">
                <a16:creationId xmlns:a16="http://schemas.microsoft.com/office/drawing/2014/main" id="{47D7CED6-12DE-9612-BB6D-7611936461E6}"/>
              </a:ext>
            </a:extLst>
          </p:cNvPr>
          <p:cNvSpPr/>
          <p:nvPr userDrawn="1"/>
        </p:nvSpPr>
        <p:spPr>
          <a:xfrm>
            <a:off x="520887" y="1929960"/>
            <a:ext cx="556103" cy="51816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15" name="Group 30">
            <a:extLst>
              <a:ext uri="{FF2B5EF4-FFF2-40B4-BE49-F238E27FC236}">
                <a16:creationId xmlns:a16="http://schemas.microsoft.com/office/drawing/2014/main" id="{0EF6C2C8-750F-573C-EBE0-0391ECD4EFD3}"/>
              </a:ext>
            </a:extLst>
          </p:cNvPr>
          <p:cNvGrpSpPr/>
          <p:nvPr userDrawn="1"/>
        </p:nvGrpSpPr>
        <p:grpSpPr>
          <a:xfrm>
            <a:off x="9289717" y="1675244"/>
            <a:ext cx="1049261" cy="1049261"/>
            <a:chOff x="0" y="0"/>
            <a:chExt cx="812800" cy="812800"/>
          </a:xfrm>
        </p:grpSpPr>
        <p:sp>
          <p:nvSpPr>
            <p:cNvPr id="116" name="Freeform 31">
              <a:extLst>
                <a:ext uri="{FF2B5EF4-FFF2-40B4-BE49-F238E27FC236}">
                  <a16:creationId xmlns:a16="http://schemas.microsoft.com/office/drawing/2014/main" id="{0A0134B4-97D5-CE4D-463A-DB914E8FE5B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17" name="TextBox 32">
              <a:extLst>
                <a:ext uri="{FF2B5EF4-FFF2-40B4-BE49-F238E27FC236}">
                  <a16:creationId xmlns:a16="http://schemas.microsoft.com/office/drawing/2014/main" id="{972B7771-0FBF-20BE-5CFD-F41055AC280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118" name="Graphic 117" descr="Open book outline">
            <a:extLst>
              <a:ext uri="{FF2B5EF4-FFF2-40B4-BE49-F238E27FC236}">
                <a16:creationId xmlns:a16="http://schemas.microsoft.com/office/drawing/2014/main" id="{7F56B88C-2CD2-9BAD-8588-0445F556C6A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508266" y="1932432"/>
            <a:ext cx="554736" cy="554736"/>
          </a:xfrm>
          <a:prstGeom prst="rect">
            <a:avLst/>
          </a:prstGeom>
        </p:spPr>
      </p:pic>
      <p:grpSp>
        <p:nvGrpSpPr>
          <p:cNvPr id="119" name="Group 21">
            <a:extLst>
              <a:ext uri="{FF2B5EF4-FFF2-40B4-BE49-F238E27FC236}">
                <a16:creationId xmlns:a16="http://schemas.microsoft.com/office/drawing/2014/main" id="{3E8DB2CF-C627-1F29-509B-17DB9E4A185C}"/>
              </a:ext>
            </a:extLst>
          </p:cNvPr>
          <p:cNvGrpSpPr/>
          <p:nvPr userDrawn="1"/>
        </p:nvGrpSpPr>
        <p:grpSpPr>
          <a:xfrm>
            <a:off x="6166345" y="1676400"/>
            <a:ext cx="2352100" cy="1655241"/>
            <a:chOff x="76200" y="-545617"/>
            <a:chExt cx="1822033" cy="1282217"/>
          </a:xfrm>
        </p:grpSpPr>
        <p:sp>
          <p:nvSpPr>
            <p:cNvPr id="120" name="Freeform 22">
              <a:extLst>
                <a:ext uri="{FF2B5EF4-FFF2-40B4-BE49-F238E27FC236}">
                  <a16:creationId xmlns:a16="http://schemas.microsoft.com/office/drawing/2014/main" id="{B479DC51-32D5-1A14-22C6-C673296607BC}"/>
                </a:ext>
              </a:extLst>
            </p:cNvPr>
            <p:cNvSpPr/>
            <p:nvPr/>
          </p:nvSpPr>
          <p:spPr>
            <a:xfrm>
              <a:off x="1085433" y="-54561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BBFAD"/>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1" name="TextBox 23">
              <a:extLst>
                <a:ext uri="{FF2B5EF4-FFF2-40B4-BE49-F238E27FC236}">
                  <a16:creationId xmlns:a16="http://schemas.microsoft.com/office/drawing/2014/main" id="{A36479B3-71A2-1771-905B-15AF18FF23D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22" name="Straight Connector 121">
            <a:extLst>
              <a:ext uri="{FF2B5EF4-FFF2-40B4-BE49-F238E27FC236}">
                <a16:creationId xmlns:a16="http://schemas.microsoft.com/office/drawing/2014/main" id="{535DE4AB-2626-B92A-F77D-F8A6EDF1704F}"/>
              </a:ext>
            </a:extLst>
          </p:cNvPr>
          <p:cNvCxnSpPr/>
          <p:nvPr userDrawn="1"/>
        </p:nvCxnSpPr>
        <p:spPr>
          <a:xfrm flipV="1">
            <a:off x="11513263" y="2748519"/>
            <a:ext cx="0" cy="48236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sp>
        <p:nvSpPr>
          <p:cNvPr id="123" name="TextBox 38">
            <a:extLst>
              <a:ext uri="{FF2B5EF4-FFF2-40B4-BE49-F238E27FC236}">
                <a16:creationId xmlns:a16="http://schemas.microsoft.com/office/drawing/2014/main" id="{7D716527-CEB7-D592-A49B-0FCBD1980232}"/>
              </a:ext>
            </a:extLst>
          </p:cNvPr>
          <p:cNvSpPr txBox="1"/>
          <p:nvPr userDrawn="1"/>
        </p:nvSpPr>
        <p:spPr>
          <a:xfrm>
            <a:off x="4092352" y="333141"/>
            <a:ext cx="4459190"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solidFill>
                  <a:srgbClr val="333C42"/>
                </a:solidFill>
                <a:latin typeface="Libre Baskerville" panose="02000000000000000000" pitchFamily="2" charset="0"/>
              </a:rPr>
              <a:t>Lesson Overview</a:t>
            </a:r>
          </a:p>
        </p:txBody>
      </p:sp>
      <p:sp>
        <p:nvSpPr>
          <p:cNvPr id="124" name="TextBox 39">
            <a:extLst>
              <a:ext uri="{FF2B5EF4-FFF2-40B4-BE49-F238E27FC236}">
                <a16:creationId xmlns:a16="http://schemas.microsoft.com/office/drawing/2014/main" id="{34E99E6B-8A35-8987-0B86-2B86582CBFDC}"/>
              </a:ext>
            </a:extLst>
          </p:cNvPr>
          <p:cNvSpPr txBox="1"/>
          <p:nvPr userDrawn="1"/>
        </p:nvSpPr>
        <p:spPr>
          <a:xfrm>
            <a:off x="157342" y="4322353"/>
            <a:ext cx="128092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Anticipate</a:t>
            </a:r>
          </a:p>
        </p:txBody>
      </p:sp>
      <p:sp>
        <p:nvSpPr>
          <p:cNvPr id="126" name="TextBox 41">
            <a:extLst>
              <a:ext uri="{FF2B5EF4-FFF2-40B4-BE49-F238E27FC236}">
                <a16:creationId xmlns:a16="http://schemas.microsoft.com/office/drawing/2014/main" id="{6AF36BFE-06FA-D0FA-69AB-98662E16B756}"/>
              </a:ext>
            </a:extLst>
          </p:cNvPr>
          <p:cNvSpPr txBox="1"/>
          <p:nvPr userDrawn="1"/>
        </p:nvSpPr>
        <p:spPr>
          <a:xfrm>
            <a:off x="1889546"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Engage</a:t>
            </a:r>
          </a:p>
        </p:txBody>
      </p:sp>
      <p:sp>
        <p:nvSpPr>
          <p:cNvPr id="128" name="TextBox 43">
            <a:extLst>
              <a:ext uri="{FF2B5EF4-FFF2-40B4-BE49-F238E27FC236}">
                <a16:creationId xmlns:a16="http://schemas.microsoft.com/office/drawing/2014/main" id="{D78B6432-B941-B23F-5EC6-C32E972077D6}"/>
              </a:ext>
            </a:extLst>
          </p:cNvPr>
          <p:cNvSpPr txBox="1"/>
          <p:nvPr userDrawn="1"/>
        </p:nvSpPr>
        <p:spPr>
          <a:xfrm>
            <a:off x="3625855" y="4322353"/>
            <a:ext cx="139997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#1</a:t>
            </a:r>
          </a:p>
        </p:txBody>
      </p:sp>
      <p:sp>
        <p:nvSpPr>
          <p:cNvPr id="130" name="TextBox 45">
            <a:extLst>
              <a:ext uri="{FF2B5EF4-FFF2-40B4-BE49-F238E27FC236}">
                <a16:creationId xmlns:a16="http://schemas.microsoft.com/office/drawing/2014/main" id="{312C4624-2FC9-AF88-ACD4-6851ADDBC230}"/>
              </a:ext>
            </a:extLst>
          </p:cNvPr>
          <p:cNvSpPr txBox="1"/>
          <p:nvPr userDrawn="1"/>
        </p:nvSpPr>
        <p:spPr>
          <a:xfrm>
            <a:off x="5433674" y="4311245"/>
            <a:ext cx="139997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#2</a:t>
            </a:r>
          </a:p>
        </p:txBody>
      </p:sp>
      <p:sp>
        <p:nvSpPr>
          <p:cNvPr id="132" name="TextBox 47">
            <a:extLst>
              <a:ext uri="{FF2B5EF4-FFF2-40B4-BE49-F238E27FC236}">
                <a16:creationId xmlns:a16="http://schemas.microsoft.com/office/drawing/2014/main" id="{485B7419-DA20-65BD-9774-47AB554E1D8E}"/>
              </a:ext>
            </a:extLst>
          </p:cNvPr>
          <p:cNvSpPr txBox="1"/>
          <p:nvPr userDrawn="1"/>
        </p:nvSpPr>
        <p:spPr>
          <a:xfrm>
            <a:off x="10861516" y="4312787"/>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Reflect</a:t>
            </a:r>
          </a:p>
        </p:txBody>
      </p:sp>
      <p:sp>
        <p:nvSpPr>
          <p:cNvPr id="134" name="TextBox 56">
            <a:extLst>
              <a:ext uri="{FF2B5EF4-FFF2-40B4-BE49-F238E27FC236}">
                <a16:creationId xmlns:a16="http://schemas.microsoft.com/office/drawing/2014/main" id="{A2EDDFA8-6D47-C240-2DE8-C02C146A0981}"/>
              </a:ext>
            </a:extLst>
          </p:cNvPr>
          <p:cNvSpPr txBox="1"/>
          <p:nvPr userDrawn="1"/>
        </p:nvSpPr>
        <p:spPr>
          <a:xfrm>
            <a:off x="9204747"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Assess</a:t>
            </a:r>
          </a:p>
        </p:txBody>
      </p:sp>
      <p:sp>
        <p:nvSpPr>
          <p:cNvPr id="136" name="TextBox 43">
            <a:extLst>
              <a:ext uri="{FF2B5EF4-FFF2-40B4-BE49-F238E27FC236}">
                <a16:creationId xmlns:a16="http://schemas.microsoft.com/office/drawing/2014/main" id="{27BBF59D-C932-BEE7-8F1F-2E3ADFDECE16}"/>
              </a:ext>
            </a:extLst>
          </p:cNvPr>
          <p:cNvSpPr txBox="1"/>
          <p:nvPr userDrawn="1"/>
        </p:nvSpPr>
        <p:spPr>
          <a:xfrm>
            <a:off x="7301070" y="4311245"/>
            <a:ext cx="135660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#3</a:t>
            </a:r>
          </a:p>
        </p:txBody>
      </p:sp>
      <p:sp>
        <p:nvSpPr>
          <p:cNvPr id="138" name="Text Placeholder 47">
            <a:extLst>
              <a:ext uri="{FF2B5EF4-FFF2-40B4-BE49-F238E27FC236}">
                <a16:creationId xmlns:a16="http://schemas.microsoft.com/office/drawing/2014/main" id="{819C06F0-E938-4A74-E8A1-A0FDE7CE7D4F}"/>
              </a:ext>
            </a:extLst>
          </p:cNvPr>
          <p:cNvSpPr>
            <a:spLocks noGrp="1"/>
          </p:cNvSpPr>
          <p:nvPr>
            <p:ph type="body" sz="quarter" idx="10"/>
          </p:nvPr>
        </p:nvSpPr>
        <p:spPr>
          <a:xfrm>
            <a:off x="171786"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grpSp>
        <p:nvGrpSpPr>
          <p:cNvPr id="139" name="Group 49">
            <a:extLst>
              <a:ext uri="{FF2B5EF4-FFF2-40B4-BE49-F238E27FC236}">
                <a16:creationId xmlns:a16="http://schemas.microsoft.com/office/drawing/2014/main" id="{DB35DC1D-698E-7BED-CB2C-E093B9DEF6CC}"/>
              </a:ext>
            </a:extLst>
          </p:cNvPr>
          <p:cNvGrpSpPr/>
          <p:nvPr userDrawn="1"/>
        </p:nvGrpSpPr>
        <p:grpSpPr>
          <a:xfrm>
            <a:off x="11033760" y="1664208"/>
            <a:ext cx="1506648" cy="1049261"/>
            <a:chOff x="-430511" y="-44242"/>
            <a:chExt cx="1167111" cy="812800"/>
          </a:xfrm>
        </p:grpSpPr>
        <p:sp>
          <p:nvSpPr>
            <p:cNvPr id="140" name="Freeform 50">
              <a:extLst>
                <a:ext uri="{FF2B5EF4-FFF2-40B4-BE49-F238E27FC236}">
                  <a16:creationId xmlns:a16="http://schemas.microsoft.com/office/drawing/2014/main" id="{49DE7F9C-CE23-DF7E-9D00-361BA1F8F047}"/>
                </a:ext>
              </a:extLst>
            </p:cNvPr>
            <p:cNvSpPr/>
            <p:nvPr/>
          </p:nvSpPr>
          <p:spPr>
            <a:xfrm>
              <a:off x="-430511" y="-4424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1" name="TextBox 51">
              <a:extLst>
                <a:ext uri="{FF2B5EF4-FFF2-40B4-BE49-F238E27FC236}">
                  <a16:creationId xmlns:a16="http://schemas.microsoft.com/office/drawing/2014/main" id="{208036D5-D51D-6AD6-4EC5-C300DD8AA0A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42" name="Text Placeholder 47">
            <a:extLst>
              <a:ext uri="{FF2B5EF4-FFF2-40B4-BE49-F238E27FC236}">
                <a16:creationId xmlns:a16="http://schemas.microsoft.com/office/drawing/2014/main" id="{12ECB2DA-21F9-8BE5-0122-B629451CDF39}"/>
              </a:ext>
            </a:extLst>
          </p:cNvPr>
          <p:cNvSpPr>
            <a:spLocks noGrp="1"/>
          </p:cNvSpPr>
          <p:nvPr>
            <p:ph type="body" sz="quarter" idx="11"/>
          </p:nvPr>
        </p:nvSpPr>
        <p:spPr>
          <a:xfrm>
            <a:off x="10744000"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3" name="Text Placeholder 47">
            <a:extLst>
              <a:ext uri="{FF2B5EF4-FFF2-40B4-BE49-F238E27FC236}">
                <a16:creationId xmlns:a16="http://schemas.microsoft.com/office/drawing/2014/main" id="{4E879E3A-F96C-67EB-C165-0DDD46169873}"/>
              </a:ext>
            </a:extLst>
          </p:cNvPr>
          <p:cNvSpPr>
            <a:spLocks noGrp="1"/>
          </p:cNvSpPr>
          <p:nvPr>
            <p:ph type="body" sz="quarter" idx="12"/>
          </p:nvPr>
        </p:nvSpPr>
        <p:spPr>
          <a:xfrm>
            <a:off x="1761056"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4" name="Text Placeholder 47">
            <a:extLst>
              <a:ext uri="{FF2B5EF4-FFF2-40B4-BE49-F238E27FC236}">
                <a16:creationId xmlns:a16="http://schemas.microsoft.com/office/drawing/2014/main" id="{6650BF7E-FEB9-C165-6EE5-DF2058008DA7}"/>
              </a:ext>
            </a:extLst>
          </p:cNvPr>
          <p:cNvSpPr>
            <a:spLocks noGrp="1"/>
          </p:cNvSpPr>
          <p:nvPr>
            <p:ph type="body" sz="quarter" idx="13"/>
          </p:nvPr>
        </p:nvSpPr>
        <p:spPr>
          <a:xfrm>
            <a:off x="3549654"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5" name="Text Placeholder 47">
            <a:extLst>
              <a:ext uri="{FF2B5EF4-FFF2-40B4-BE49-F238E27FC236}">
                <a16:creationId xmlns:a16="http://schemas.microsoft.com/office/drawing/2014/main" id="{79BD94F2-6DE6-DE3E-21BF-6279CA9A8C4B}"/>
              </a:ext>
            </a:extLst>
          </p:cNvPr>
          <p:cNvSpPr>
            <a:spLocks noGrp="1"/>
          </p:cNvSpPr>
          <p:nvPr>
            <p:ph type="body" sz="quarter" idx="14"/>
          </p:nvPr>
        </p:nvSpPr>
        <p:spPr>
          <a:xfrm>
            <a:off x="537704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6" name="Text Placeholder 47">
            <a:extLst>
              <a:ext uri="{FF2B5EF4-FFF2-40B4-BE49-F238E27FC236}">
                <a16:creationId xmlns:a16="http://schemas.microsoft.com/office/drawing/2014/main" id="{E34CD2CE-8BE9-32D0-4893-FD8C19B90E52}"/>
              </a:ext>
            </a:extLst>
          </p:cNvPr>
          <p:cNvSpPr>
            <a:spLocks noGrp="1"/>
          </p:cNvSpPr>
          <p:nvPr>
            <p:ph type="body" sz="quarter" idx="15"/>
          </p:nvPr>
        </p:nvSpPr>
        <p:spPr>
          <a:xfrm>
            <a:off x="7237859"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7" name="Text Placeholder 47">
            <a:extLst>
              <a:ext uri="{FF2B5EF4-FFF2-40B4-BE49-F238E27FC236}">
                <a16:creationId xmlns:a16="http://schemas.microsoft.com/office/drawing/2014/main" id="{3088D136-7942-8FAF-4B08-428851E690BC}"/>
              </a:ext>
            </a:extLst>
          </p:cNvPr>
          <p:cNvSpPr>
            <a:spLocks noGrp="1"/>
          </p:cNvSpPr>
          <p:nvPr>
            <p:ph type="body" sz="quarter" idx="16"/>
          </p:nvPr>
        </p:nvSpPr>
        <p:spPr>
          <a:xfrm>
            <a:off x="900951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309564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 - Anticipat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386686" y="5346073"/>
            <a:ext cx="2877984" cy="748934"/>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49" name="Straight Connector 48">
            <a:extLst>
              <a:ext uri="{FF2B5EF4-FFF2-40B4-BE49-F238E27FC236}">
                <a16:creationId xmlns:a16="http://schemas.microsoft.com/office/drawing/2014/main" id="{F356AFB0-BA87-8302-CA0E-DE0785D1D9E1}"/>
              </a:ext>
            </a:extLst>
          </p:cNvPr>
          <p:cNvCxnSpPr>
            <a:cxnSpLocks/>
          </p:cNvCxnSpPr>
          <p:nvPr userDrawn="1"/>
        </p:nvCxnSpPr>
        <p:spPr>
          <a:xfrm flipV="1">
            <a:off x="5941950" y="3221553"/>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91C4D3-4AB9-BA8B-7FD6-1EE7E4BF69E9}"/>
              </a:ext>
            </a:extLst>
          </p:cNvPr>
          <p:cNvCxnSpPr>
            <a:cxnSpLocks/>
          </p:cNvCxnSpPr>
          <p:nvPr userDrawn="1"/>
        </p:nvCxnSpPr>
        <p:spPr>
          <a:xfrm flipV="1">
            <a:off x="4032161"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ADE6F4D-08DC-458A-DDDC-5F8D76D80E21}"/>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93D4A1-F385-D9F2-41CA-00CBEAD62CC0}"/>
              </a:ext>
            </a:extLst>
          </p:cNvPr>
          <p:cNvCxnSpPr>
            <a:cxnSpLocks/>
          </p:cNvCxnSpPr>
          <p:nvPr userDrawn="1"/>
        </p:nvCxnSpPr>
        <p:spPr>
          <a:xfrm flipH="1" flipV="1">
            <a:off x="1853938" y="2983090"/>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utoShape 5">
            <a:extLst>
              <a:ext uri="{FF2B5EF4-FFF2-40B4-BE49-F238E27FC236}">
                <a16:creationId xmlns:a16="http://schemas.microsoft.com/office/drawing/2014/main" id="{2CDEBEA1-DA01-5B99-7135-B0349853490C}"/>
              </a:ext>
            </a:extLst>
          </p:cNvPr>
          <p:cNvSpPr/>
          <p:nvPr userDrawn="1"/>
        </p:nvSpPr>
        <p:spPr>
          <a:xfrm flipV="1">
            <a:off x="-11340" y="4156999"/>
            <a:ext cx="12203339" cy="726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4" name="Group 10">
            <a:extLst>
              <a:ext uri="{FF2B5EF4-FFF2-40B4-BE49-F238E27FC236}">
                <a16:creationId xmlns:a16="http://schemas.microsoft.com/office/drawing/2014/main" id="{7E709AE8-BB9F-20B0-0FDA-28CD486B92AE}"/>
              </a:ext>
            </a:extLst>
          </p:cNvPr>
          <p:cNvGrpSpPr/>
          <p:nvPr userDrawn="1"/>
        </p:nvGrpSpPr>
        <p:grpSpPr>
          <a:xfrm>
            <a:off x="3668184" y="3777197"/>
            <a:ext cx="731096" cy="731096"/>
            <a:chOff x="0" y="0"/>
            <a:chExt cx="812800" cy="812800"/>
          </a:xfrm>
        </p:grpSpPr>
        <p:sp>
          <p:nvSpPr>
            <p:cNvPr id="55" name="Freeform 11">
              <a:extLst>
                <a:ext uri="{FF2B5EF4-FFF2-40B4-BE49-F238E27FC236}">
                  <a16:creationId xmlns:a16="http://schemas.microsoft.com/office/drawing/2014/main" id="{C7DE96E4-92DA-4569-26CF-CC18CDEA01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6" name="TextBox 12">
              <a:extLst>
                <a:ext uri="{FF2B5EF4-FFF2-40B4-BE49-F238E27FC236}">
                  <a16:creationId xmlns:a16="http://schemas.microsoft.com/office/drawing/2014/main" id="{44099A0F-1184-CFEC-9FD8-B9A08FF0642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7" name="Group 16">
            <a:extLst>
              <a:ext uri="{FF2B5EF4-FFF2-40B4-BE49-F238E27FC236}">
                <a16:creationId xmlns:a16="http://schemas.microsoft.com/office/drawing/2014/main" id="{DF44DDB1-224F-769B-10B4-D071B6B91C22}"/>
              </a:ext>
            </a:extLst>
          </p:cNvPr>
          <p:cNvGrpSpPr/>
          <p:nvPr userDrawn="1"/>
        </p:nvGrpSpPr>
        <p:grpSpPr>
          <a:xfrm>
            <a:off x="7746872" y="3777197"/>
            <a:ext cx="731096" cy="731096"/>
            <a:chOff x="0" y="0"/>
            <a:chExt cx="812800" cy="812800"/>
          </a:xfrm>
        </p:grpSpPr>
        <p:sp>
          <p:nvSpPr>
            <p:cNvPr id="58" name="Freeform 17">
              <a:extLst>
                <a:ext uri="{FF2B5EF4-FFF2-40B4-BE49-F238E27FC236}">
                  <a16:creationId xmlns:a16="http://schemas.microsoft.com/office/drawing/2014/main" id="{C806FC24-52C4-299F-15CD-707D2320E8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9" name="TextBox 18">
              <a:extLst>
                <a:ext uri="{FF2B5EF4-FFF2-40B4-BE49-F238E27FC236}">
                  <a16:creationId xmlns:a16="http://schemas.microsoft.com/office/drawing/2014/main" id="{BFA2D0F8-1855-9541-3E1C-ED6A597206C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0" name="Group 19">
            <a:extLst>
              <a:ext uri="{FF2B5EF4-FFF2-40B4-BE49-F238E27FC236}">
                <a16:creationId xmlns:a16="http://schemas.microsoft.com/office/drawing/2014/main" id="{C374CDB7-7738-1F72-88C4-BE1526B30099}"/>
              </a:ext>
            </a:extLst>
          </p:cNvPr>
          <p:cNvGrpSpPr/>
          <p:nvPr userDrawn="1"/>
        </p:nvGrpSpPr>
        <p:grpSpPr>
          <a:xfrm>
            <a:off x="9956896" y="3776472"/>
            <a:ext cx="731096" cy="731096"/>
            <a:chOff x="0" y="0"/>
            <a:chExt cx="812800" cy="812800"/>
          </a:xfrm>
        </p:grpSpPr>
        <p:sp>
          <p:nvSpPr>
            <p:cNvPr id="61" name="Freeform 20">
              <a:extLst>
                <a:ext uri="{FF2B5EF4-FFF2-40B4-BE49-F238E27FC236}">
                  <a16:creationId xmlns:a16="http://schemas.microsoft.com/office/drawing/2014/main" id="{DE4E4E66-3F5E-9042-9EBE-8EA970AC73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2" name="TextBox 21">
              <a:extLst>
                <a:ext uri="{FF2B5EF4-FFF2-40B4-BE49-F238E27FC236}">
                  <a16:creationId xmlns:a16="http://schemas.microsoft.com/office/drawing/2014/main" id="{AB2DA676-ED6E-B3D2-9E45-20133F333F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3" name="Group 28">
            <a:extLst>
              <a:ext uri="{FF2B5EF4-FFF2-40B4-BE49-F238E27FC236}">
                <a16:creationId xmlns:a16="http://schemas.microsoft.com/office/drawing/2014/main" id="{BC7DA13B-C0BC-C191-A64A-F05D55007D40}"/>
              </a:ext>
            </a:extLst>
          </p:cNvPr>
          <p:cNvGrpSpPr/>
          <p:nvPr userDrawn="1"/>
        </p:nvGrpSpPr>
        <p:grpSpPr>
          <a:xfrm>
            <a:off x="7581876" y="2097790"/>
            <a:ext cx="1049261" cy="1054591"/>
            <a:chOff x="0" y="38100"/>
            <a:chExt cx="812800" cy="816929"/>
          </a:xfrm>
        </p:grpSpPr>
        <p:sp>
          <p:nvSpPr>
            <p:cNvPr id="64" name="Freeform 29">
              <a:extLst>
                <a:ext uri="{FF2B5EF4-FFF2-40B4-BE49-F238E27FC236}">
                  <a16:creationId xmlns:a16="http://schemas.microsoft.com/office/drawing/2014/main" id="{441326C7-DB8F-42C6-FE11-124351B6F1CE}"/>
                </a:ext>
              </a:extLst>
            </p:cNvPr>
            <p:cNvSpPr/>
            <p:nvPr/>
          </p:nvSpPr>
          <p:spPr>
            <a:xfrm>
              <a:off x="0" y="4222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5" name="TextBox 30">
              <a:extLst>
                <a:ext uri="{FF2B5EF4-FFF2-40B4-BE49-F238E27FC236}">
                  <a16:creationId xmlns:a16="http://schemas.microsoft.com/office/drawing/2014/main" id="{AD134384-6E0A-3E11-8A78-B6529AB1EB0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6" name="Group 31">
            <a:extLst>
              <a:ext uri="{FF2B5EF4-FFF2-40B4-BE49-F238E27FC236}">
                <a16:creationId xmlns:a16="http://schemas.microsoft.com/office/drawing/2014/main" id="{AA57BFF9-4BC1-1918-6792-7E82C7082F48}"/>
              </a:ext>
            </a:extLst>
          </p:cNvPr>
          <p:cNvGrpSpPr/>
          <p:nvPr userDrawn="1"/>
        </p:nvGrpSpPr>
        <p:grpSpPr>
          <a:xfrm>
            <a:off x="3524961" y="2103120"/>
            <a:ext cx="1049261" cy="1049261"/>
            <a:chOff x="0" y="19468"/>
            <a:chExt cx="812800" cy="812800"/>
          </a:xfrm>
        </p:grpSpPr>
        <p:sp>
          <p:nvSpPr>
            <p:cNvPr id="67" name="Freeform 32">
              <a:extLst>
                <a:ext uri="{FF2B5EF4-FFF2-40B4-BE49-F238E27FC236}">
                  <a16:creationId xmlns:a16="http://schemas.microsoft.com/office/drawing/2014/main" id="{FCBBA9F8-D6C0-D7B6-6A95-3DA052206A57}"/>
                </a:ext>
              </a:extLst>
            </p:cNvPr>
            <p:cNvSpPr/>
            <p:nvPr/>
          </p:nvSpPr>
          <p:spPr>
            <a:xfrm>
              <a:off x="0" y="1946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8" name="TextBox 33">
              <a:extLst>
                <a:ext uri="{FF2B5EF4-FFF2-40B4-BE49-F238E27FC236}">
                  <a16:creationId xmlns:a16="http://schemas.microsoft.com/office/drawing/2014/main" id="{A3352C8B-68A2-48B5-AFD1-03381B64A74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69" name="Freeform 38">
            <a:extLst>
              <a:ext uri="{FF2B5EF4-FFF2-40B4-BE49-F238E27FC236}">
                <a16:creationId xmlns:a16="http://schemas.microsoft.com/office/drawing/2014/main" id="{E71BA57E-D6B0-6160-6949-46C0B28D1EA1}"/>
              </a:ext>
            </a:extLst>
          </p:cNvPr>
          <p:cNvSpPr/>
          <p:nvPr userDrawn="1"/>
        </p:nvSpPr>
        <p:spPr>
          <a:xfrm>
            <a:off x="3794052" y="233890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Freeform 39">
            <a:extLst>
              <a:ext uri="{FF2B5EF4-FFF2-40B4-BE49-F238E27FC236}">
                <a16:creationId xmlns:a16="http://schemas.microsoft.com/office/drawing/2014/main" id="{A19C0134-B1F1-7C4A-6187-0809FD9271B0}"/>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1" name="Freeform 40">
            <a:extLst>
              <a:ext uri="{FF2B5EF4-FFF2-40B4-BE49-F238E27FC236}">
                <a16:creationId xmlns:a16="http://schemas.microsoft.com/office/drawing/2014/main" id="{9B0EEF54-72D3-EECD-594B-A61C499805DB}"/>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2" name="Group 54">
            <a:extLst>
              <a:ext uri="{FF2B5EF4-FFF2-40B4-BE49-F238E27FC236}">
                <a16:creationId xmlns:a16="http://schemas.microsoft.com/office/drawing/2014/main" id="{500B2413-8174-0DCB-3199-F4DD581A8BCE}"/>
              </a:ext>
            </a:extLst>
          </p:cNvPr>
          <p:cNvGrpSpPr>
            <a:grpSpLocks noChangeAspect="1"/>
          </p:cNvGrpSpPr>
          <p:nvPr userDrawn="1"/>
        </p:nvGrpSpPr>
        <p:grpSpPr>
          <a:xfrm>
            <a:off x="9234612" y="1670850"/>
            <a:ext cx="1600224" cy="1481531"/>
            <a:chOff x="76200" y="38100"/>
            <a:chExt cx="1269206" cy="1147654"/>
          </a:xfrm>
        </p:grpSpPr>
        <p:sp>
          <p:nvSpPr>
            <p:cNvPr id="73" name="Freeform 55">
              <a:extLst>
                <a:ext uri="{FF2B5EF4-FFF2-40B4-BE49-F238E27FC236}">
                  <a16:creationId xmlns:a16="http://schemas.microsoft.com/office/drawing/2014/main" id="{D60210FF-A86B-AD96-972B-95DDB2CA8FAE}"/>
                </a:ext>
              </a:extLst>
            </p:cNvPr>
            <p:cNvSpPr/>
            <p:nvPr/>
          </p:nvSpPr>
          <p:spPr>
            <a:xfrm>
              <a:off x="532606"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4" name="TextBox 56">
              <a:extLst>
                <a:ext uri="{FF2B5EF4-FFF2-40B4-BE49-F238E27FC236}">
                  <a16:creationId xmlns:a16="http://schemas.microsoft.com/office/drawing/2014/main" id="{3141A75B-0E49-D931-7424-83094048275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5" name="Group 57">
            <a:extLst>
              <a:ext uri="{FF2B5EF4-FFF2-40B4-BE49-F238E27FC236}">
                <a16:creationId xmlns:a16="http://schemas.microsoft.com/office/drawing/2014/main" id="{E0BD5E60-22B8-5E15-E407-31B5EE733BB0}"/>
              </a:ext>
            </a:extLst>
          </p:cNvPr>
          <p:cNvGrpSpPr/>
          <p:nvPr userDrawn="1"/>
        </p:nvGrpSpPr>
        <p:grpSpPr>
          <a:xfrm>
            <a:off x="5592348" y="3776472"/>
            <a:ext cx="731096" cy="731096"/>
            <a:chOff x="0" y="0"/>
            <a:chExt cx="812800" cy="812800"/>
          </a:xfrm>
        </p:grpSpPr>
        <p:sp>
          <p:nvSpPr>
            <p:cNvPr id="76" name="Freeform 58">
              <a:extLst>
                <a:ext uri="{FF2B5EF4-FFF2-40B4-BE49-F238E27FC236}">
                  <a16:creationId xmlns:a16="http://schemas.microsoft.com/office/drawing/2014/main" id="{901A977B-0043-28E5-7588-6EF0661C4F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TextBox 59">
              <a:extLst>
                <a:ext uri="{FF2B5EF4-FFF2-40B4-BE49-F238E27FC236}">
                  <a16:creationId xmlns:a16="http://schemas.microsoft.com/office/drawing/2014/main" id="{AA369CA7-F4EE-B66E-5835-A5D21E3B1AD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78" name="Graphic 77" descr="Open book outline">
            <a:extLst>
              <a:ext uri="{FF2B5EF4-FFF2-40B4-BE49-F238E27FC236}">
                <a16:creationId xmlns:a16="http://schemas.microsoft.com/office/drawing/2014/main" id="{61745F0B-D1E3-8DB6-5142-AA76B361BCF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74712"/>
            <a:ext cx="736447" cy="734153"/>
          </a:xfrm>
          <a:prstGeom prst="rect">
            <a:avLst/>
          </a:prstGeom>
        </p:spPr>
      </p:pic>
      <p:grpSp>
        <p:nvGrpSpPr>
          <p:cNvPr id="79" name="Group 22">
            <a:extLst>
              <a:ext uri="{FF2B5EF4-FFF2-40B4-BE49-F238E27FC236}">
                <a16:creationId xmlns:a16="http://schemas.microsoft.com/office/drawing/2014/main" id="{922DAFCC-B556-69B4-0C54-349F796491DA}"/>
              </a:ext>
            </a:extLst>
          </p:cNvPr>
          <p:cNvGrpSpPr>
            <a:grpSpLocks noChangeAspect="1"/>
          </p:cNvGrpSpPr>
          <p:nvPr userDrawn="1"/>
        </p:nvGrpSpPr>
        <p:grpSpPr>
          <a:xfrm>
            <a:off x="1027721" y="1317391"/>
            <a:ext cx="1645920" cy="1616313"/>
            <a:chOff x="0" y="0"/>
            <a:chExt cx="812800" cy="812800"/>
          </a:xfrm>
        </p:grpSpPr>
        <p:sp>
          <p:nvSpPr>
            <p:cNvPr id="80" name="Freeform 23">
              <a:extLst>
                <a:ext uri="{FF2B5EF4-FFF2-40B4-BE49-F238E27FC236}">
                  <a16:creationId xmlns:a16="http://schemas.microsoft.com/office/drawing/2014/main" id="{0F064B23-9039-1968-17B7-101E30ECA74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1" name="TextBox 24">
              <a:extLst>
                <a:ext uri="{FF2B5EF4-FFF2-40B4-BE49-F238E27FC236}">
                  <a16:creationId xmlns:a16="http://schemas.microsoft.com/office/drawing/2014/main" id="{41C28219-A6D0-BC35-AE97-4E3BB1A2862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82" name="Straight Connector 81">
            <a:extLst>
              <a:ext uri="{FF2B5EF4-FFF2-40B4-BE49-F238E27FC236}">
                <a16:creationId xmlns:a16="http://schemas.microsoft.com/office/drawing/2014/main" id="{44F196B0-6BB0-23EB-730E-031004D98535}"/>
              </a:ext>
            </a:extLst>
          </p:cNvPr>
          <p:cNvCxnSpPr>
            <a:cxnSpLocks/>
          </p:cNvCxnSpPr>
          <p:nvPr userDrawn="1"/>
        </p:nvCxnSpPr>
        <p:spPr>
          <a:xfrm flipV="1">
            <a:off x="8095682"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25">
            <a:extLst>
              <a:ext uri="{FF2B5EF4-FFF2-40B4-BE49-F238E27FC236}">
                <a16:creationId xmlns:a16="http://schemas.microsoft.com/office/drawing/2014/main" id="{62756CEA-C3BA-84E0-D1FB-6E833B15C76B}"/>
              </a:ext>
            </a:extLst>
          </p:cNvPr>
          <p:cNvGrpSpPr/>
          <p:nvPr userDrawn="1"/>
        </p:nvGrpSpPr>
        <p:grpSpPr>
          <a:xfrm>
            <a:off x="5435189" y="2107006"/>
            <a:ext cx="1049262" cy="2049993"/>
            <a:chOff x="-1" y="-851407"/>
            <a:chExt cx="812800" cy="1588007"/>
          </a:xfrm>
        </p:grpSpPr>
        <p:sp>
          <p:nvSpPr>
            <p:cNvPr id="84" name="TextBox 27">
              <a:extLst>
                <a:ext uri="{FF2B5EF4-FFF2-40B4-BE49-F238E27FC236}">
                  <a16:creationId xmlns:a16="http://schemas.microsoft.com/office/drawing/2014/main" id="{9480E945-2D60-E4B8-970D-C976BEBC26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85" name="Freeform 26">
              <a:extLst>
                <a:ext uri="{FF2B5EF4-FFF2-40B4-BE49-F238E27FC236}">
                  <a16:creationId xmlns:a16="http://schemas.microsoft.com/office/drawing/2014/main" id="{16175DA0-D3DA-3D54-063B-9823643E2D19}"/>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86" name="Group 7">
            <a:extLst>
              <a:ext uri="{FF2B5EF4-FFF2-40B4-BE49-F238E27FC236}">
                <a16:creationId xmlns:a16="http://schemas.microsoft.com/office/drawing/2014/main" id="{E54DD3C1-F418-3117-EBC8-C56DE0F91DCB}"/>
              </a:ext>
            </a:extLst>
          </p:cNvPr>
          <p:cNvGrpSpPr/>
          <p:nvPr userDrawn="1"/>
        </p:nvGrpSpPr>
        <p:grpSpPr>
          <a:xfrm>
            <a:off x="1231318" y="3467366"/>
            <a:ext cx="1188720" cy="1186193"/>
            <a:chOff x="0" y="0"/>
            <a:chExt cx="812800" cy="812800"/>
          </a:xfrm>
        </p:grpSpPr>
        <p:sp>
          <p:nvSpPr>
            <p:cNvPr id="87" name="Freeform 8">
              <a:extLst>
                <a:ext uri="{FF2B5EF4-FFF2-40B4-BE49-F238E27FC236}">
                  <a16:creationId xmlns:a16="http://schemas.microsoft.com/office/drawing/2014/main" id="{C3BB84BB-4E2C-8F98-84E1-E711C79AEBC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8" name="TextBox 9">
              <a:extLst>
                <a:ext uri="{FF2B5EF4-FFF2-40B4-BE49-F238E27FC236}">
                  <a16:creationId xmlns:a16="http://schemas.microsoft.com/office/drawing/2014/main" id="{1C0A8601-C747-E77C-644A-B1FC2D88C66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sp>
        <p:nvSpPr>
          <p:cNvPr id="89" name="Freeform 37">
            <a:extLst>
              <a:ext uri="{FF2B5EF4-FFF2-40B4-BE49-F238E27FC236}">
                <a16:creationId xmlns:a16="http://schemas.microsoft.com/office/drawing/2014/main" id="{EE94F35E-F4A0-31ED-2315-288F7F4AC5E8}"/>
              </a:ext>
            </a:extLst>
          </p:cNvPr>
          <p:cNvSpPr/>
          <p:nvPr userDrawn="1"/>
        </p:nvSpPr>
        <p:spPr>
          <a:xfrm>
            <a:off x="1342761" y="1652320"/>
            <a:ext cx="993545" cy="986738"/>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TextBox 44">
            <a:extLst>
              <a:ext uri="{FF2B5EF4-FFF2-40B4-BE49-F238E27FC236}">
                <a16:creationId xmlns:a16="http://schemas.microsoft.com/office/drawing/2014/main" id="{2176AA21-6838-40DD-6E3D-0953F8CA24F2}"/>
              </a:ext>
            </a:extLst>
          </p:cNvPr>
          <p:cNvSpPr txBox="1"/>
          <p:nvPr userDrawn="1"/>
        </p:nvSpPr>
        <p:spPr>
          <a:xfrm>
            <a:off x="73947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Anticipate</a:t>
            </a:r>
          </a:p>
        </p:txBody>
      </p:sp>
    </p:spTree>
    <p:extLst>
      <p:ext uri="{BB962C8B-B14F-4D97-AF65-F5344CB8AC3E}">
        <p14:creationId xmlns:p14="http://schemas.microsoft.com/office/powerpoint/2010/main" val="3461419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 - Engag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2611537"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2" name="Straight Connector 1">
            <a:extLst>
              <a:ext uri="{FF2B5EF4-FFF2-40B4-BE49-F238E27FC236}">
                <a16:creationId xmlns:a16="http://schemas.microsoft.com/office/drawing/2014/main" id="{7C7B6808-59AC-8402-4264-92BE91FE1AC9}"/>
              </a:ext>
            </a:extLst>
          </p:cNvPr>
          <p:cNvCxnSpPr>
            <a:cxnSpLocks/>
          </p:cNvCxnSpPr>
          <p:nvPr userDrawn="1"/>
        </p:nvCxnSpPr>
        <p:spPr>
          <a:xfrm flipV="1">
            <a:off x="5945366" y="3218688"/>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81F1986-02BF-E6C6-A71C-608E3189659C}"/>
              </a:ext>
            </a:extLst>
          </p:cNvPr>
          <p:cNvCxnSpPr>
            <a:cxnSpLocks/>
          </p:cNvCxnSpPr>
          <p:nvPr userDrawn="1"/>
        </p:nvCxnSpPr>
        <p:spPr>
          <a:xfrm flipV="1">
            <a:off x="10323576"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1709E5D-5EEC-D421-6710-9097021E9215}"/>
              </a:ext>
            </a:extLst>
          </p:cNvPr>
          <p:cNvCxnSpPr>
            <a:cxnSpLocks/>
          </p:cNvCxnSpPr>
          <p:nvPr userDrawn="1"/>
        </p:nvCxnSpPr>
        <p:spPr>
          <a:xfrm flipH="1" flipV="1">
            <a:off x="4053127" y="2934862"/>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180AF5-0162-57BB-0E21-94B8ABF80F05}"/>
              </a:ext>
            </a:extLst>
          </p:cNvPr>
          <p:cNvCxnSpPr>
            <a:cxnSpLocks/>
          </p:cNvCxnSpPr>
          <p:nvPr userDrawn="1"/>
        </p:nvCxnSpPr>
        <p:spPr>
          <a:xfrm flipH="1" flipV="1">
            <a:off x="1856232"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858467D-EB12-A177-C196-1210AF121AAA}"/>
              </a:ext>
            </a:extLst>
          </p:cNvPr>
          <p:cNvSpPr/>
          <p:nvPr userDrawn="1"/>
        </p:nvSpPr>
        <p:spPr>
          <a:xfrm>
            <a:off x="-11340" y="4164260"/>
            <a:ext cx="12203337" cy="9147"/>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0">
            <a:extLst>
              <a:ext uri="{FF2B5EF4-FFF2-40B4-BE49-F238E27FC236}">
                <a16:creationId xmlns:a16="http://schemas.microsoft.com/office/drawing/2014/main" id="{56482B6D-D474-E887-9C7C-C8E93C5D9BCF}"/>
              </a:ext>
            </a:extLst>
          </p:cNvPr>
          <p:cNvGrpSpPr/>
          <p:nvPr userDrawn="1"/>
        </p:nvGrpSpPr>
        <p:grpSpPr>
          <a:xfrm>
            <a:off x="3684982" y="3794332"/>
            <a:ext cx="731096" cy="731096"/>
            <a:chOff x="0" y="0"/>
            <a:chExt cx="812800" cy="812800"/>
          </a:xfrm>
        </p:grpSpPr>
        <p:sp>
          <p:nvSpPr>
            <p:cNvPr id="8" name="Freeform 11">
              <a:extLst>
                <a:ext uri="{FF2B5EF4-FFF2-40B4-BE49-F238E27FC236}">
                  <a16:creationId xmlns:a16="http://schemas.microsoft.com/office/drawing/2014/main" id="{8612E523-9922-33A8-22D9-E1CB9B3C78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2">
              <a:extLst>
                <a:ext uri="{FF2B5EF4-FFF2-40B4-BE49-F238E27FC236}">
                  <a16:creationId xmlns:a16="http://schemas.microsoft.com/office/drawing/2014/main" id="{3DF8F994-235B-4C68-6E80-2159BC7A9EE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6">
            <a:extLst>
              <a:ext uri="{FF2B5EF4-FFF2-40B4-BE49-F238E27FC236}">
                <a16:creationId xmlns:a16="http://schemas.microsoft.com/office/drawing/2014/main" id="{334D23E8-F2EE-4944-87ED-86853F493214}"/>
              </a:ext>
            </a:extLst>
          </p:cNvPr>
          <p:cNvGrpSpPr/>
          <p:nvPr userDrawn="1"/>
        </p:nvGrpSpPr>
        <p:grpSpPr>
          <a:xfrm>
            <a:off x="7744968" y="3776472"/>
            <a:ext cx="731096" cy="731096"/>
            <a:chOff x="0" y="0"/>
            <a:chExt cx="812800" cy="812800"/>
          </a:xfrm>
        </p:grpSpPr>
        <p:sp>
          <p:nvSpPr>
            <p:cNvPr id="12" name="Freeform 17">
              <a:extLst>
                <a:ext uri="{FF2B5EF4-FFF2-40B4-BE49-F238E27FC236}">
                  <a16:creationId xmlns:a16="http://schemas.microsoft.com/office/drawing/2014/main" id="{6C85D5CC-6A5A-C96D-8726-73E2C17837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18">
              <a:extLst>
                <a:ext uri="{FF2B5EF4-FFF2-40B4-BE49-F238E27FC236}">
                  <a16:creationId xmlns:a16="http://schemas.microsoft.com/office/drawing/2014/main" id="{6D795323-1EBE-5DEF-18CB-B27652D1684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4" name="Group 19">
            <a:extLst>
              <a:ext uri="{FF2B5EF4-FFF2-40B4-BE49-F238E27FC236}">
                <a16:creationId xmlns:a16="http://schemas.microsoft.com/office/drawing/2014/main" id="{D84886FF-F188-2B57-7226-2F6E531ACF38}"/>
              </a:ext>
            </a:extLst>
          </p:cNvPr>
          <p:cNvGrpSpPr/>
          <p:nvPr userDrawn="1"/>
        </p:nvGrpSpPr>
        <p:grpSpPr>
          <a:xfrm>
            <a:off x="9958550" y="3776472"/>
            <a:ext cx="731096" cy="731096"/>
            <a:chOff x="0" y="0"/>
            <a:chExt cx="812800" cy="812800"/>
          </a:xfrm>
        </p:grpSpPr>
        <p:sp>
          <p:nvSpPr>
            <p:cNvPr id="15" name="Freeform 20">
              <a:extLst>
                <a:ext uri="{FF2B5EF4-FFF2-40B4-BE49-F238E27FC236}">
                  <a16:creationId xmlns:a16="http://schemas.microsoft.com/office/drawing/2014/main" id="{712B0216-1C43-20DA-6736-697AD0ABE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6" name="TextBox 21">
              <a:extLst>
                <a:ext uri="{FF2B5EF4-FFF2-40B4-BE49-F238E27FC236}">
                  <a16:creationId xmlns:a16="http://schemas.microsoft.com/office/drawing/2014/main" id="{DFC56F7A-4AAD-344E-A764-CE9DFEDACF4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7" name="Group 28">
            <a:extLst>
              <a:ext uri="{FF2B5EF4-FFF2-40B4-BE49-F238E27FC236}">
                <a16:creationId xmlns:a16="http://schemas.microsoft.com/office/drawing/2014/main" id="{E192CDAE-F332-6D0E-1197-31A287B03112}"/>
              </a:ext>
            </a:extLst>
          </p:cNvPr>
          <p:cNvGrpSpPr/>
          <p:nvPr userDrawn="1"/>
        </p:nvGrpSpPr>
        <p:grpSpPr>
          <a:xfrm>
            <a:off x="7581876" y="2093976"/>
            <a:ext cx="1049261" cy="1049261"/>
            <a:chOff x="0" y="28062"/>
            <a:chExt cx="812800" cy="812800"/>
          </a:xfrm>
        </p:grpSpPr>
        <p:sp>
          <p:nvSpPr>
            <p:cNvPr id="18" name="Freeform 29">
              <a:extLst>
                <a:ext uri="{FF2B5EF4-FFF2-40B4-BE49-F238E27FC236}">
                  <a16:creationId xmlns:a16="http://schemas.microsoft.com/office/drawing/2014/main" id="{CBE2CFF2-F9A2-FE59-8000-1A0CF96736DA}"/>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9" name="TextBox 30">
              <a:extLst>
                <a:ext uri="{FF2B5EF4-FFF2-40B4-BE49-F238E27FC236}">
                  <a16:creationId xmlns:a16="http://schemas.microsoft.com/office/drawing/2014/main" id="{ADF37C08-8B3D-4BAB-C560-39E7A3C00EA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0" name="Freeform 38">
            <a:extLst>
              <a:ext uri="{FF2B5EF4-FFF2-40B4-BE49-F238E27FC236}">
                <a16:creationId xmlns:a16="http://schemas.microsoft.com/office/drawing/2014/main" id="{B40E652E-38FC-40D7-B0B1-78570FB77B64}"/>
              </a:ext>
            </a:extLst>
          </p:cNvPr>
          <p:cNvSpPr/>
          <p:nvPr userDrawn="1"/>
        </p:nvSpPr>
        <p:spPr>
          <a:xfrm>
            <a:off x="3778963" y="228347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Freeform 39">
            <a:extLst>
              <a:ext uri="{FF2B5EF4-FFF2-40B4-BE49-F238E27FC236}">
                <a16:creationId xmlns:a16="http://schemas.microsoft.com/office/drawing/2014/main" id="{B479531E-8213-A8C5-941B-054282A5092C}"/>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2" name="Freeform 40">
            <a:extLst>
              <a:ext uri="{FF2B5EF4-FFF2-40B4-BE49-F238E27FC236}">
                <a16:creationId xmlns:a16="http://schemas.microsoft.com/office/drawing/2014/main" id="{96FBFF5B-075B-5DE0-50E3-D0E5076F46C3}"/>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23" name="Group 54">
            <a:extLst>
              <a:ext uri="{FF2B5EF4-FFF2-40B4-BE49-F238E27FC236}">
                <a16:creationId xmlns:a16="http://schemas.microsoft.com/office/drawing/2014/main" id="{ED7B599F-DAC1-55A6-0FCD-D0A7CA6591FA}"/>
              </a:ext>
            </a:extLst>
          </p:cNvPr>
          <p:cNvGrpSpPr/>
          <p:nvPr userDrawn="1"/>
        </p:nvGrpSpPr>
        <p:grpSpPr>
          <a:xfrm>
            <a:off x="9235440" y="1673352"/>
            <a:ext cx="1600200" cy="1481328"/>
            <a:chOff x="76200" y="38100"/>
            <a:chExt cx="1280224" cy="1147654"/>
          </a:xfrm>
        </p:grpSpPr>
        <p:sp>
          <p:nvSpPr>
            <p:cNvPr id="24" name="Freeform 55">
              <a:extLst>
                <a:ext uri="{FF2B5EF4-FFF2-40B4-BE49-F238E27FC236}">
                  <a16:creationId xmlns:a16="http://schemas.microsoft.com/office/drawing/2014/main" id="{367171ED-4C89-2433-CEE0-C073827C3619}"/>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56">
              <a:extLst>
                <a:ext uri="{FF2B5EF4-FFF2-40B4-BE49-F238E27FC236}">
                  <a16:creationId xmlns:a16="http://schemas.microsoft.com/office/drawing/2014/main" id="{D3697E22-B7A3-2480-DA68-9140078620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6" name="Group 57">
            <a:extLst>
              <a:ext uri="{FF2B5EF4-FFF2-40B4-BE49-F238E27FC236}">
                <a16:creationId xmlns:a16="http://schemas.microsoft.com/office/drawing/2014/main" id="{72F616B6-472D-616E-9697-B587B4442CEF}"/>
              </a:ext>
            </a:extLst>
          </p:cNvPr>
          <p:cNvGrpSpPr/>
          <p:nvPr userDrawn="1"/>
        </p:nvGrpSpPr>
        <p:grpSpPr>
          <a:xfrm>
            <a:off x="5593298" y="3776472"/>
            <a:ext cx="731096" cy="731096"/>
            <a:chOff x="0" y="0"/>
            <a:chExt cx="812800" cy="812800"/>
          </a:xfrm>
        </p:grpSpPr>
        <p:sp>
          <p:nvSpPr>
            <p:cNvPr id="27" name="Freeform 58">
              <a:extLst>
                <a:ext uri="{FF2B5EF4-FFF2-40B4-BE49-F238E27FC236}">
                  <a16:creationId xmlns:a16="http://schemas.microsoft.com/office/drawing/2014/main" id="{F5236727-CA49-9F0D-CF88-AF32A1264B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D63C9F73-6A39-431A-F871-C476B31150B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29" name="Graphic 28" descr="Open book outline">
            <a:extLst>
              <a:ext uri="{FF2B5EF4-FFF2-40B4-BE49-F238E27FC236}">
                <a16:creationId xmlns:a16="http://schemas.microsoft.com/office/drawing/2014/main" id="{A6377749-8341-F254-7D2F-13663DD79A8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60888"/>
            <a:ext cx="736447" cy="734153"/>
          </a:xfrm>
          <a:prstGeom prst="rect">
            <a:avLst/>
          </a:prstGeom>
        </p:spPr>
      </p:pic>
      <p:cxnSp>
        <p:nvCxnSpPr>
          <p:cNvPr id="30" name="Straight Connector 29">
            <a:extLst>
              <a:ext uri="{FF2B5EF4-FFF2-40B4-BE49-F238E27FC236}">
                <a16:creationId xmlns:a16="http://schemas.microsoft.com/office/drawing/2014/main" id="{05963A4F-2E3E-2982-FE62-92AE7256256E}"/>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25">
            <a:extLst>
              <a:ext uri="{FF2B5EF4-FFF2-40B4-BE49-F238E27FC236}">
                <a16:creationId xmlns:a16="http://schemas.microsoft.com/office/drawing/2014/main" id="{D515A719-C7F8-63FB-FDB0-EA1FC5847684}"/>
              </a:ext>
            </a:extLst>
          </p:cNvPr>
          <p:cNvGrpSpPr/>
          <p:nvPr userDrawn="1"/>
        </p:nvGrpSpPr>
        <p:grpSpPr>
          <a:xfrm>
            <a:off x="5435189" y="2107006"/>
            <a:ext cx="1049261" cy="2049992"/>
            <a:chOff x="-1" y="-851407"/>
            <a:chExt cx="812800" cy="1588007"/>
          </a:xfrm>
        </p:grpSpPr>
        <p:sp>
          <p:nvSpPr>
            <p:cNvPr id="32" name="TextBox 27">
              <a:extLst>
                <a:ext uri="{FF2B5EF4-FFF2-40B4-BE49-F238E27FC236}">
                  <a16:creationId xmlns:a16="http://schemas.microsoft.com/office/drawing/2014/main" id="{1FA48C19-A53F-689C-0F47-25F286327E3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F53343E5-E12D-55E7-0E36-58C47D2B6DE3}"/>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
        <p:nvSpPr>
          <p:cNvPr id="34" name="Freeform 37">
            <a:extLst>
              <a:ext uri="{FF2B5EF4-FFF2-40B4-BE49-F238E27FC236}">
                <a16:creationId xmlns:a16="http://schemas.microsoft.com/office/drawing/2014/main" id="{669290E8-21CE-0286-01A0-F64C35131749}"/>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5" name="TextBox 44">
            <a:extLst>
              <a:ext uri="{FF2B5EF4-FFF2-40B4-BE49-F238E27FC236}">
                <a16:creationId xmlns:a16="http://schemas.microsoft.com/office/drawing/2014/main" id="{3F2C05EE-597B-AC3D-8EBF-5B50EFE648E0}"/>
              </a:ext>
            </a:extLst>
          </p:cNvPr>
          <p:cNvSpPr txBox="1"/>
          <p:nvPr userDrawn="1"/>
        </p:nvSpPr>
        <p:spPr>
          <a:xfrm>
            <a:off x="2936071"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Engage</a:t>
            </a:r>
          </a:p>
        </p:txBody>
      </p:sp>
      <p:grpSp>
        <p:nvGrpSpPr>
          <p:cNvPr id="36" name="Group 7">
            <a:extLst>
              <a:ext uri="{FF2B5EF4-FFF2-40B4-BE49-F238E27FC236}">
                <a16:creationId xmlns:a16="http://schemas.microsoft.com/office/drawing/2014/main" id="{A01C5810-6710-4C96-723E-05ACF0559517}"/>
              </a:ext>
            </a:extLst>
          </p:cNvPr>
          <p:cNvGrpSpPr/>
          <p:nvPr userDrawn="1"/>
        </p:nvGrpSpPr>
        <p:grpSpPr>
          <a:xfrm>
            <a:off x="3459444" y="3573467"/>
            <a:ext cx="1188720" cy="1186193"/>
            <a:chOff x="0" y="0"/>
            <a:chExt cx="812800" cy="812800"/>
          </a:xfrm>
        </p:grpSpPr>
        <p:sp>
          <p:nvSpPr>
            <p:cNvPr id="37" name="Freeform 8">
              <a:extLst>
                <a:ext uri="{FF2B5EF4-FFF2-40B4-BE49-F238E27FC236}">
                  <a16:creationId xmlns:a16="http://schemas.microsoft.com/office/drawing/2014/main" id="{EF0F214F-33E2-3926-C86E-D60ACFBD1A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8" name="TextBox 9">
              <a:extLst>
                <a:ext uri="{FF2B5EF4-FFF2-40B4-BE49-F238E27FC236}">
                  <a16:creationId xmlns:a16="http://schemas.microsoft.com/office/drawing/2014/main" id="{DE953213-040A-0FBC-F0FF-6B83E3A9340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9" name="Group 22">
            <a:extLst>
              <a:ext uri="{FF2B5EF4-FFF2-40B4-BE49-F238E27FC236}">
                <a16:creationId xmlns:a16="http://schemas.microsoft.com/office/drawing/2014/main" id="{60EA5E13-33A4-D2B9-A18A-DEB23C3A98C2}"/>
              </a:ext>
            </a:extLst>
          </p:cNvPr>
          <p:cNvGrpSpPr>
            <a:grpSpLocks noChangeAspect="1"/>
          </p:cNvGrpSpPr>
          <p:nvPr userDrawn="1"/>
        </p:nvGrpSpPr>
        <p:grpSpPr>
          <a:xfrm>
            <a:off x="3231252" y="1313547"/>
            <a:ext cx="1645920" cy="1616313"/>
            <a:chOff x="0" y="0"/>
            <a:chExt cx="812800" cy="812800"/>
          </a:xfrm>
        </p:grpSpPr>
        <p:sp>
          <p:nvSpPr>
            <p:cNvPr id="40" name="Freeform 23">
              <a:extLst>
                <a:ext uri="{FF2B5EF4-FFF2-40B4-BE49-F238E27FC236}">
                  <a16:creationId xmlns:a16="http://schemas.microsoft.com/office/drawing/2014/main" id="{BA667E4F-9C47-EAD1-8D27-FB1225442D9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1" name="TextBox 24">
              <a:extLst>
                <a:ext uri="{FF2B5EF4-FFF2-40B4-BE49-F238E27FC236}">
                  <a16:creationId xmlns:a16="http://schemas.microsoft.com/office/drawing/2014/main" id="{1261D540-D4FA-1E1C-EC8C-4119F4B401D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2" name="Freeform 38">
            <a:extLst>
              <a:ext uri="{FF2B5EF4-FFF2-40B4-BE49-F238E27FC236}">
                <a16:creationId xmlns:a16="http://schemas.microsoft.com/office/drawing/2014/main" id="{72EDD1B8-7F92-B1D4-A54A-A3462EBD431F}"/>
              </a:ext>
            </a:extLst>
          </p:cNvPr>
          <p:cNvSpPr>
            <a:spLocks noChangeAspect="1"/>
          </p:cNvSpPr>
          <p:nvPr userDrawn="1"/>
        </p:nvSpPr>
        <p:spPr>
          <a:xfrm>
            <a:off x="3656800" y="1670483"/>
            <a:ext cx="956865" cy="843008"/>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43" name="Group 57">
            <a:extLst>
              <a:ext uri="{FF2B5EF4-FFF2-40B4-BE49-F238E27FC236}">
                <a16:creationId xmlns:a16="http://schemas.microsoft.com/office/drawing/2014/main" id="{E0BC6C87-8060-3F63-B5D6-B0F8DAE11D4E}"/>
              </a:ext>
            </a:extLst>
          </p:cNvPr>
          <p:cNvGrpSpPr/>
          <p:nvPr userDrawn="1"/>
        </p:nvGrpSpPr>
        <p:grpSpPr>
          <a:xfrm>
            <a:off x="1481328" y="3776472"/>
            <a:ext cx="731096" cy="731096"/>
            <a:chOff x="0" y="0"/>
            <a:chExt cx="812800" cy="812800"/>
          </a:xfrm>
        </p:grpSpPr>
        <p:sp>
          <p:nvSpPr>
            <p:cNvPr id="44" name="Freeform 58">
              <a:extLst>
                <a:ext uri="{FF2B5EF4-FFF2-40B4-BE49-F238E27FC236}">
                  <a16:creationId xmlns:a16="http://schemas.microsoft.com/office/drawing/2014/main" id="{5ACE8278-0B2D-4E73-B8FA-E5DF9EF1CEE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Box 59">
              <a:extLst>
                <a:ext uri="{FF2B5EF4-FFF2-40B4-BE49-F238E27FC236}">
                  <a16:creationId xmlns:a16="http://schemas.microsoft.com/office/drawing/2014/main" id="{19262CB0-85F0-F33F-0360-D6FD3E1C11E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6" name="Group 25">
            <a:extLst>
              <a:ext uri="{FF2B5EF4-FFF2-40B4-BE49-F238E27FC236}">
                <a16:creationId xmlns:a16="http://schemas.microsoft.com/office/drawing/2014/main" id="{7BC8B6EC-D5EF-7C3F-A2BF-9E532910F1A2}"/>
              </a:ext>
            </a:extLst>
          </p:cNvPr>
          <p:cNvGrpSpPr/>
          <p:nvPr userDrawn="1"/>
        </p:nvGrpSpPr>
        <p:grpSpPr>
          <a:xfrm>
            <a:off x="1326176" y="2103120"/>
            <a:ext cx="1049262" cy="2111752"/>
            <a:chOff x="-1" y="-899248"/>
            <a:chExt cx="812800" cy="1635848"/>
          </a:xfrm>
        </p:grpSpPr>
        <p:sp>
          <p:nvSpPr>
            <p:cNvPr id="47" name="TextBox 27">
              <a:extLst>
                <a:ext uri="{FF2B5EF4-FFF2-40B4-BE49-F238E27FC236}">
                  <a16:creationId xmlns:a16="http://schemas.microsoft.com/office/drawing/2014/main" id="{E691FC2D-9DEE-4207-53FF-0673F19BBEB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91" name="Freeform 26">
              <a:extLst>
                <a:ext uri="{FF2B5EF4-FFF2-40B4-BE49-F238E27FC236}">
                  <a16:creationId xmlns:a16="http://schemas.microsoft.com/office/drawing/2014/main" id="{608360F1-4721-2663-A475-FA6F3F103327}"/>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Tree>
    <p:extLst>
      <p:ext uri="{BB962C8B-B14F-4D97-AF65-F5344CB8AC3E}">
        <p14:creationId xmlns:p14="http://schemas.microsoft.com/office/powerpoint/2010/main" val="14883328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 - Explor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938F35B1-51C8-8174-EE64-3E17EC67FA28}"/>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F236199-B9A6-E1BE-52CF-10FBFCC2DCC3}"/>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2E5582-F5AC-DAEB-5E03-249EBE54C6DC}"/>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AutoShape 5">
            <a:extLst>
              <a:ext uri="{FF2B5EF4-FFF2-40B4-BE49-F238E27FC236}">
                <a16:creationId xmlns:a16="http://schemas.microsoft.com/office/drawing/2014/main" id="{961A988E-1D5B-A936-BAEE-F3BC09ED4608}"/>
              </a:ext>
            </a:extLst>
          </p:cNvPr>
          <p:cNvSpPr/>
          <p:nvPr userDrawn="1"/>
        </p:nvSpPr>
        <p:spPr>
          <a:xfrm>
            <a:off x="-11340" y="4164260"/>
            <a:ext cx="12203340" cy="2312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6" name="Group 16">
            <a:extLst>
              <a:ext uri="{FF2B5EF4-FFF2-40B4-BE49-F238E27FC236}">
                <a16:creationId xmlns:a16="http://schemas.microsoft.com/office/drawing/2014/main" id="{BD5B3FA0-ACE5-7C5A-B083-51D508E56A70}"/>
              </a:ext>
            </a:extLst>
          </p:cNvPr>
          <p:cNvGrpSpPr/>
          <p:nvPr userDrawn="1"/>
        </p:nvGrpSpPr>
        <p:grpSpPr>
          <a:xfrm>
            <a:off x="7744968" y="3776472"/>
            <a:ext cx="731096" cy="731096"/>
            <a:chOff x="0" y="0"/>
            <a:chExt cx="812800" cy="812800"/>
          </a:xfrm>
        </p:grpSpPr>
        <p:sp>
          <p:nvSpPr>
            <p:cNvPr id="7" name="Freeform 17">
              <a:extLst>
                <a:ext uri="{FF2B5EF4-FFF2-40B4-BE49-F238E27FC236}">
                  <a16:creationId xmlns:a16="http://schemas.microsoft.com/office/drawing/2014/main" id="{A99ED094-FCF5-E0B4-5E77-2CB493B033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8">
              <a:extLst>
                <a:ext uri="{FF2B5EF4-FFF2-40B4-BE49-F238E27FC236}">
                  <a16:creationId xmlns:a16="http://schemas.microsoft.com/office/drawing/2014/main" id="{98F36F97-0DB6-D498-8285-07065B49E4E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9">
            <a:extLst>
              <a:ext uri="{FF2B5EF4-FFF2-40B4-BE49-F238E27FC236}">
                <a16:creationId xmlns:a16="http://schemas.microsoft.com/office/drawing/2014/main" id="{F8B98738-8DA9-1A1F-AC28-D2B28ED68E08}"/>
              </a:ext>
            </a:extLst>
          </p:cNvPr>
          <p:cNvGrpSpPr/>
          <p:nvPr userDrawn="1"/>
        </p:nvGrpSpPr>
        <p:grpSpPr>
          <a:xfrm>
            <a:off x="9958550" y="3776472"/>
            <a:ext cx="731096" cy="731096"/>
            <a:chOff x="0" y="0"/>
            <a:chExt cx="812800" cy="812800"/>
          </a:xfrm>
        </p:grpSpPr>
        <p:sp>
          <p:nvSpPr>
            <p:cNvPr id="10" name="Freeform 20">
              <a:extLst>
                <a:ext uri="{FF2B5EF4-FFF2-40B4-BE49-F238E27FC236}">
                  <a16:creationId xmlns:a16="http://schemas.microsoft.com/office/drawing/2014/main" id="{86E9C4B1-54E2-C8CD-3FD0-5F52433DE9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21">
              <a:extLst>
                <a:ext uri="{FF2B5EF4-FFF2-40B4-BE49-F238E27FC236}">
                  <a16:creationId xmlns:a16="http://schemas.microsoft.com/office/drawing/2014/main" id="{28C3343E-D1D7-8C37-7CB9-984EBE363CC0}"/>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28">
            <a:extLst>
              <a:ext uri="{FF2B5EF4-FFF2-40B4-BE49-F238E27FC236}">
                <a16:creationId xmlns:a16="http://schemas.microsoft.com/office/drawing/2014/main" id="{3F4D585D-1311-0658-10CE-AD2F769C3E23}"/>
              </a:ext>
            </a:extLst>
          </p:cNvPr>
          <p:cNvGrpSpPr/>
          <p:nvPr userDrawn="1"/>
        </p:nvGrpSpPr>
        <p:grpSpPr>
          <a:xfrm>
            <a:off x="7581876" y="2093976"/>
            <a:ext cx="1049261" cy="1049261"/>
            <a:chOff x="0" y="28062"/>
            <a:chExt cx="812800" cy="812800"/>
          </a:xfrm>
        </p:grpSpPr>
        <p:sp>
          <p:nvSpPr>
            <p:cNvPr id="14" name="Freeform 29">
              <a:extLst>
                <a:ext uri="{FF2B5EF4-FFF2-40B4-BE49-F238E27FC236}">
                  <a16:creationId xmlns:a16="http://schemas.microsoft.com/office/drawing/2014/main" id="{47AA5E3A-344C-45CE-F219-24B4576339FE}"/>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30">
              <a:extLst>
                <a:ext uri="{FF2B5EF4-FFF2-40B4-BE49-F238E27FC236}">
                  <a16:creationId xmlns:a16="http://schemas.microsoft.com/office/drawing/2014/main" id="{59CEA172-2263-093F-ED6C-B011FFFB721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6" name="Freeform 38">
            <a:extLst>
              <a:ext uri="{FF2B5EF4-FFF2-40B4-BE49-F238E27FC236}">
                <a16:creationId xmlns:a16="http://schemas.microsoft.com/office/drawing/2014/main" id="{415A9C14-060B-32AE-2962-C5D7F6EC70E5}"/>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Freeform 40">
            <a:extLst>
              <a:ext uri="{FF2B5EF4-FFF2-40B4-BE49-F238E27FC236}">
                <a16:creationId xmlns:a16="http://schemas.microsoft.com/office/drawing/2014/main" id="{3763536B-B5A7-782C-C762-5CBB22270DD2}"/>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8" name="Group 54">
            <a:extLst>
              <a:ext uri="{FF2B5EF4-FFF2-40B4-BE49-F238E27FC236}">
                <a16:creationId xmlns:a16="http://schemas.microsoft.com/office/drawing/2014/main" id="{E5F73938-EB7A-AEB8-D4E2-C91392B06F84}"/>
              </a:ext>
            </a:extLst>
          </p:cNvPr>
          <p:cNvGrpSpPr/>
          <p:nvPr userDrawn="1"/>
        </p:nvGrpSpPr>
        <p:grpSpPr>
          <a:xfrm>
            <a:off x="9235440" y="1670850"/>
            <a:ext cx="1600200" cy="1481531"/>
            <a:chOff x="76200" y="38100"/>
            <a:chExt cx="1280224" cy="1147654"/>
          </a:xfrm>
        </p:grpSpPr>
        <p:sp>
          <p:nvSpPr>
            <p:cNvPr id="19" name="Freeform 55">
              <a:extLst>
                <a:ext uri="{FF2B5EF4-FFF2-40B4-BE49-F238E27FC236}">
                  <a16:creationId xmlns:a16="http://schemas.microsoft.com/office/drawing/2014/main" id="{92C9C93B-2389-4C81-41B9-9EB816D03197}"/>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0" name="TextBox 56">
              <a:extLst>
                <a:ext uri="{FF2B5EF4-FFF2-40B4-BE49-F238E27FC236}">
                  <a16:creationId xmlns:a16="http://schemas.microsoft.com/office/drawing/2014/main" id="{F6CC07F9-919B-A116-E69E-872C16ACFE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21" name="Graphic 20" descr="Open book outline">
            <a:extLst>
              <a:ext uri="{FF2B5EF4-FFF2-40B4-BE49-F238E27FC236}">
                <a16:creationId xmlns:a16="http://schemas.microsoft.com/office/drawing/2014/main" id="{C793B744-D746-9857-FBEC-846295718DE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9855" y="2252796"/>
            <a:ext cx="736447" cy="734153"/>
          </a:xfrm>
          <a:prstGeom prst="rect">
            <a:avLst/>
          </a:prstGeom>
        </p:spPr>
      </p:pic>
      <p:cxnSp>
        <p:nvCxnSpPr>
          <p:cNvPr id="22" name="Straight Connector 21">
            <a:extLst>
              <a:ext uri="{FF2B5EF4-FFF2-40B4-BE49-F238E27FC236}">
                <a16:creationId xmlns:a16="http://schemas.microsoft.com/office/drawing/2014/main" id="{CE6D252E-B768-E2AF-EB8F-0E3BC684D010}"/>
              </a:ext>
            </a:extLst>
          </p:cNvPr>
          <p:cNvCxnSpPr>
            <a:cxnSpLocks/>
          </p:cNvCxnSpPr>
          <p:nvPr userDrawn="1"/>
        </p:nvCxnSpPr>
        <p:spPr>
          <a:xfrm flipV="1">
            <a:off x="5960568" y="2993193"/>
            <a:ext cx="0" cy="8191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A9EDE5-A070-DD79-8DE3-7D3B3F64FD62}"/>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37">
            <a:extLst>
              <a:ext uri="{FF2B5EF4-FFF2-40B4-BE49-F238E27FC236}">
                <a16:creationId xmlns:a16="http://schemas.microsoft.com/office/drawing/2014/main" id="{3C1E79E9-FC8D-B325-529D-F026F9D57ED0}"/>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44">
            <a:extLst>
              <a:ext uri="{FF2B5EF4-FFF2-40B4-BE49-F238E27FC236}">
                <a16:creationId xmlns:a16="http://schemas.microsoft.com/office/drawing/2014/main" id="{DD4C2A5D-9908-C437-BFA7-2D13CE0AF2E7}"/>
              </a:ext>
            </a:extLst>
          </p:cNvPr>
          <p:cNvSpPr txBox="1"/>
          <p:nvPr userDrawn="1"/>
        </p:nvSpPr>
        <p:spPr>
          <a:xfrm>
            <a:off x="4846320"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Explore</a:t>
            </a:r>
          </a:p>
        </p:txBody>
      </p:sp>
      <p:grpSp>
        <p:nvGrpSpPr>
          <p:cNvPr id="26" name="Group 57">
            <a:extLst>
              <a:ext uri="{FF2B5EF4-FFF2-40B4-BE49-F238E27FC236}">
                <a16:creationId xmlns:a16="http://schemas.microsoft.com/office/drawing/2014/main" id="{BD03AEBE-78DC-6D96-14B2-DBB0798C3B02}"/>
              </a:ext>
            </a:extLst>
          </p:cNvPr>
          <p:cNvGrpSpPr/>
          <p:nvPr userDrawn="1"/>
        </p:nvGrpSpPr>
        <p:grpSpPr>
          <a:xfrm>
            <a:off x="1484285" y="3776472"/>
            <a:ext cx="731096" cy="731096"/>
            <a:chOff x="0" y="0"/>
            <a:chExt cx="812800" cy="812800"/>
          </a:xfrm>
        </p:grpSpPr>
        <p:sp>
          <p:nvSpPr>
            <p:cNvPr id="27" name="Freeform 58">
              <a:extLst>
                <a:ext uri="{FF2B5EF4-FFF2-40B4-BE49-F238E27FC236}">
                  <a16:creationId xmlns:a16="http://schemas.microsoft.com/office/drawing/2014/main" id="{478D3EE2-AF8F-7517-E00E-FAE256373C3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F6AD580C-5333-1AE9-1DE0-8B8620A3D22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9" name="Group 25">
            <a:extLst>
              <a:ext uri="{FF2B5EF4-FFF2-40B4-BE49-F238E27FC236}">
                <a16:creationId xmlns:a16="http://schemas.microsoft.com/office/drawing/2014/main" id="{D83F44BE-6402-109B-5C26-D1A27A03654B}"/>
              </a:ext>
            </a:extLst>
          </p:cNvPr>
          <p:cNvGrpSpPr/>
          <p:nvPr userDrawn="1"/>
        </p:nvGrpSpPr>
        <p:grpSpPr>
          <a:xfrm>
            <a:off x="1326176" y="2103120"/>
            <a:ext cx="1049262" cy="2111752"/>
            <a:chOff x="-1" y="-899248"/>
            <a:chExt cx="812800" cy="1635848"/>
          </a:xfrm>
        </p:grpSpPr>
        <p:sp>
          <p:nvSpPr>
            <p:cNvPr id="30" name="TextBox 27">
              <a:extLst>
                <a:ext uri="{FF2B5EF4-FFF2-40B4-BE49-F238E27FC236}">
                  <a16:creationId xmlns:a16="http://schemas.microsoft.com/office/drawing/2014/main" id="{743CD67E-D80A-6BCD-4C96-87FBD7F87C2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1" name="Freeform 26">
              <a:extLst>
                <a:ext uri="{FF2B5EF4-FFF2-40B4-BE49-F238E27FC236}">
                  <a16:creationId xmlns:a16="http://schemas.microsoft.com/office/drawing/2014/main" id="{B95D5B67-CC74-FE59-3CA0-195E38E9A22D}"/>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2" name="Group 57">
            <a:extLst>
              <a:ext uri="{FF2B5EF4-FFF2-40B4-BE49-F238E27FC236}">
                <a16:creationId xmlns:a16="http://schemas.microsoft.com/office/drawing/2014/main" id="{D06D831B-54E0-E356-C3D4-4615835CEC11}"/>
              </a:ext>
            </a:extLst>
          </p:cNvPr>
          <p:cNvGrpSpPr/>
          <p:nvPr userDrawn="1"/>
        </p:nvGrpSpPr>
        <p:grpSpPr>
          <a:xfrm>
            <a:off x="3666744" y="3776472"/>
            <a:ext cx="731096" cy="731096"/>
            <a:chOff x="0" y="0"/>
            <a:chExt cx="812800" cy="812800"/>
          </a:xfrm>
        </p:grpSpPr>
        <p:sp>
          <p:nvSpPr>
            <p:cNvPr id="33" name="Freeform 58">
              <a:extLst>
                <a:ext uri="{FF2B5EF4-FFF2-40B4-BE49-F238E27FC236}">
                  <a16:creationId xmlns:a16="http://schemas.microsoft.com/office/drawing/2014/main" id="{EB917434-95CD-3703-86F4-23505F3B14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59">
              <a:extLst>
                <a:ext uri="{FF2B5EF4-FFF2-40B4-BE49-F238E27FC236}">
                  <a16:creationId xmlns:a16="http://schemas.microsoft.com/office/drawing/2014/main" id="{0610D2AC-32FB-6A63-2A4E-B1D006D2BB2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5" name="Group 25">
            <a:extLst>
              <a:ext uri="{FF2B5EF4-FFF2-40B4-BE49-F238E27FC236}">
                <a16:creationId xmlns:a16="http://schemas.microsoft.com/office/drawing/2014/main" id="{841F577B-D6F8-AF75-4F79-D40541DDD0EF}"/>
              </a:ext>
            </a:extLst>
          </p:cNvPr>
          <p:cNvGrpSpPr/>
          <p:nvPr userDrawn="1"/>
        </p:nvGrpSpPr>
        <p:grpSpPr>
          <a:xfrm>
            <a:off x="3520440" y="2103120"/>
            <a:ext cx="1049262" cy="2049993"/>
            <a:chOff x="33348" y="-851407"/>
            <a:chExt cx="812800" cy="1588007"/>
          </a:xfrm>
        </p:grpSpPr>
        <p:sp>
          <p:nvSpPr>
            <p:cNvPr id="36" name="TextBox 27">
              <a:extLst>
                <a:ext uri="{FF2B5EF4-FFF2-40B4-BE49-F238E27FC236}">
                  <a16:creationId xmlns:a16="http://schemas.microsoft.com/office/drawing/2014/main" id="{BCBAB8AA-1F2E-EF5B-B392-72FDA4238D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7" name="Freeform 26">
              <a:extLst>
                <a:ext uri="{FF2B5EF4-FFF2-40B4-BE49-F238E27FC236}">
                  <a16:creationId xmlns:a16="http://schemas.microsoft.com/office/drawing/2014/main" id="{96E5EA9D-AA4E-6980-C116-93CFEA371BAE}"/>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8" name="Group 7">
            <a:extLst>
              <a:ext uri="{FF2B5EF4-FFF2-40B4-BE49-F238E27FC236}">
                <a16:creationId xmlns:a16="http://schemas.microsoft.com/office/drawing/2014/main" id="{98239786-4627-C20F-E3D2-DB50A5FDAD6B}"/>
              </a:ext>
            </a:extLst>
          </p:cNvPr>
          <p:cNvGrpSpPr/>
          <p:nvPr userDrawn="1"/>
        </p:nvGrpSpPr>
        <p:grpSpPr>
          <a:xfrm>
            <a:off x="5364442" y="3549400"/>
            <a:ext cx="1188720" cy="1186193"/>
            <a:chOff x="0" y="0"/>
            <a:chExt cx="812800" cy="812800"/>
          </a:xfrm>
        </p:grpSpPr>
        <p:sp>
          <p:nvSpPr>
            <p:cNvPr id="39" name="Freeform 8">
              <a:extLst>
                <a:ext uri="{FF2B5EF4-FFF2-40B4-BE49-F238E27FC236}">
                  <a16:creationId xmlns:a16="http://schemas.microsoft.com/office/drawing/2014/main" id="{A8D7BE72-D562-4040-73DE-8752BA96E5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9">
              <a:extLst>
                <a:ext uri="{FF2B5EF4-FFF2-40B4-BE49-F238E27FC236}">
                  <a16:creationId xmlns:a16="http://schemas.microsoft.com/office/drawing/2014/main" id="{798517E5-6F4A-C161-20E2-B3368177847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41" name="Group 22">
            <a:extLst>
              <a:ext uri="{FF2B5EF4-FFF2-40B4-BE49-F238E27FC236}">
                <a16:creationId xmlns:a16="http://schemas.microsoft.com/office/drawing/2014/main" id="{88443C0F-0C8E-79D0-513D-6768C0AB28DC}"/>
              </a:ext>
            </a:extLst>
          </p:cNvPr>
          <p:cNvGrpSpPr>
            <a:grpSpLocks noChangeAspect="1"/>
          </p:cNvGrpSpPr>
          <p:nvPr userDrawn="1"/>
        </p:nvGrpSpPr>
        <p:grpSpPr>
          <a:xfrm>
            <a:off x="5047465" y="1316736"/>
            <a:ext cx="1819920" cy="2523799"/>
            <a:chOff x="76200" y="-532550"/>
            <a:chExt cx="898726" cy="1269150"/>
          </a:xfrm>
        </p:grpSpPr>
        <p:sp>
          <p:nvSpPr>
            <p:cNvPr id="42" name="Freeform 23">
              <a:extLst>
                <a:ext uri="{FF2B5EF4-FFF2-40B4-BE49-F238E27FC236}">
                  <a16:creationId xmlns:a16="http://schemas.microsoft.com/office/drawing/2014/main" id="{DB395775-A392-052A-2704-886FECE2A39F}"/>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24">
              <a:extLst>
                <a:ext uri="{FF2B5EF4-FFF2-40B4-BE49-F238E27FC236}">
                  <a16:creationId xmlns:a16="http://schemas.microsoft.com/office/drawing/2014/main" id="{576D65AD-61B6-61F6-1E4A-9009C8ED5E3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39">
            <a:extLst>
              <a:ext uri="{FF2B5EF4-FFF2-40B4-BE49-F238E27FC236}">
                <a16:creationId xmlns:a16="http://schemas.microsoft.com/office/drawing/2014/main" id="{93B3BF31-464B-5B2C-6441-DB0491861D7B}"/>
              </a:ext>
            </a:extLst>
          </p:cNvPr>
          <p:cNvSpPr>
            <a:spLocks noChangeAspect="1"/>
          </p:cNvSpPr>
          <p:nvPr userDrawn="1"/>
        </p:nvSpPr>
        <p:spPr>
          <a:xfrm>
            <a:off x="5584662" y="1608317"/>
            <a:ext cx="934278" cy="937795"/>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32ADD38F-46CB-2374-B6C3-4FA492762FCF}"/>
              </a:ext>
            </a:extLst>
          </p:cNvPr>
          <p:cNvSpPr>
            <a:spLocks noGrp="1"/>
          </p:cNvSpPr>
          <p:nvPr>
            <p:ph type="body" sz="quarter" idx="10"/>
          </p:nvPr>
        </p:nvSpPr>
        <p:spPr>
          <a:xfrm>
            <a:off x="4515284"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2594482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 - Asses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F5BF5D58-7ECB-93DD-997A-8D447FA4A1EA}"/>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038D1D-01A4-EB02-1F98-75BD7C11B859}"/>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EBC6C5-CC68-3DBA-0A40-1399E5F0596B}"/>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8F600E-EC43-3FE5-A30E-895357FBD1CF}"/>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F5E99DC7-ECA7-538E-4117-109B4834B180}"/>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A8C42CEB-BCDD-E50D-00DB-E268BBEBB3B0}"/>
              </a:ext>
            </a:extLst>
          </p:cNvPr>
          <p:cNvGrpSpPr/>
          <p:nvPr userDrawn="1"/>
        </p:nvGrpSpPr>
        <p:grpSpPr>
          <a:xfrm>
            <a:off x="5593254" y="3776472"/>
            <a:ext cx="731096" cy="731096"/>
            <a:chOff x="0" y="0"/>
            <a:chExt cx="812800" cy="812800"/>
          </a:xfrm>
        </p:grpSpPr>
        <p:sp>
          <p:nvSpPr>
            <p:cNvPr id="8" name="Freeform 17">
              <a:extLst>
                <a:ext uri="{FF2B5EF4-FFF2-40B4-BE49-F238E27FC236}">
                  <a16:creationId xmlns:a16="http://schemas.microsoft.com/office/drawing/2014/main" id="{A143990C-E57F-779C-7CE2-DE19A1B01E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1D37EEC2-9822-CA72-4280-8549CC87C50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9">
            <a:extLst>
              <a:ext uri="{FF2B5EF4-FFF2-40B4-BE49-F238E27FC236}">
                <a16:creationId xmlns:a16="http://schemas.microsoft.com/office/drawing/2014/main" id="{643A0F22-77A3-0D18-D280-CC94FD14C898}"/>
              </a:ext>
            </a:extLst>
          </p:cNvPr>
          <p:cNvGrpSpPr/>
          <p:nvPr userDrawn="1"/>
        </p:nvGrpSpPr>
        <p:grpSpPr>
          <a:xfrm>
            <a:off x="9958550" y="3776472"/>
            <a:ext cx="731096" cy="731096"/>
            <a:chOff x="0" y="0"/>
            <a:chExt cx="812800" cy="812800"/>
          </a:xfrm>
        </p:grpSpPr>
        <p:sp>
          <p:nvSpPr>
            <p:cNvPr id="12" name="Freeform 20">
              <a:extLst>
                <a:ext uri="{FF2B5EF4-FFF2-40B4-BE49-F238E27FC236}">
                  <a16:creationId xmlns:a16="http://schemas.microsoft.com/office/drawing/2014/main" id="{53C648A5-010A-8FB9-EBF1-95B2694AA5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21">
              <a:extLst>
                <a:ext uri="{FF2B5EF4-FFF2-40B4-BE49-F238E27FC236}">
                  <a16:creationId xmlns:a16="http://schemas.microsoft.com/office/drawing/2014/main" id="{C4D8039E-585A-E581-635F-1EEDA35284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4" name="Freeform 38">
            <a:extLst>
              <a:ext uri="{FF2B5EF4-FFF2-40B4-BE49-F238E27FC236}">
                <a16:creationId xmlns:a16="http://schemas.microsoft.com/office/drawing/2014/main" id="{8CF619B2-AE33-E354-4180-90E7308A270B}"/>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Freeform 40">
            <a:extLst>
              <a:ext uri="{FF2B5EF4-FFF2-40B4-BE49-F238E27FC236}">
                <a16:creationId xmlns:a16="http://schemas.microsoft.com/office/drawing/2014/main" id="{E08EE26A-0395-4914-7AF0-D30BAF6F8AFD}"/>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6" name="Group 54">
            <a:extLst>
              <a:ext uri="{FF2B5EF4-FFF2-40B4-BE49-F238E27FC236}">
                <a16:creationId xmlns:a16="http://schemas.microsoft.com/office/drawing/2014/main" id="{382EDE89-2C79-0E8F-7750-829C2EE49CB8}"/>
              </a:ext>
            </a:extLst>
          </p:cNvPr>
          <p:cNvGrpSpPr/>
          <p:nvPr userDrawn="1"/>
        </p:nvGrpSpPr>
        <p:grpSpPr>
          <a:xfrm>
            <a:off x="9235440" y="1670850"/>
            <a:ext cx="1600200" cy="1481531"/>
            <a:chOff x="76200" y="38100"/>
            <a:chExt cx="1280224" cy="1147654"/>
          </a:xfrm>
        </p:grpSpPr>
        <p:sp>
          <p:nvSpPr>
            <p:cNvPr id="17" name="Freeform 55">
              <a:extLst>
                <a:ext uri="{FF2B5EF4-FFF2-40B4-BE49-F238E27FC236}">
                  <a16:creationId xmlns:a16="http://schemas.microsoft.com/office/drawing/2014/main" id="{398A6590-3C92-E078-37C0-E616868EC4DA}"/>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56">
              <a:extLst>
                <a:ext uri="{FF2B5EF4-FFF2-40B4-BE49-F238E27FC236}">
                  <a16:creationId xmlns:a16="http://schemas.microsoft.com/office/drawing/2014/main" id="{45B0AE78-F01D-0B61-95CD-90ED7E41F7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9" name="Straight Connector 18">
            <a:extLst>
              <a:ext uri="{FF2B5EF4-FFF2-40B4-BE49-F238E27FC236}">
                <a16:creationId xmlns:a16="http://schemas.microsoft.com/office/drawing/2014/main" id="{86817AB8-A552-7929-EF0E-3E445C02817D}"/>
              </a:ext>
            </a:extLst>
          </p:cNvPr>
          <p:cNvCxnSpPr>
            <a:cxnSpLocks/>
          </p:cNvCxnSpPr>
          <p:nvPr userDrawn="1"/>
        </p:nvCxnSpPr>
        <p:spPr>
          <a:xfrm flipV="1">
            <a:off x="8141479"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37">
            <a:extLst>
              <a:ext uri="{FF2B5EF4-FFF2-40B4-BE49-F238E27FC236}">
                <a16:creationId xmlns:a16="http://schemas.microsoft.com/office/drawing/2014/main" id="{671AF3FE-CC5D-1EA1-6B0E-3CE8F716AC98}"/>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44">
            <a:extLst>
              <a:ext uri="{FF2B5EF4-FFF2-40B4-BE49-F238E27FC236}">
                <a16:creationId xmlns:a16="http://schemas.microsoft.com/office/drawing/2014/main" id="{7D756C17-111A-9B06-52B0-4B3C74DAB8D7}"/>
              </a:ext>
            </a:extLst>
          </p:cNvPr>
          <p:cNvSpPr txBox="1"/>
          <p:nvPr userDrawn="1"/>
        </p:nvSpPr>
        <p:spPr>
          <a:xfrm>
            <a:off x="7027013"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Assess</a:t>
            </a:r>
          </a:p>
        </p:txBody>
      </p:sp>
      <p:grpSp>
        <p:nvGrpSpPr>
          <p:cNvPr id="22" name="Group 57">
            <a:extLst>
              <a:ext uri="{FF2B5EF4-FFF2-40B4-BE49-F238E27FC236}">
                <a16:creationId xmlns:a16="http://schemas.microsoft.com/office/drawing/2014/main" id="{8DBC7A09-FDAF-5FEE-E919-E8137821636B}"/>
              </a:ext>
            </a:extLst>
          </p:cNvPr>
          <p:cNvGrpSpPr/>
          <p:nvPr userDrawn="1"/>
        </p:nvGrpSpPr>
        <p:grpSpPr>
          <a:xfrm>
            <a:off x="1484285" y="3776472"/>
            <a:ext cx="731096" cy="731096"/>
            <a:chOff x="0" y="0"/>
            <a:chExt cx="812800" cy="812800"/>
          </a:xfrm>
        </p:grpSpPr>
        <p:sp>
          <p:nvSpPr>
            <p:cNvPr id="23" name="Freeform 58">
              <a:extLst>
                <a:ext uri="{FF2B5EF4-FFF2-40B4-BE49-F238E27FC236}">
                  <a16:creationId xmlns:a16="http://schemas.microsoft.com/office/drawing/2014/main" id="{54372BB3-7B38-AF01-5382-C2BEA99208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59">
              <a:extLst>
                <a:ext uri="{FF2B5EF4-FFF2-40B4-BE49-F238E27FC236}">
                  <a16:creationId xmlns:a16="http://schemas.microsoft.com/office/drawing/2014/main" id="{954406EB-AF62-2663-835F-DAE0F3AA606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5" name="Group 25">
            <a:extLst>
              <a:ext uri="{FF2B5EF4-FFF2-40B4-BE49-F238E27FC236}">
                <a16:creationId xmlns:a16="http://schemas.microsoft.com/office/drawing/2014/main" id="{BBC5CFAE-6359-91E3-D779-B3DC2CD57F5F}"/>
              </a:ext>
            </a:extLst>
          </p:cNvPr>
          <p:cNvGrpSpPr/>
          <p:nvPr userDrawn="1"/>
        </p:nvGrpSpPr>
        <p:grpSpPr>
          <a:xfrm>
            <a:off x="1326176" y="2103120"/>
            <a:ext cx="1049262" cy="2111752"/>
            <a:chOff x="-1" y="-899248"/>
            <a:chExt cx="812800" cy="1635848"/>
          </a:xfrm>
        </p:grpSpPr>
        <p:sp>
          <p:nvSpPr>
            <p:cNvPr id="26" name="TextBox 27">
              <a:extLst>
                <a:ext uri="{FF2B5EF4-FFF2-40B4-BE49-F238E27FC236}">
                  <a16:creationId xmlns:a16="http://schemas.microsoft.com/office/drawing/2014/main" id="{01BAF447-2DCE-BA20-DA0D-41F38C44CB5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7" name="Freeform 26">
              <a:extLst>
                <a:ext uri="{FF2B5EF4-FFF2-40B4-BE49-F238E27FC236}">
                  <a16:creationId xmlns:a16="http://schemas.microsoft.com/office/drawing/2014/main" id="{FA13FEC9-FAFC-523D-23BA-D53CB6E5D402}"/>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8" name="Group 57">
            <a:extLst>
              <a:ext uri="{FF2B5EF4-FFF2-40B4-BE49-F238E27FC236}">
                <a16:creationId xmlns:a16="http://schemas.microsoft.com/office/drawing/2014/main" id="{D25E6B0D-16AA-544C-32B4-92BFA813C469}"/>
              </a:ext>
            </a:extLst>
          </p:cNvPr>
          <p:cNvGrpSpPr/>
          <p:nvPr userDrawn="1"/>
        </p:nvGrpSpPr>
        <p:grpSpPr>
          <a:xfrm>
            <a:off x="3666744" y="3776472"/>
            <a:ext cx="731096" cy="731096"/>
            <a:chOff x="0" y="0"/>
            <a:chExt cx="812800" cy="812800"/>
          </a:xfrm>
        </p:grpSpPr>
        <p:sp>
          <p:nvSpPr>
            <p:cNvPr id="29" name="Freeform 58">
              <a:extLst>
                <a:ext uri="{FF2B5EF4-FFF2-40B4-BE49-F238E27FC236}">
                  <a16:creationId xmlns:a16="http://schemas.microsoft.com/office/drawing/2014/main" id="{E997E504-6215-A2D2-219E-62F39592EA9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TextBox 59">
              <a:extLst>
                <a:ext uri="{FF2B5EF4-FFF2-40B4-BE49-F238E27FC236}">
                  <a16:creationId xmlns:a16="http://schemas.microsoft.com/office/drawing/2014/main" id="{E663921A-09DC-DAC7-2EAE-0C77AB31D84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1" name="Group 25">
            <a:extLst>
              <a:ext uri="{FF2B5EF4-FFF2-40B4-BE49-F238E27FC236}">
                <a16:creationId xmlns:a16="http://schemas.microsoft.com/office/drawing/2014/main" id="{2758CDA8-B9F1-7D2C-E3E6-50F7E92235DD}"/>
              </a:ext>
            </a:extLst>
          </p:cNvPr>
          <p:cNvGrpSpPr/>
          <p:nvPr userDrawn="1"/>
        </p:nvGrpSpPr>
        <p:grpSpPr>
          <a:xfrm>
            <a:off x="3520440" y="2103120"/>
            <a:ext cx="1049262" cy="2049993"/>
            <a:chOff x="33348" y="-851407"/>
            <a:chExt cx="812800" cy="1588007"/>
          </a:xfrm>
        </p:grpSpPr>
        <p:sp>
          <p:nvSpPr>
            <p:cNvPr id="32" name="TextBox 27">
              <a:extLst>
                <a:ext uri="{FF2B5EF4-FFF2-40B4-BE49-F238E27FC236}">
                  <a16:creationId xmlns:a16="http://schemas.microsoft.com/office/drawing/2014/main" id="{27815B8E-EC62-DF0E-7707-AED789353EE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E362B45D-544E-F83F-647A-9237AC9D9489}"/>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4" name="Group 7">
            <a:extLst>
              <a:ext uri="{FF2B5EF4-FFF2-40B4-BE49-F238E27FC236}">
                <a16:creationId xmlns:a16="http://schemas.microsoft.com/office/drawing/2014/main" id="{9AFFBBD7-AF1E-0FB8-DC36-74A18BB4E9E8}"/>
              </a:ext>
            </a:extLst>
          </p:cNvPr>
          <p:cNvGrpSpPr/>
          <p:nvPr userDrawn="1"/>
        </p:nvGrpSpPr>
        <p:grpSpPr>
          <a:xfrm>
            <a:off x="7524040" y="3519281"/>
            <a:ext cx="1188720" cy="1186193"/>
            <a:chOff x="0" y="0"/>
            <a:chExt cx="812800" cy="812800"/>
          </a:xfrm>
        </p:grpSpPr>
        <p:sp>
          <p:nvSpPr>
            <p:cNvPr id="35" name="Freeform 8">
              <a:extLst>
                <a:ext uri="{FF2B5EF4-FFF2-40B4-BE49-F238E27FC236}">
                  <a16:creationId xmlns:a16="http://schemas.microsoft.com/office/drawing/2014/main" id="{8A3E204B-6477-3AA7-8E34-C5CB91B86A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6" name="TextBox 9">
              <a:extLst>
                <a:ext uri="{FF2B5EF4-FFF2-40B4-BE49-F238E27FC236}">
                  <a16:creationId xmlns:a16="http://schemas.microsoft.com/office/drawing/2014/main" id="{0A6DAE37-BDA3-D7DD-118F-F6C33AB0921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7" name="Group 22">
            <a:extLst>
              <a:ext uri="{FF2B5EF4-FFF2-40B4-BE49-F238E27FC236}">
                <a16:creationId xmlns:a16="http://schemas.microsoft.com/office/drawing/2014/main" id="{6EF67458-A6E2-CAEF-E4AB-7921653811B7}"/>
              </a:ext>
            </a:extLst>
          </p:cNvPr>
          <p:cNvGrpSpPr>
            <a:grpSpLocks noChangeAspect="1"/>
          </p:cNvGrpSpPr>
          <p:nvPr userDrawn="1"/>
        </p:nvGrpSpPr>
        <p:grpSpPr>
          <a:xfrm>
            <a:off x="7194790" y="1316736"/>
            <a:ext cx="1819920" cy="2523799"/>
            <a:chOff x="76200" y="-532550"/>
            <a:chExt cx="898726" cy="1269150"/>
          </a:xfrm>
        </p:grpSpPr>
        <p:sp>
          <p:nvSpPr>
            <p:cNvPr id="38" name="Freeform 23">
              <a:extLst>
                <a:ext uri="{FF2B5EF4-FFF2-40B4-BE49-F238E27FC236}">
                  <a16:creationId xmlns:a16="http://schemas.microsoft.com/office/drawing/2014/main" id="{4AF85E87-9DB4-3097-F9A4-81FCA5E8D4E9}"/>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9" name="TextBox 24">
              <a:extLst>
                <a:ext uri="{FF2B5EF4-FFF2-40B4-BE49-F238E27FC236}">
                  <a16:creationId xmlns:a16="http://schemas.microsoft.com/office/drawing/2014/main" id="{25E5D28D-D592-B53A-8505-2C1D34CA8EE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0" name="Group 28">
            <a:extLst>
              <a:ext uri="{FF2B5EF4-FFF2-40B4-BE49-F238E27FC236}">
                <a16:creationId xmlns:a16="http://schemas.microsoft.com/office/drawing/2014/main" id="{0E9EA55D-02D6-2314-70E8-EF812019944B}"/>
              </a:ext>
            </a:extLst>
          </p:cNvPr>
          <p:cNvGrpSpPr/>
          <p:nvPr userDrawn="1"/>
        </p:nvGrpSpPr>
        <p:grpSpPr>
          <a:xfrm>
            <a:off x="5430664" y="2103120"/>
            <a:ext cx="1049261" cy="1049261"/>
            <a:chOff x="0" y="28062"/>
            <a:chExt cx="812800" cy="812800"/>
          </a:xfrm>
        </p:grpSpPr>
        <p:sp>
          <p:nvSpPr>
            <p:cNvPr id="41" name="Freeform 29">
              <a:extLst>
                <a:ext uri="{FF2B5EF4-FFF2-40B4-BE49-F238E27FC236}">
                  <a16:creationId xmlns:a16="http://schemas.microsoft.com/office/drawing/2014/main" id="{65D80B05-C85B-581D-A4E4-F687EBB0AB64}"/>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2" name="TextBox 30">
              <a:extLst>
                <a:ext uri="{FF2B5EF4-FFF2-40B4-BE49-F238E27FC236}">
                  <a16:creationId xmlns:a16="http://schemas.microsoft.com/office/drawing/2014/main" id="{4E331A96-4C31-E2C9-6FB6-716175A9C1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43" name="Graphic 42" descr="Open book outline">
            <a:extLst>
              <a:ext uri="{FF2B5EF4-FFF2-40B4-BE49-F238E27FC236}">
                <a16:creationId xmlns:a16="http://schemas.microsoft.com/office/drawing/2014/main" id="{885267A3-5886-377C-3570-38B71BCF4A6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517325" y="1437730"/>
            <a:ext cx="1327451" cy="1323316"/>
          </a:xfrm>
          <a:prstGeom prst="rect">
            <a:avLst/>
          </a:prstGeom>
        </p:spPr>
      </p:pic>
      <p:sp>
        <p:nvSpPr>
          <p:cNvPr id="44" name="Freeform 39">
            <a:extLst>
              <a:ext uri="{FF2B5EF4-FFF2-40B4-BE49-F238E27FC236}">
                <a16:creationId xmlns:a16="http://schemas.microsoft.com/office/drawing/2014/main" id="{DFA58652-6F66-1210-E56E-8C39EA8E5F53}"/>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BE16594B-DECE-D72E-B683-B30ACC3758D4}"/>
              </a:ext>
            </a:extLst>
          </p:cNvPr>
          <p:cNvSpPr>
            <a:spLocks noGrp="1"/>
          </p:cNvSpPr>
          <p:nvPr>
            <p:ph type="body" sz="quarter" idx="10"/>
          </p:nvPr>
        </p:nvSpPr>
        <p:spPr>
          <a:xfrm>
            <a:off x="6688856"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1527614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 - Reflect">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1D0836EC-0B13-2F9F-716D-F6A8E54322C2}"/>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7296E6-F551-B24D-E3A6-E4833BD6BFA1}"/>
              </a:ext>
            </a:extLst>
          </p:cNvPr>
          <p:cNvCxnSpPr>
            <a:cxnSpLocks/>
          </p:cNvCxnSpPr>
          <p:nvPr userDrawn="1"/>
        </p:nvCxnSpPr>
        <p:spPr>
          <a:xfrm flipV="1">
            <a:off x="10324098"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F39C5AF-D6C3-B65E-DD71-2DA98F342E9F}"/>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98C6AFE-B243-F73D-3727-5B2BB71FE52A}"/>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AFE3B67-BCB6-2C1D-430A-D72A55351928}"/>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7A99ED3E-64E0-2512-623C-4268D854FFDD}"/>
              </a:ext>
            </a:extLst>
          </p:cNvPr>
          <p:cNvGrpSpPr/>
          <p:nvPr userDrawn="1"/>
        </p:nvGrpSpPr>
        <p:grpSpPr>
          <a:xfrm>
            <a:off x="5596128" y="3776472"/>
            <a:ext cx="731096" cy="731096"/>
            <a:chOff x="0" y="0"/>
            <a:chExt cx="812800" cy="812800"/>
          </a:xfrm>
        </p:grpSpPr>
        <p:sp>
          <p:nvSpPr>
            <p:cNvPr id="8" name="Freeform 17">
              <a:extLst>
                <a:ext uri="{FF2B5EF4-FFF2-40B4-BE49-F238E27FC236}">
                  <a16:creationId xmlns:a16="http://schemas.microsoft.com/office/drawing/2014/main" id="{E4728AFD-B82E-371D-4CE6-2D64828868E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E0EF1E53-0E68-95A9-6330-F9C5171F9A4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0" name="Freeform 38">
            <a:extLst>
              <a:ext uri="{FF2B5EF4-FFF2-40B4-BE49-F238E27FC236}">
                <a16:creationId xmlns:a16="http://schemas.microsoft.com/office/drawing/2014/main" id="{D98144FB-5AA9-D1E0-1988-90CA715DEC30}"/>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12" name="Straight Connector 11">
            <a:extLst>
              <a:ext uri="{FF2B5EF4-FFF2-40B4-BE49-F238E27FC236}">
                <a16:creationId xmlns:a16="http://schemas.microsoft.com/office/drawing/2014/main" id="{11DDF97E-C2AB-8577-736E-5CEDADEB21A1}"/>
              </a:ext>
            </a:extLst>
          </p:cNvPr>
          <p:cNvCxnSpPr>
            <a:cxnSpLocks/>
          </p:cNvCxnSpPr>
          <p:nvPr userDrawn="1"/>
        </p:nvCxnSpPr>
        <p:spPr>
          <a:xfrm flipV="1">
            <a:off x="8092440" y="3209544"/>
            <a:ext cx="0" cy="662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37">
            <a:extLst>
              <a:ext uri="{FF2B5EF4-FFF2-40B4-BE49-F238E27FC236}">
                <a16:creationId xmlns:a16="http://schemas.microsoft.com/office/drawing/2014/main" id="{5DF9C2E8-BE73-3383-5E5F-59A3EFA24B0F}"/>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 name="TextBox 44">
            <a:extLst>
              <a:ext uri="{FF2B5EF4-FFF2-40B4-BE49-F238E27FC236}">
                <a16:creationId xmlns:a16="http://schemas.microsoft.com/office/drawing/2014/main" id="{642C50A3-459D-CB84-8AC7-62D745DBFFA7}"/>
              </a:ext>
            </a:extLst>
          </p:cNvPr>
          <p:cNvSpPr txBox="1"/>
          <p:nvPr userDrawn="1"/>
        </p:nvSpPr>
        <p:spPr>
          <a:xfrm>
            <a:off x="920963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Reflect</a:t>
            </a:r>
          </a:p>
        </p:txBody>
      </p:sp>
      <p:grpSp>
        <p:nvGrpSpPr>
          <p:cNvPr id="15" name="Group 57">
            <a:extLst>
              <a:ext uri="{FF2B5EF4-FFF2-40B4-BE49-F238E27FC236}">
                <a16:creationId xmlns:a16="http://schemas.microsoft.com/office/drawing/2014/main" id="{9E9049E7-FEC9-BA65-08EE-A00D523EB63E}"/>
              </a:ext>
            </a:extLst>
          </p:cNvPr>
          <p:cNvGrpSpPr/>
          <p:nvPr userDrawn="1"/>
        </p:nvGrpSpPr>
        <p:grpSpPr>
          <a:xfrm>
            <a:off x="1484285" y="3776472"/>
            <a:ext cx="731096" cy="731096"/>
            <a:chOff x="0" y="0"/>
            <a:chExt cx="812800" cy="812800"/>
          </a:xfrm>
        </p:grpSpPr>
        <p:sp>
          <p:nvSpPr>
            <p:cNvPr id="16" name="Freeform 58">
              <a:extLst>
                <a:ext uri="{FF2B5EF4-FFF2-40B4-BE49-F238E27FC236}">
                  <a16:creationId xmlns:a16="http://schemas.microsoft.com/office/drawing/2014/main" id="{83AD7D07-1AE6-B492-85E8-B6A879064A5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TextBox 59">
              <a:extLst>
                <a:ext uri="{FF2B5EF4-FFF2-40B4-BE49-F238E27FC236}">
                  <a16:creationId xmlns:a16="http://schemas.microsoft.com/office/drawing/2014/main" id="{0008F39A-469E-FCFE-2A59-95B36054DEE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8" name="Group 25">
            <a:extLst>
              <a:ext uri="{FF2B5EF4-FFF2-40B4-BE49-F238E27FC236}">
                <a16:creationId xmlns:a16="http://schemas.microsoft.com/office/drawing/2014/main" id="{A589FC5B-7750-36F5-F819-749ADF938207}"/>
              </a:ext>
            </a:extLst>
          </p:cNvPr>
          <p:cNvGrpSpPr/>
          <p:nvPr userDrawn="1"/>
        </p:nvGrpSpPr>
        <p:grpSpPr>
          <a:xfrm>
            <a:off x="1326176" y="2103120"/>
            <a:ext cx="1049262" cy="2111752"/>
            <a:chOff x="-1" y="-899248"/>
            <a:chExt cx="812800" cy="1635848"/>
          </a:xfrm>
        </p:grpSpPr>
        <p:sp>
          <p:nvSpPr>
            <p:cNvPr id="19" name="TextBox 27">
              <a:extLst>
                <a:ext uri="{FF2B5EF4-FFF2-40B4-BE49-F238E27FC236}">
                  <a16:creationId xmlns:a16="http://schemas.microsoft.com/office/drawing/2014/main" id="{0C77628C-A23D-6F3D-8AAC-6F4876D3E1D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0" name="Freeform 26">
              <a:extLst>
                <a:ext uri="{FF2B5EF4-FFF2-40B4-BE49-F238E27FC236}">
                  <a16:creationId xmlns:a16="http://schemas.microsoft.com/office/drawing/2014/main" id="{48110183-5C3D-5DC5-6EB7-9D9DFBBA3F34}"/>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1" name="Group 57">
            <a:extLst>
              <a:ext uri="{FF2B5EF4-FFF2-40B4-BE49-F238E27FC236}">
                <a16:creationId xmlns:a16="http://schemas.microsoft.com/office/drawing/2014/main" id="{C2B3912B-5163-89E6-C9C2-F7E7FF3E0B50}"/>
              </a:ext>
            </a:extLst>
          </p:cNvPr>
          <p:cNvGrpSpPr/>
          <p:nvPr userDrawn="1"/>
        </p:nvGrpSpPr>
        <p:grpSpPr>
          <a:xfrm>
            <a:off x="3666744" y="3776472"/>
            <a:ext cx="731096" cy="731096"/>
            <a:chOff x="0" y="0"/>
            <a:chExt cx="812800" cy="812800"/>
          </a:xfrm>
        </p:grpSpPr>
        <p:sp>
          <p:nvSpPr>
            <p:cNvPr id="22" name="Freeform 58">
              <a:extLst>
                <a:ext uri="{FF2B5EF4-FFF2-40B4-BE49-F238E27FC236}">
                  <a16:creationId xmlns:a16="http://schemas.microsoft.com/office/drawing/2014/main" id="{1CFBA35C-B26D-4ED6-A603-B2961ED6C8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3" name="TextBox 59">
              <a:extLst>
                <a:ext uri="{FF2B5EF4-FFF2-40B4-BE49-F238E27FC236}">
                  <a16:creationId xmlns:a16="http://schemas.microsoft.com/office/drawing/2014/main" id="{729479C7-B29F-C450-5085-06700E97FFC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4" name="Group 25">
            <a:extLst>
              <a:ext uri="{FF2B5EF4-FFF2-40B4-BE49-F238E27FC236}">
                <a16:creationId xmlns:a16="http://schemas.microsoft.com/office/drawing/2014/main" id="{66F6CBFB-6021-943D-2375-8036B07BCCF8}"/>
              </a:ext>
            </a:extLst>
          </p:cNvPr>
          <p:cNvGrpSpPr/>
          <p:nvPr userDrawn="1"/>
        </p:nvGrpSpPr>
        <p:grpSpPr>
          <a:xfrm>
            <a:off x="3520440" y="2103120"/>
            <a:ext cx="1049262" cy="2049993"/>
            <a:chOff x="33348" y="-851407"/>
            <a:chExt cx="812800" cy="1588007"/>
          </a:xfrm>
        </p:grpSpPr>
        <p:sp>
          <p:nvSpPr>
            <p:cNvPr id="25" name="TextBox 27">
              <a:extLst>
                <a:ext uri="{FF2B5EF4-FFF2-40B4-BE49-F238E27FC236}">
                  <a16:creationId xmlns:a16="http://schemas.microsoft.com/office/drawing/2014/main" id="{807630FD-2291-3AE5-D047-EA486491CF6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6" name="Freeform 26">
              <a:extLst>
                <a:ext uri="{FF2B5EF4-FFF2-40B4-BE49-F238E27FC236}">
                  <a16:creationId xmlns:a16="http://schemas.microsoft.com/office/drawing/2014/main" id="{984953FE-DA44-5EB7-32AE-DD06C4E23B65}"/>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7" name="Group 28">
            <a:extLst>
              <a:ext uri="{FF2B5EF4-FFF2-40B4-BE49-F238E27FC236}">
                <a16:creationId xmlns:a16="http://schemas.microsoft.com/office/drawing/2014/main" id="{C94770F2-C9C6-BCC0-FF25-63B9B90AEAF2}"/>
              </a:ext>
            </a:extLst>
          </p:cNvPr>
          <p:cNvGrpSpPr/>
          <p:nvPr userDrawn="1"/>
        </p:nvGrpSpPr>
        <p:grpSpPr>
          <a:xfrm>
            <a:off x="5430664" y="2103120"/>
            <a:ext cx="1049261" cy="1049261"/>
            <a:chOff x="0" y="28062"/>
            <a:chExt cx="812800" cy="812800"/>
          </a:xfrm>
        </p:grpSpPr>
        <p:sp>
          <p:nvSpPr>
            <p:cNvPr id="28" name="Freeform 29">
              <a:extLst>
                <a:ext uri="{FF2B5EF4-FFF2-40B4-BE49-F238E27FC236}">
                  <a16:creationId xmlns:a16="http://schemas.microsoft.com/office/drawing/2014/main" id="{E27DD4FE-09CB-D7D5-7455-943864857BEF}"/>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TextBox 30">
              <a:extLst>
                <a:ext uri="{FF2B5EF4-FFF2-40B4-BE49-F238E27FC236}">
                  <a16:creationId xmlns:a16="http://schemas.microsoft.com/office/drawing/2014/main" id="{D58B94CC-C66D-A61F-73E4-3AF6FD91B58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30" name="Graphic 29" descr="Open book outline">
            <a:extLst>
              <a:ext uri="{FF2B5EF4-FFF2-40B4-BE49-F238E27FC236}">
                <a16:creationId xmlns:a16="http://schemas.microsoft.com/office/drawing/2014/main" id="{47AD6E70-B3C3-64F9-89C5-661748312D5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6680" y="2284744"/>
            <a:ext cx="731520" cy="729242"/>
          </a:xfrm>
          <a:prstGeom prst="rect">
            <a:avLst/>
          </a:prstGeom>
        </p:spPr>
      </p:pic>
      <p:sp>
        <p:nvSpPr>
          <p:cNvPr id="31" name="Freeform 39">
            <a:extLst>
              <a:ext uri="{FF2B5EF4-FFF2-40B4-BE49-F238E27FC236}">
                <a16:creationId xmlns:a16="http://schemas.microsoft.com/office/drawing/2014/main" id="{90DF0E49-5848-9DA6-89B1-D91A607DD27C}"/>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2" name="Group 7">
            <a:extLst>
              <a:ext uri="{FF2B5EF4-FFF2-40B4-BE49-F238E27FC236}">
                <a16:creationId xmlns:a16="http://schemas.microsoft.com/office/drawing/2014/main" id="{E6FDC3D2-E0D1-B533-2230-20FD8B39F714}"/>
              </a:ext>
            </a:extLst>
          </p:cNvPr>
          <p:cNvGrpSpPr/>
          <p:nvPr userDrawn="1"/>
        </p:nvGrpSpPr>
        <p:grpSpPr>
          <a:xfrm>
            <a:off x="9729738" y="3560015"/>
            <a:ext cx="1188720" cy="1186193"/>
            <a:chOff x="0" y="0"/>
            <a:chExt cx="812800" cy="812800"/>
          </a:xfrm>
        </p:grpSpPr>
        <p:sp>
          <p:nvSpPr>
            <p:cNvPr id="33" name="Freeform 8">
              <a:extLst>
                <a:ext uri="{FF2B5EF4-FFF2-40B4-BE49-F238E27FC236}">
                  <a16:creationId xmlns:a16="http://schemas.microsoft.com/office/drawing/2014/main" id="{F7260524-FDB4-59EB-4686-9612303DF6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9">
              <a:extLst>
                <a:ext uri="{FF2B5EF4-FFF2-40B4-BE49-F238E27FC236}">
                  <a16:creationId xmlns:a16="http://schemas.microsoft.com/office/drawing/2014/main" id="{92B6DBAF-7BB1-3A88-9079-3527DE238CD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5" name="Group 22">
            <a:extLst>
              <a:ext uri="{FF2B5EF4-FFF2-40B4-BE49-F238E27FC236}">
                <a16:creationId xmlns:a16="http://schemas.microsoft.com/office/drawing/2014/main" id="{B31CD93A-8021-1B38-4FA3-01B72FE928E6}"/>
              </a:ext>
            </a:extLst>
          </p:cNvPr>
          <p:cNvGrpSpPr>
            <a:grpSpLocks noChangeAspect="1"/>
          </p:cNvGrpSpPr>
          <p:nvPr userDrawn="1"/>
        </p:nvGrpSpPr>
        <p:grpSpPr>
          <a:xfrm>
            <a:off x="9412430" y="1316736"/>
            <a:ext cx="1819920" cy="2523799"/>
            <a:chOff x="76200" y="-532550"/>
            <a:chExt cx="898726" cy="1269150"/>
          </a:xfrm>
        </p:grpSpPr>
        <p:sp>
          <p:nvSpPr>
            <p:cNvPr id="36" name="Freeform 23">
              <a:extLst>
                <a:ext uri="{FF2B5EF4-FFF2-40B4-BE49-F238E27FC236}">
                  <a16:creationId xmlns:a16="http://schemas.microsoft.com/office/drawing/2014/main" id="{D5C1A35B-1C4E-EF96-C32F-716FD42643AE}"/>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7" name="TextBox 24">
              <a:extLst>
                <a:ext uri="{FF2B5EF4-FFF2-40B4-BE49-F238E27FC236}">
                  <a16:creationId xmlns:a16="http://schemas.microsoft.com/office/drawing/2014/main" id="{ACCB6CC4-B008-32A2-8A29-94109909FD6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38" name="Group 19">
            <a:extLst>
              <a:ext uri="{FF2B5EF4-FFF2-40B4-BE49-F238E27FC236}">
                <a16:creationId xmlns:a16="http://schemas.microsoft.com/office/drawing/2014/main" id="{1FB9C737-A017-D975-742B-15335B431A7D}"/>
              </a:ext>
            </a:extLst>
          </p:cNvPr>
          <p:cNvGrpSpPr/>
          <p:nvPr userDrawn="1"/>
        </p:nvGrpSpPr>
        <p:grpSpPr>
          <a:xfrm>
            <a:off x="7744968" y="3776472"/>
            <a:ext cx="731096" cy="731096"/>
            <a:chOff x="0" y="0"/>
            <a:chExt cx="812800" cy="812800"/>
          </a:xfrm>
        </p:grpSpPr>
        <p:sp>
          <p:nvSpPr>
            <p:cNvPr id="39" name="Freeform 20">
              <a:extLst>
                <a:ext uri="{FF2B5EF4-FFF2-40B4-BE49-F238E27FC236}">
                  <a16:creationId xmlns:a16="http://schemas.microsoft.com/office/drawing/2014/main" id="{B640D57D-FE1B-2343-13A2-384D7749131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21">
              <a:extLst>
                <a:ext uri="{FF2B5EF4-FFF2-40B4-BE49-F238E27FC236}">
                  <a16:creationId xmlns:a16="http://schemas.microsoft.com/office/drawing/2014/main" id="{BA9D31B4-3A34-C02F-65B0-7C986EB4F5A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1" name="Group 54">
            <a:extLst>
              <a:ext uri="{FF2B5EF4-FFF2-40B4-BE49-F238E27FC236}">
                <a16:creationId xmlns:a16="http://schemas.microsoft.com/office/drawing/2014/main" id="{B138BD8F-0128-9AEE-3A5A-04563D5628D5}"/>
              </a:ext>
            </a:extLst>
          </p:cNvPr>
          <p:cNvGrpSpPr/>
          <p:nvPr userDrawn="1"/>
        </p:nvGrpSpPr>
        <p:grpSpPr>
          <a:xfrm>
            <a:off x="6845731" y="2093977"/>
            <a:ext cx="1783907" cy="2615757"/>
            <a:chOff x="76200" y="-1289673"/>
            <a:chExt cx="1381885" cy="2026273"/>
          </a:xfrm>
        </p:grpSpPr>
        <p:sp>
          <p:nvSpPr>
            <p:cNvPr id="42" name="Freeform 55">
              <a:extLst>
                <a:ext uri="{FF2B5EF4-FFF2-40B4-BE49-F238E27FC236}">
                  <a16:creationId xmlns:a16="http://schemas.microsoft.com/office/drawing/2014/main" id="{3E6A3BE9-E724-D36A-4BFF-2C8EB1F76BCB}"/>
                </a:ext>
              </a:extLst>
            </p:cNvPr>
            <p:cNvSpPr/>
            <p:nvPr/>
          </p:nvSpPr>
          <p:spPr>
            <a:xfrm>
              <a:off x="645285" y="-128967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56">
              <a:extLst>
                <a:ext uri="{FF2B5EF4-FFF2-40B4-BE49-F238E27FC236}">
                  <a16:creationId xmlns:a16="http://schemas.microsoft.com/office/drawing/2014/main" id="{E68575FE-4C67-3FDF-9C49-936122B9D17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40">
            <a:extLst>
              <a:ext uri="{FF2B5EF4-FFF2-40B4-BE49-F238E27FC236}">
                <a16:creationId xmlns:a16="http://schemas.microsoft.com/office/drawing/2014/main" id="{71F443C1-47B5-CA04-280F-89EDEC32E9AE}"/>
              </a:ext>
            </a:extLst>
          </p:cNvPr>
          <p:cNvSpPr>
            <a:spLocks noChangeAspect="1"/>
          </p:cNvSpPr>
          <p:nvPr userDrawn="1"/>
        </p:nvSpPr>
        <p:spPr>
          <a:xfrm>
            <a:off x="9865753" y="1578087"/>
            <a:ext cx="1052695" cy="1050065"/>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9D31C217-5747-1F69-04BD-735B6844383A}"/>
              </a:ext>
            </a:extLst>
          </p:cNvPr>
          <p:cNvSpPr>
            <a:spLocks noGrp="1"/>
          </p:cNvSpPr>
          <p:nvPr>
            <p:ph type="body" sz="quarter" idx="10"/>
          </p:nvPr>
        </p:nvSpPr>
        <p:spPr>
          <a:xfrm>
            <a:off x="8847433"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93104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ncial /w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8EEF-B299-8AB7-E51A-7B8F289C499F}"/>
              </a:ext>
            </a:extLst>
          </p:cNvPr>
          <p:cNvSpPr>
            <a:spLocks noGrp="1"/>
          </p:cNvSpPr>
          <p:nvPr>
            <p:ph type="title"/>
          </p:nvPr>
        </p:nvSpPr>
        <p:spPr>
          <a:xfrm>
            <a:off x="210206" y="109093"/>
            <a:ext cx="11771587" cy="558419"/>
          </a:xfrm>
        </p:spPr>
        <p:txBody>
          <a:bodyPr>
            <a:normAutofit/>
          </a:bodyPr>
          <a:lstStyle>
            <a:lvl1pPr>
              <a:defRPr sz="3200"/>
            </a:lvl1pPr>
          </a:lstStyle>
          <a:p>
            <a:r>
              <a:rPr lang="en-US"/>
              <a:t>Click to edit Master title style</a:t>
            </a:r>
          </a:p>
        </p:txBody>
      </p:sp>
      <p:sp>
        <p:nvSpPr>
          <p:cNvPr id="4" name="Slide Number Placeholder 5">
            <a:extLst>
              <a:ext uri="{FF2B5EF4-FFF2-40B4-BE49-F238E27FC236}">
                <a16:creationId xmlns:a16="http://schemas.microsoft.com/office/drawing/2014/main" id="{8395A6FF-4DA3-3545-AAE8-74F6DBB4162C}"/>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5" name="Footer Placeholder 4">
            <a:extLst>
              <a:ext uri="{FF2B5EF4-FFF2-40B4-BE49-F238E27FC236}">
                <a16:creationId xmlns:a16="http://schemas.microsoft.com/office/drawing/2014/main" id="{BF4B07DC-AD4C-1396-F4B9-EF90A5FE65A6}"/>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6" name="Date Placeholder 3">
            <a:extLst>
              <a:ext uri="{FF2B5EF4-FFF2-40B4-BE49-F238E27FC236}">
                <a16:creationId xmlns:a16="http://schemas.microsoft.com/office/drawing/2014/main" id="{D5913703-A445-1AA6-FF9F-781BE54ED75E}"/>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5F30833C-F793-3B4A-BFA2-9FBD99C7E1E3}" type="datetime1">
              <a:rPr lang="en-US" smtClean="0"/>
              <a:t>8/22/25</a:t>
            </a:fld>
            <a:endParaRPr lang="en-US"/>
          </a:p>
        </p:txBody>
      </p:sp>
      <p:sp>
        <p:nvSpPr>
          <p:cNvPr id="8" name="Text Placeholder 7">
            <a:extLst>
              <a:ext uri="{FF2B5EF4-FFF2-40B4-BE49-F238E27FC236}">
                <a16:creationId xmlns:a16="http://schemas.microsoft.com/office/drawing/2014/main" id="{297618C2-4C47-F819-D471-118D51DD1014}"/>
              </a:ext>
            </a:extLst>
          </p:cNvPr>
          <p:cNvSpPr>
            <a:spLocks noGrp="1"/>
          </p:cNvSpPr>
          <p:nvPr>
            <p:ph type="body" sz="quarter" idx="13"/>
          </p:nvPr>
        </p:nvSpPr>
        <p:spPr>
          <a:xfrm>
            <a:off x="371475" y="5970588"/>
            <a:ext cx="11607800" cy="320675"/>
          </a:xfrm>
        </p:spPr>
        <p:txBody>
          <a:bodyPr>
            <a:noAutofit/>
          </a:bodyPr>
          <a:lstStyle>
            <a:lvl1pPr marL="0" indent="0">
              <a:buNone/>
              <a:defRPr sz="1100" i="1">
                <a:latin typeface="Libre Franklin" pitchFamily="2" charset="77"/>
              </a:defRPr>
            </a:lvl1pPr>
            <a:lvl2pPr>
              <a:defRPr sz="1100" i="1">
                <a:latin typeface="Libre Franklin" pitchFamily="2" charset="77"/>
              </a:defRPr>
            </a:lvl2pPr>
            <a:lvl3pPr>
              <a:defRPr sz="1100" i="1">
                <a:latin typeface="Libre Franklin" pitchFamily="2" charset="77"/>
              </a:defRPr>
            </a:lvl3pPr>
            <a:lvl4pPr>
              <a:defRPr sz="1100" i="1">
                <a:latin typeface="Libre Franklin" pitchFamily="2" charset="77"/>
              </a:defRPr>
            </a:lvl4pPr>
            <a:lvl5pPr>
              <a:defRPr sz="1100" i="1">
                <a:latin typeface="Libre Franklin" pitchFamily="2" charset="77"/>
              </a:defRPr>
            </a:lvl5pPr>
          </a:lstStyle>
          <a:p>
            <a:pPr lvl="0"/>
            <a:r>
              <a:rPr lang="en-US"/>
              <a:t>Click to edit Master text styles</a:t>
            </a:r>
          </a:p>
        </p:txBody>
      </p:sp>
      <p:pic>
        <p:nvPicPr>
          <p:cNvPr id="9" name="Picture 8">
            <a:extLst>
              <a:ext uri="{FF2B5EF4-FFF2-40B4-BE49-F238E27FC236}">
                <a16:creationId xmlns:a16="http://schemas.microsoft.com/office/drawing/2014/main" id="{E63D8DAE-5045-629F-C5B3-4084CC7AA8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659616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RI_Jr Explai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13" name="Picture Placeholder 12">
            <a:extLst>
              <a:ext uri="{FF2B5EF4-FFF2-40B4-BE49-F238E27FC236}">
                <a16:creationId xmlns:a16="http://schemas.microsoft.com/office/drawing/2014/main" id="{23C890F8-FF43-7795-E74D-1B9E5BE24021}"/>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29777569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I_Jr Word Study">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lvl1pPr>
              <a:defRPr>
                <a:solidFill>
                  <a:schemeClr val="accent2"/>
                </a:solidFill>
                <a:latin typeface="Lexend" pitchFamily="2" charset="77"/>
              </a:defRPr>
            </a:lvl1pPr>
            <a:lvl2pPr>
              <a:defRPr>
                <a:solidFill>
                  <a:schemeClr val="accent2"/>
                </a:solidFill>
                <a:latin typeface="Lexend" pitchFamily="2" charset="77"/>
              </a:defRPr>
            </a:lvl2pPr>
            <a:lvl3pPr>
              <a:defRPr>
                <a:solidFill>
                  <a:schemeClr val="accent2"/>
                </a:solidFill>
                <a:latin typeface="Lexend" pitchFamily="2" charset="77"/>
              </a:defRPr>
            </a:lvl3pPr>
            <a:lvl4pPr>
              <a:defRPr>
                <a:solidFill>
                  <a:schemeClr val="accent2"/>
                </a:solidFill>
                <a:latin typeface="Lexend" pitchFamily="2" charset="77"/>
              </a:defRPr>
            </a:lvl4pPr>
            <a:lvl5pPr>
              <a:defRPr>
                <a:solidFill>
                  <a:schemeClr val="accent2"/>
                </a:solidFill>
                <a:latin typeface="Lexen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Picture Placeholder 12">
            <a:extLst>
              <a:ext uri="{FF2B5EF4-FFF2-40B4-BE49-F238E27FC236}">
                <a16:creationId xmlns:a16="http://schemas.microsoft.com/office/drawing/2014/main" id="{7BE7D6EF-D805-D3A1-76A0-5A967B3C3DAB}"/>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41963374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I_Jr Explo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6" y="136526"/>
            <a:ext cx="10977679"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4287098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I_Jr Primary Sourc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5290165" cy="5426072"/>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7" y="136526"/>
            <a:ext cx="10977678"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
        <p:nvSpPr>
          <p:cNvPr id="9" name="Picture Placeholder 8">
            <a:extLst>
              <a:ext uri="{FF2B5EF4-FFF2-40B4-BE49-F238E27FC236}">
                <a16:creationId xmlns:a16="http://schemas.microsoft.com/office/drawing/2014/main" id="{1F43625B-5A76-157A-0452-1AC70B80E839}"/>
              </a:ext>
            </a:extLst>
          </p:cNvPr>
          <p:cNvSpPr>
            <a:spLocks noGrp="1"/>
          </p:cNvSpPr>
          <p:nvPr>
            <p:ph type="pic" sz="quarter" idx="12"/>
          </p:nvPr>
        </p:nvSpPr>
        <p:spPr>
          <a:xfrm>
            <a:off x="6745001" y="1295401"/>
            <a:ext cx="5234164" cy="5285280"/>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7587320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I_Jr Discu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F05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and white logo&#10;&#10;Description automatically generated">
            <a:extLst>
              <a:ext uri="{FF2B5EF4-FFF2-40B4-BE49-F238E27FC236}">
                <a16:creationId xmlns:a16="http://schemas.microsoft.com/office/drawing/2014/main" id="{FB285178-D1A7-EBB4-E3C0-A63748A314FE}"/>
              </a:ext>
            </a:extLst>
          </p:cNvPr>
          <p:cNvPicPr>
            <a:picLocks/>
          </p:cNvPicPr>
          <p:nvPr userDrawn="1"/>
        </p:nvPicPr>
        <p:blipFill>
          <a:blip r:embed="rId2" cstate="hqprint">
            <a:extLst>
              <a:ext uri="{28A0092B-C50C-407E-A947-70E740481C1C}">
                <a14:useLocalDpi xmlns:a14="http://schemas.microsoft.com/office/drawing/2010/main"/>
              </a:ext>
            </a:extLst>
          </a:blip>
          <a:stretch>
            <a:fillRect/>
          </a:stretch>
        </p:blipFill>
        <p:spPr>
          <a:xfrm>
            <a:off x="88910" y="6238839"/>
            <a:ext cx="1201607" cy="555885"/>
          </a:xfrm>
          <a:prstGeom prst="rect">
            <a:avLst/>
          </a:prstGeom>
        </p:spPr>
      </p:pic>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F05835"/>
                </a:solidFill>
              </a:defRPr>
            </a:lvl1pPr>
          </a:lstStyle>
          <a:p>
            <a:r>
              <a:rPr lang="en-US"/>
              <a:t>Discussion Questions</a:t>
            </a:r>
          </a:p>
        </p:txBody>
      </p:sp>
    </p:spTree>
    <p:extLst>
      <p:ext uri="{BB962C8B-B14F-4D97-AF65-F5344CB8AC3E}">
        <p14:creationId xmlns:p14="http://schemas.microsoft.com/office/powerpoint/2010/main" val="3320207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I_Jr Asse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36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364B9F"/>
                </a:solidFill>
              </a:defRPr>
            </a:lvl1pPr>
          </a:lstStyle>
          <a:p>
            <a:r>
              <a:rPr lang="en-US"/>
              <a:t>Assessment</a:t>
            </a:r>
          </a:p>
        </p:txBody>
      </p:sp>
      <p:pic>
        <p:nvPicPr>
          <p:cNvPr id="9" name="Picture 8" descr="A black and white logo with orange splash&#10;&#10;Description automatically generated">
            <a:extLst>
              <a:ext uri="{FF2B5EF4-FFF2-40B4-BE49-F238E27FC236}">
                <a16:creationId xmlns:a16="http://schemas.microsoft.com/office/drawing/2014/main" id="{D7797696-62B0-3ED0-015F-0FC07C8DA3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6411342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I_Jr Title">
    <p:bg>
      <p:bgPr>
        <a:solidFill>
          <a:srgbClr val="364B9F"/>
        </a:solidFill>
        <a:effectLst/>
      </p:bgPr>
    </p:bg>
    <p:spTree>
      <p:nvGrpSpPr>
        <p:cNvPr id="1" name=""/>
        <p:cNvGrpSpPr/>
        <p:nvPr/>
      </p:nvGrpSpPr>
      <p:grpSpPr>
        <a:xfrm>
          <a:off x="0" y="0"/>
          <a:ext cx="0" cy="0"/>
          <a:chOff x="0" y="0"/>
          <a:chExt cx="0" cy="0"/>
        </a:xfrm>
      </p:grpSpPr>
      <p:pic>
        <p:nvPicPr>
          <p:cNvPr id="2" name="Picture 1" descr="A black and white logo with orange and white letters&#10;&#10;Description automatically generated">
            <a:extLst>
              <a:ext uri="{FF2B5EF4-FFF2-40B4-BE49-F238E27FC236}">
                <a16:creationId xmlns:a16="http://schemas.microsoft.com/office/drawing/2014/main" id="{099089D4-93F6-B93A-8510-0579EE6DFF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95015" y="1319331"/>
            <a:ext cx="6601968" cy="3017394"/>
          </a:xfrm>
          <a:prstGeom prst="rect">
            <a:avLst/>
          </a:prstGeom>
        </p:spPr>
      </p:pic>
      <p:sp>
        <p:nvSpPr>
          <p:cNvPr id="4" name="Text Placeholder 3">
            <a:extLst>
              <a:ext uri="{FF2B5EF4-FFF2-40B4-BE49-F238E27FC236}">
                <a16:creationId xmlns:a16="http://schemas.microsoft.com/office/drawing/2014/main" id="{F36B7462-3758-56C9-286D-5F719D392F2B}"/>
              </a:ext>
            </a:extLst>
          </p:cNvPr>
          <p:cNvSpPr>
            <a:spLocks noGrp="1"/>
          </p:cNvSpPr>
          <p:nvPr>
            <p:ph type="body" sz="quarter" idx="10"/>
          </p:nvPr>
        </p:nvSpPr>
        <p:spPr>
          <a:xfrm>
            <a:off x="969714" y="4601980"/>
            <a:ext cx="10252569" cy="1728436"/>
          </a:xfrm>
        </p:spPr>
        <p:txBody>
          <a:bodyPr anchor="t">
            <a:normAutofit/>
          </a:bodyPr>
          <a:lstStyle>
            <a:lvl1pPr marL="0" indent="0" algn="ctr">
              <a:buNone/>
              <a:defRPr sz="4000" b="0">
                <a:solidFill>
                  <a:schemeClr val="bg1"/>
                </a:solidFill>
                <a:latin typeface="Libre Baskerville" panose="02000000000000000000" pitchFamily="2" charset="0"/>
              </a:defRPr>
            </a:lvl1pPr>
            <a:lvl2pPr marL="457200" indent="0">
              <a:buNone/>
              <a:defRPr>
                <a:latin typeface="Libre Baskerville" panose="02000000000000000000" pitchFamily="2" charset="0"/>
              </a:defRPr>
            </a:lvl2pPr>
            <a:lvl3pPr marL="914400" indent="0">
              <a:buNone/>
              <a:defRPr>
                <a:latin typeface="Libre Baskerville" panose="02000000000000000000" pitchFamily="2" charset="0"/>
              </a:defRPr>
            </a:lvl3pPr>
            <a:lvl4pPr marL="1371600" indent="0">
              <a:buNone/>
              <a:defRPr>
                <a:latin typeface="Libre Baskerville" panose="02000000000000000000" pitchFamily="2" charset="0"/>
              </a:defRPr>
            </a:lvl4pPr>
            <a:lvl5pPr marL="1828800" indent="0">
              <a:buNone/>
              <a:defRPr>
                <a:latin typeface="Libre Baskerville"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15456875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I_Jr Color Key">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pic>
        <p:nvPicPr>
          <p:cNvPr id="10" name="Graphic 9" descr="Pencil with solid fill">
            <a:extLst>
              <a:ext uri="{FF2B5EF4-FFF2-40B4-BE49-F238E27FC236}">
                <a16:creationId xmlns:a16="http://schemas.microsoft.com/office/drawing/2014/main" id="{1CDD34CC-4046-8FD3-B704-3D1268F714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7515699" y="1803112"/>
            <a:ext cx="731520" cy="731520"/>
          </a:xfrm>
          <a:prstGeom prst="rect">
            <a:avLst/>
          </a:prstGeom>
        </p:spPr>
      </p:pic>
      <p:pic>
        <p:nvPicPr>
          <p:cNvPr id="12" name="Graphic 11" descr="Open book with solid fill">
            <a:extLst>
              <a:ext uri="{FF2B5EF4-FFF2-40B4-BE49-F238E27FC236}">
                <a16:creationId xmlns:a16="http://schemas.microsoft.com/office/drawing/2014/main" id="{7231E29E-222F-085E-5337-46AF69455F7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32607" y="4157359"/>
            <a:ext cx="719137" cy="719137"/>
          </a:xfrm>
          <a:prstGeom prst="rect">
            <a:avLst/>
          </a:prstGeom>
        </p:spPr>
      </p:pic>
      <p:sp>
        <p:nvSpPr>
          <p:cNvPr id="13" name="Rectangle 12">
            <a:extLst>
              <a:ext uri="{FF2B5EF4-FFF2-40B4-BE49-F238E27FC236}">
                <a16:creationId xmlns:a16="http://schemas.microsoft.com/office/drawing/2014/main" id="{E233BED7-5C4D-94FA-8A1E-C8224CBCA2CF}"/>
              </a:ext>
            </a:extLst>
          </p:cNvPr>
          <p:cNvSpPr/>
          <p:nvPr userDrawn="1"/>
        </p:nvSpPr>
        <p:spPr>
          <a:xfrm>
            <a:off x="212835" y="2757396"/>
            <a:ext cx="3749039" cy="2534132"/>
          </a:xfrm>
          <a:prstGeom prst="rect">
            <a:avLst/>
          </a:prstGeom>
          <a:solidFill>
            <a:srgbClr val="F05835"/>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Discussion</a:t>
            </a:r>
          </a:p>
        </p:txBody>
      </p:sp>
      <p:pic>
        <p:nvPicPr>
          <p:cNvPr id="8" name="Graphic 7" descr="Chat with solid fill">
            <a:extLst>
              <a:ext uri="{FF2B5EF4-FFF2-40B4-BE49-F238E27FC236}">
                <a16:creationId xmlns:a16="http://schemas.microsoft.com/office/drawing/2014/main" id="{F97462E7-332D-47D5-1F8B-0E37FFA7E98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2423" y="2757396"/>
            <a:ext cx="2133591" cy="2133591"/>
          </a:xfrm>
          <a:prstGeom prst="rect">
            <a:avLst/>
          </a:prstGeom>
        </p:spPr>
      </p:pic>
      <p:sp>
        <p:nvSpPr>
          <p:cNvPr id="15" name="Rectangle 14">
            <a:extLst>
              <a:ext uri="{FF2B5EF4-FFF2-40B4-BE49-F238E27FC236}">
                <a16:creationId xmlns:a16="http://schemas.microsoft.com/office/drawing/2014/main" id="{AC33BFFF-422A-54BA-D6AA-9A48B8800C2E}"/>
              </a:ext>
            </a:extLst>
          </p:cNvPr>
          <p:cNvSpPr/>
          <p:nvPr userDrawn="1"/>
        </p:nvSpPr>
        <p:spPr>
          <a:xfrm>
            <a:off x="4217655" y="2757396"/>
            <a:ext cx="3749039" cy="2534132"/>
          </a:xfrm>
          <a:prstGeom prst="rect">
            <a:avLst/>
          </a:prstGeom>
          <a:solidFill>
            <a:schemeClr val="accent3"/>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Primary Source</a:t>
            </a:r>
          </a:p>
        </p:txBody>
      </p:sp>
      <p:pic>
        <p:nvPicPr>
          <p:cNvPr id="16" name="Graphic 15" descr="Open book with solid fill">
            <a:extLst>
              <a:ext uri="{FF2B5EF4-FFF2-40B4-BE49-F238E27FC236}">
                <a16:creationId xmlns:a16="http://schemas.microsoft.com/office/drawing/2014/main" id="{980C4427-001B-0BA2-8CF5-9041D6E79C7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81456" y="2891561"/>
            <a:ext cx="1681761" cy="1681761"/>
          </a:xfrm>
          <a:prstGeom prst="rect">
            <a:avLst/>
          </a:prstGeom>
        </p:spPr>
      </p:pic>
      <p:sp>
        <p:nvSpPr>
          <p:cNvPr id="14" name="Rectangle 13">
            <a:extLst>
              <a:ext uri="{FF2B5EF4-FFF2-40B4-BE49-F238E27FC236}">
                <a16:creationId xmlns:a16="http://schemas.microsoft.com/office/drawing/2014/main" id="{7D24008A-6B62-DF86-AF32-0992FDC08B9C}"/>
              </a:ext>
            </a:extLst>
          </p:cNvPr>
          <p:cNvSpPr/>
          <p:nvPr userDrawn="1"/>
        </p:nvSpPr>
        <p:spPr>
          <a:xfrm>
            <a:off x="8222473" y="2757396"/>
            <a:ext cx="3749039" cy="2534132"/>
          </a:xfrm>
          <a:prstGeom prst="rect">
            <a:avLst/>
          </a:prstGeom>
          <a:solidFill>
            <a:srgbClr val="364B9F"/>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Assessment</a:t>
            </a:r>
          </a:p>
        </p:txBody>
      </p:sp>
      <p:pic>
        <p:nvPicPr>
          <p:cNvPr id="17" name="Graphic 16" descr="Pencil with solid fill">
            <a:extLst>
              <a:ext uri="{FF2B5EF4-FFF2-40B4-BE49-F238E27FC236}">
                <a16:creationId xmlns:a16="http://schemas.microsoft.com/office/drawing/2014/main" id="{DAB6A9C4-DF92-0645-8821-F60F2DE807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20782001" flipH="1">
            <a:off x="9204273" y="2844577"/>
            <a:ext cx="1775727" cy="1775727"/>
          </a:xfrm>
          <a:prstGeom prst="rect">
            <a:avLst/>
          </a:prstGeom>
        </p:spPr>
      </p:pic>
      <p:sp>
        <p:nvSpPr>
          <p:cNvPr id="28" name="TextBox 27">
            <a:extLst>
              <a:ext uri="{FF2B5EF4-FFF2-40B4-BE49-F238E27FC236}">
                <a16:creationId xmlns:a16="http://schemas.microsoft.com/office/drawing/2014/main" id="{1BD52016-8DDA-210C-965F-0C75F477D7E5}"/>
              </a:ext>
            </a:extLst>
          </p:cNvPr>
          <p:cNvSpPr txBox="1"/>
          <p:nvPr userDrawn="1"/>
        </p:nvSpPr>
        <p:spPr>
          <a:xfrm>
            <a:off x="1754343" y="858432"/>
            <a:ext cx="8935986" cy="1015663"/>
          </a:xfrm>
          <a:prstGeom prst="rect">
            <a:avLst/>
          </a:prstGeom>
          <a:noFill/>
        </p:spPr>
        <p:txBody>
          <a:bodyPr wrap="square" rtlCol="0">
            <a:spAutoFit/>
          </a:bodyPr>
          <a:lstStyle/>
          <a:p>
            <a:pPr algn="ctr"/>
            <a:r>
              <a:rPr lang="en-US" sz="6000">
                <a:solidFill>
                  <a:schemeClr val="accent2"/>
                </a:solidFill>
                <a:latin typeface="Libre Baskerville" panose="02000000000000000000" pitchFamily="2" charset="0"/>
              </a:rPr>
              <a:t>Slide Deck Color Key</a:t>
            </a:r>
          </a:p>
        </p:txBody>
      </p:sp>
    </p:spTree>
    <p:extLst>
      <p:ext uri="{BB962C8B-B14F-4D97-AF65-F5344CB8AC3E}">
        <p14:creationId xmlns:p14="http://schemas.microsoft.com/office/powerpoint/2010/main" val="403777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F40E-42E0-1B49-9D09-2A985E9D2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62265-7207-8E4B-B38C-92C2CC136F44}"/>
              </a:ext>
            </a:extLst>
          </p:cNvPr>
          <p:cNvSpPr>
            <a:spLocks noGrp="1"/>
          </p:cNvSpPr>
          <p:nvPr>
            <p:ph sz="half" idx="1"/>
          </p:nvPr>
        </p:nvSpPr>
        <p:spPr>
          <a:xfrm>
            <a:off x="207578" y="1631987"/>
            <a:ext cx="5736022"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1978FD-26C5-4443-8855-2D15CAD79ADF}"/>
              </a:ext>
            </a:extLst>
          </p:cNvPr>
          <p:cNvSpPr>
            <a:spLocks noGrp="1"/>
          </p:cNvSpPr>
          <p:nvPr>
            <p:ph sz="half" idx="2"/>
          </p:nvPr>
        </p:nvSpPr>
        <p:spPr>
          <a:xfrm>
            <a:off x="6095999" y="1631987"/>
            <a:ext cx="5883165"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702DBC5-49CC-FB48-9072-ED540324DE41}"/>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34E61766-EA53-4645-B758-141838A328D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FBE5E5FF-E748-1D46-98EE-F9D1839CCCAF}"/>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49AC225C-49B4-E545-B3D2-A80E86B5E786}" type="datetime1">
              <a:rPr lang="en-US" smtClean="0"/>
              <a:t>8/22/25</a:t>
            </a:fld>
            <a:endParaRPr lang="en-US"/>
          </a:p>
        </p:txBody>
      </p:sp>
      <p:pic>
        <p:nvPicPr>
          <p:cNvPr id="6" name="Picture 5">
            <a:extLst>
              <a:ext uri="{FF2B5EF4-FFF2-40B4-BE49-F238E27FC236}">
                <a16:creationId xmlns:a16="http://schemas.microsoft.com/office/drawing/2014/main" id="{3C082319-4E77-37A3-32BD-47BCC656D1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75273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2B15A0-1BAC-2847-9689-C70F2BF9043E}"/>
              </a:ext>
            </a:extLst>
          </p:cNvPr>
          <p:cNvSpPr>
            <a:spLocks noGrp="1"/>
          </p:cNvSpPr>
          <p:nvPr>
            <p:ph type="body" idx="1"/>
          </p:nvPr>
        </p:nvSpPr>
        <p:spPr>
          <a:xfrm>
            <a:off x="207578" y="1681163"/>
            <a:ext cx="578999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37BA3-0795-8E43-9E82-A9183B37B6B0}"/>
              </a:ext>
            </a:extLst>
          </p:cNvPr>
          <p:cNvSpPr>
            <a:spLocks noGrp="1"/>
          </p:cNvSpPr>
          <p:nvPr>
            <p:ph sz="half" idx="2"/>
          </p:nvPr>
        </p:nvSpPr>
        <p:spPr>
          <a:xfrm>
            <a:off x="207578" y="2505075"/>
            <a:ext cx="5789997"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E9F4F4-296C-DB48-B251-1730805EA173}"/>
              </a:ext>
            </a:extLst>
          </p:cNvPr>
          <p:cNvSpPr>
            <a:spLocks noGrp="1"/>
          </p:cNvSpPr>
          <p:nvPr>
            <p:ph type="body" sz="quarter" idx="3"/>
          </p:nvPr>
        </p:nvSpPr>
        <p:spPr>
          <a:xfrm>
            <a:off x="6172199" y="1681163"/>
            <a:ext cx="5806965"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2CC00-8374-604A-BB53-194D0A14FF33}"/>
              </a:ext>
            </a:extLst>
          </p:cNvPr>
          <p:cNvSpPr>
            <a:spLocks noGrp="1"/>
          </p:cNvSpPr>
          <p:nvPr>
            <p:ph sz="quarter" idx="4"/>
          </p:nvPr>
        </p:nvSpPr>
        <p:spPr>
          <a:xfrm>
            <a:off x="6172199" y="2505075"/>
            <a:ext cx="5806965"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21D6263D-3FCC-8C43-A4B6-20BF2C86264C}"/>
              </a:ext>
            </a:extLst>
          </p:cNvPr>
          <p:cNvSpPr>
            <a:spLocks noGrp="1"/>
          </p:cNvSpPr>
          <p:nvPr>
            <p:ph type="title"/>
          </p:nvPr>
        </p:nvSpPr>
        <p:spPr>
          <a:xfrm>
            <a:off x="207578" y="136525"/>
            <a:ext cx="11771587" cy="1325563"/>
          </a:xfrm>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1A0352A0-6AE5-084E-A3FC-8C4094BC2DAB}"/>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BE28A856-E53C-CE42-AFD9-72AE94CB2803}"/>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5" name="Date Placeholder 3">
            <a:extLst>
              <a:ext uri="{FF2B5EF4-FFF2-40B4-BE49-F238E27FC236}">
                <a16:creationId xmlns:a16="http://schemas.microsoft.com/office/drawing/2014/main" id="{4145A67B-5B75-B141-BAFC-A079A83B381C}"/>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B31A356-B290-0843-B71F-78F5FB98E932}" type="datetime1">
              <a:rPr lang="en-US" smtClean="0"/>
              <a:t>8/22/25</a:t>
            </a:fld>
            <a:endParaRPr lang="en-US"/>
          </a:p>
        </p:txBody>
      </p:sp>
      <p:pic>
        <p:nvPicPr>
          <p:cNvPr id="7" name="Picture 6">
            <a:extLst>
              <a:ext uri="{FF2B5EF4-FFF2-40B4-BE49-F238E27FC236}">
                <a16:creationId xmlns:a16="http://schemas.microsoft.com/office/drawing/2014/main" id="{530A6E76-365B-8F74-3D76-77A920195E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2318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4572000" y="322262"/>
            <a:ext cx="7407166" cy="907098"/>
          </a:xfrm>
        </p:spPr>
        <p:txBody>
          <a:bodyPr anchor="b">
            <a:normAutofit/>
          </a:bodyPr>
          <a:lstStyle>
            <a:lvl1pPr algn="l">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296132"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4572000" y="2255520"/>
            <a:ext cx="7407166" cy="382016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70BBB9D8-B323-4A4A-A8C1-C48591FFC018}" type="datetime1">
              <a:rPr lang="en-US" smtClean="0"/>
              <a:t>8/22/25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4572000" y="1365504"/>
            <a:ext cx="7407166" cy="707135"/>
          </a:xfrm>
        </p:spPr>
        <p:txBody>
          <a:bodyPr>
            <a:normAutofit/>
          </a:bodyPr>
          <a:lstStyle>
            <a:lvl1pPr marL="0" indent="0">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3A2C16C8-00E8-8339-2B75-72DCD78465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207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theme" Target="../theme/theme5.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7A2E82-F76B-2548-B67E-A44FEEC1AFE5}"/>
              </a:ext>
            </a:extLst>
          </p:cNvPr>
          <p:cNvSpPr/>
          <p:nvPr userDrawn="1"/>
        </p:nvSpPr>
        <p:spPr>
          <a:xfrm>
            <a:off x="10888717" y="6390290"/>
            <a:ext cx="1303282" cy="467710"/>
          </a:xfrm>
          <a:prstGeom prst="rect">
            <a:avLst/>
          </a:prstGeom>
          <a:solidFill>
            <a:schemeClr val="accent2"/>
          </a:solidFill>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677FAF-7424-1746-A4CF-476D410771D5}"/>
              </a:ext>
            </a:extLst>
          </p:cNvPr>
          <p:cNvSpPr/>
          <p:nvPr userDrawn="1"/>
        </p:nvSpPr>
        <p:spPr>
          <a:xfrm>
            <a:off x="-1" y="6390290"/>
            <a:ext cx="10888717" cy="467710"/>
          </a:xfrm>
          <a:prstGeom prst="rect">
            <a:avLst/>
          </a:prstGeom>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4273883-F5C8-4D43-A171-9D790FBAA4B4}"/>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0670AD-2F87-C04D-8268-611BC8228C59}"/>
              </a:ext>
            </a:extLst>
          </p:cNvPr>
          <p:cNvSpPr>
            <a:spLocks noGrp="1"/>
          </p:cNvSpPr>
          <p:nvPr>
            <p:ph type="body" idx="1"/>
          </p:nvPr>
        </p:nvSpPr>
        <p:spPr>
          <a:xfrm>
            <a:off x="838199" y="1602889"/>
            <a:ext cx="11140966" cy="46473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2C814FFE-B8B2-2966-D23E-D45354C1B49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53616496-F48F-FAD2-2EE1-0E16EC4D60F7}"/>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08B9263-6F05-3641-9778-FA4217B9AAE3}" type="datetime1">
              <a:rPr lang="en-US" smtClean="0"/>
              <a:t>8/22/25</a:t>
            </a:fld>
            <a:endParaRPr lang="en-US"/>
          </a:p>
        </p:txBody>
      </p:sp>
    </p:spTree>
    <p:extLst>
      <p:ext uri="{BB962C8B-B14F-4D97-AF65-F5344CB8AC3E}">
        <p14:creationId xmlns:p14="http://schemas.microsoft.com/office/powerpoint/2010/main" val="54770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756" r:id="rId6"/>
    <p:sldLayoutId id="2147483652" r:id="rId7"/>
    <p:sldLayoutId id="2147483653" r:id="rId8"/>
    <p:sldLayoutId id="2147483750" r:id="rId9"/>
    <p:sldLayoutId id="2147483751" r:id="rId10"/>
    <p:sldLayoutId id="2147483656" r:id="rId11"/>
    <p:sldLayoutId id="2147483755" r:id="rId12"/>
    <p:sldLayoutId id="2147483660" r:id="rId13"/>
  </p:sldLayoutIdLst>
  <p:hf hdr="0" ftr="0" dt="0"/>
  <p:txStyles>
    <p:titleStyle>
      <a:lvl1pPr algn="l" defTabSz="914400" rtl="0" eaLnBrk="1" latinLnBrk="0" hangingPunct="1">
        <a:lnSpc>
          <a:spcPct val="90000"/>
        </a:lnSpc>
        <a:spcBef>
          <a:spcPct val="0"/>
        </a:spcBef>
        <a:buNone/>
        <a:defRPr sz="4400" b="1" i="0"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8/22/25</a:t>
            </a:fld>
            <a:endParaRPr lang="en-US"/>
          </a:p>
        </p:txBody>
      </p:sp>
    </p:spTree>
    <p:extLst>
      <p:ext uri="{BB962C8B-B14F-4D97-AF65-F5344CB8AC3E}">
        <p14:creationId xmlns:p14="http://schemas.microsoft.com/office/powerpoint/2010/main" val="3542257644"/>
      </p:ext>
    </p:extLst>
  </p:cSld>
  <p:clrMap bg1="lt1" tx1="dk1" bg2="lt2" tx2="dk2" accent1="accent1" accent2="accent2" accent3="accent3" accent4="accent4" accent5="accent5" accent6="accent6" hlink="hlink" folHlink="folHlink"/>
  <p:sldLayoutIdLst>
    <p:sldLayoutId id="2147483680" r:id="rId1"/>
    <p:sldLayoutId id="2147483662" r:id="rId2"/>
    <p:sldLayoutId id="2147483679" r:id="rId3"/>
    <p:sldLayoutId id="2147483703" r:id="rId4"/>
    <p:sldLayoutId id="2147483661" r:id="rId5"/>
    <p:sldLayoutId id="2147483678" r:id="rId6"/>
    <p:sldLayoutId id="2147483753" r:id="rId7"/>
    <p:sldLayoutId id="2147483759" r:id="rId8"/>
    <p:sldLayoutId id="2147483779" r:id="rId9"/>
    <p:sldLayoutId id="2147483813" r:id="rId10"/>
  </p:sldLayoutIdLst>
  <p:hf hdr="0" ftr="0" dt="0"/>
  <p:txStyles>
    <p:titleStyle>
      <a:lvl1pPr algn="l" defTabSz="914400" rtl="0" eaLnBrk="1" latinLnBrk="0" hangingPunct="1">
        <a:lnSpc>
          <a:spcPct val="90000"/>
        </a:lnSpc>
        <a:spcBef>
          <a:spcPct val="0"/>
        </a:spcBef>
        <a:buNone/>
        <a:defRPr sz="4400" b="1"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8/22/25</a:t>
            </a:fld>
            <a:endParaRPr lang="en-US"/>
          </a:p>
        </p:txBody>
      </p:sp>
    </p:spTree>
    <p:extLst>
      <p:ext uri="{BB962C8B-B14F-4D97-AF65-F5344CB8AC3E}">
        <p14:creationId xmlns:p14="http://schemas.microsoft.com/office/powerpoint/2010/main" val="312990019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73" r:id="rId3"/>
    <p:sldLayoutId id="2147483766" r:id="rId4"/>
    <p:sldLayoutId id="2147483771" r:id="rId5"/>
    <p:sldLayoutId id="2147483772" r:id="rId6"/>
    <p:sldLayoutId id="2147483767" r:id="rId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187DF112-8719-B745-8A60-1445319CDEB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BF3F1E45-F1FB-DA48-98C6-5FB06D2BE3A8}"/>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C111C806-C257-424D-B341-7C3A857E313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A28E5BD1-723F-5743-815C-AA13F68B6F1E}" type="datetime1">
              <a:rPr lang="en-US" smtClean="0"/>
              <a:t>8/22/25</a:t>
            </a:fld>
            <a:endParaRPr lang="en-US"/>
          </a:p>
        </p:txBody>
      </p:sp>
    </p:spTree>
    <p:extLst>
      <p:ext uri="{BB962C8B-B14F-4D97-AF65-F5344CB8AC3E}">
        <p14:creationId xmlns:p14="http://schemas.microsoft.com/office/powerpoint/2010/main" val="3979147550"/>
      </p:ext>
    </p:extLst>
  </p:cSld>
  <p:clrMap bg1="lt1" tx1="dk1" bg2="lt2" tx2="dk2" accent1="accent1" accent2="accent2" accent3="accent3" accent4="accent4" accent5="accent5" accent6="accent6" hlink="hlink" folHlink="folHlink"/>
  <p:sldLayoutIdLst>
    <p:sldLayoutId id="2147483705" r:id="rId1"/>
    <p:sldLayoutId id="2147483749" r:id="rId2"/>
    <p:sldLayoutId id="2147483780" r:id="rId3"/>
    <p:sldLayoutId id="2147483777" r:id="rId4"/>
    <p:sldLayoutId id="2147483778" r:id="rId5"/>
    <p:sldLayoutId id="2147483770" r:id="rId6"/>
    <p:sldLayoutId id="2147483783" r:id="rId7"/>
    <p:sldLayoutId id="2147483782" r:id="rId8"/>
    <p:sldLayoutId id="2147483700" r:id="rId9"/>
    <p:sldLayoutId id="2147483701" r:id="rId10"/>
    <p:sldLayoutId id="2147483702" r:id="rId11"/>
    <p:sldLayoutId id="2147483775" r:id="rId12"/>
    <p:sldLayoutId id="2147483776" r:id="rId13"/>
    <p:sldLayoutId id="2147483745" r:id="rId14"/>
    <p:sldLayoutId id="2147483757" r:id="rId15"/>
    <p:sldLayoutId id="2147483761" r:id="rId16"/>
    <p:sldLayoutId id="2147483752" r:id="rId1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5108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7519403"/>
      </p:ext>
    </p:extLst>
  </p:cSld>
  <p:clrMap bg1="lt1" tx1="dk1" bg2="lt2" tx2="dk2" accent1="accent1" accent2="accent2" accent3="accent3" accent4="accent4" accent5="accent5" accent6="accent6" hlink="hlink" folHlink="folHlink"/>
  <p:sldLayoutIdLst>
    <p:sldLayoutId id="2147483798" r:id="rId1"/>
    <p:sldLayoutId id="2147483796" r:id="rId2"/>
    <p:sldLayoutId id="2147483804" r:id="rId3"/>
    <p:sldLayoutId id="2147483803" r:id="rId4"/>
    <p:sldLayoutId id="2147483800" r:id="rId5"/>
    <p:sldLayoutId id="2147483811" r:id="rId6"/>
    <p:sldLayoutId id="2147483812" r:id="rId7"/>
    <p:sldLayoutId id="2147483806" r:id="rId8"/>
    <p:sldLayoutId id="2147483807" r:id="rId9"/>
    <p:sldLayoutId id="2147483808" r:id="rId10"/>
    <p:sldLayoutId id="2147483809" r:id="rId11"/>
    <p:sldLayoutId id="2147483810" r:id="rId12"/>
    <p:sldLayoutId id="2147483785" r:id="rId13"/>
    <p:sldLayoutId id="2147483799" r:id="rId14"/>
    <p:sldLayoutId id="2147483791" r:id="rId15"/>
    <p:sldLayoutId id="2147483801" r:id="rId16"/>
    <p:sldLayoutId id="2147483797" r:id="rId17"/>
    <p:sldLayoutId id="2147483795" r:id="rId18"/>
    <p:sldLayoutId id="2147483802" r:id="rId19"/>
    <p:sldLayoutId id="2147483805" r:id="rId20"/>
  </p:sldLayoutIdLst>
  <p:hf hdr="0" ftr="0" dt="0"/>
  <p:txStyles>
    <p:titleStyle>
      <a:lvl1pPr algn="l" defTabSz="914400" rtl="0" eaLnBrk="1" latinLnBrk="0" hangingPunct="1">
        <a:lnSpc>
          <a:spcPct val="90000"/>
        </a:lnSpc>
        <a:spcBef>
          <a:spcPct val="0"/>
        </a:spcBef>
        <a:buNone/>
        <a:defRPr sz="4400" b="1" kern="1200">
          <a:solidFill>
            <a:srgbClr val="364B9F"/>
          </a:solidFill>
          <a:latin typeface="Libre Baskervill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exend Ligh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exend Ligh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exend Ligh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Layout" Target="../diagrams/layout1.xml"/><Relationship Id="rId7" Type="http://schemas.openxmlformats.org/officeDocument/2006/relationships/image" Target="../media/image57.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5.sv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CB71-D41F-43CE-ABCC-75BA9EB21A62}"/>
              </a:ext>
            </a:extLst>
          </p:cNvPr>
          <p:cNvSpPr>
            <a:spLocks noGrp="1"/>
          </p:cNvSpPr>
          <p:nvPr>
            <p:ph type="title"/>
          </p:nvPr>
        </p:nvSpPr>
        <p:spPr>
          <a:xfrm>
            <a:off x="212835" y="3431517"/>
            <a:ext cx="11766331" cy="1325563"/>
          </a:xfrm>
        </p:spPr>
        <p:txBody>
          <a:bodyPr anchor="ctr">
            <a:normAutofit/>
          </a:bodyPr>
          <a:lstStyle/>
          <a:p>
            <a:pPr algn="ctr"/>
            <a:r>
              <a:rPr lang="en-US" sz="3900">
                <a:solidFill>
                  <a:schemeClr val="accent2"/>
                </a:solidFill>
                <a:latin typeface="Libre Franklin Black"/>
              </a:rPr>
              <a:t>Deconstructed DBQ Skills Mini-Lesson</a:t>
            </a:r>
            <a:endParaRPr lang="en-US">
              <a:solidFill>
                <a:schemeClr val="accent2"/>
              </a:solidFill>
              <a:latin typeface="Libre Franklin Black"/>
            </a:endParaRPr>
          </a:p>
        </p:txBody>
      </p:sp>
      <p:sp>
        <p:nvSpPr>
          <p:cNvPr id="8" name="Slide Number Placeholder 1">
            <a:extLst>
              <a:ext uri="{FF2B5EF4-FFF2-40B4-BE49-F238E27FC236}">
                <a16:creationId xmlns:a16="http://schemas.microsoft.com/office/drawing/2014/main" id="{BBA31E04-A155-9FDA-94D9-73C76394BB8C}"/>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1</a:t>
            </a:fld>
            <a:endParaRPr lang="en-US"/>
          </a:p>
        </p:txBody>
      </p:sp>
      <p:sp>
        <p:nvSpPr>
          <p:cNvPr id="3" name="Subtitle 2">
            <a:extLst>
              <a:ext uri="{FF2B5EF4-FFF2-40B4-BE49-F238E27FC236}">
                <a16:creationId xmlns:a16="http://schemas.microsoft.com/office/drawing/2014/main" id="{75AC2037-0681-0388-7046-83A702434E03}"/>
              </a:ext>
            </a:extLst>
          </p:cNvPr>
          <p:cNvSpPr>
            <a:spLocks noGrp="1"/>
          </p:cNvSpPr>
          <p:nvPr>
            <p:ph idx="1"/>
          </p:nvPr>
        </p:nvSpPr>
        <p:spPr>
          <a:xfrm>
            <a:off x="609599" y="4261161"/>
            <a:ext cx="11369565" cy="1003900"/>
          </a:xfrm>
        </p:spPr>
        <p:txBody>
          <a:bodyPr anchor="ctr">
            <a:normAutofit fontScale="85000" lnSpcReduction="10000"/>
          </a:bodyPr>
          <a:lstStyle/>
          <a:p>
            <a:endParaRPr lang="en-US"/>
          </a:p>
          <a:p>
            <a:pPr marL="0" indent="0" algn="ctr">
              <a:buNone/>
            </a:pPr>
            <a:r>
              <a:rPr lang="en-US">
                <a:solidFill>
                  <a:schemeClr val="tx1"/>
                </a:solidFill>
                <a:latin typeface="Libre Baskerville"/>
              </a:rPr>
              <a:t>Unit 5- Context, Thesis, Grouping Sources, and Document Analysis</a:t>
            </a:r>
          </a:p>
        </p:txBody>
      </p:sp>
    </p:spTree>
    <p:extLst>
      <p:ext uri="{BB962C8B-B14F-4D97-AF65-F5344CB8AC3E}">
        <p14:creationId xmlns:p14="http://schemas.microsoft.com/office/powerpoint/2010/main" val="1010752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01E72-712D-0569-DFA9-671DD0A3CC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F94B7-EC50-1BA9-971C-14235317E2CD}"/>
              </a:ext>
            </a:extLst>
          </p:cNvPr>
          <p:cNvSpPr>
            <a:spLocks noGrp="1"/>
          </p:cNvSpPr>
          <p:nvPr>
            <p:ph type="title"/>
          </p:nvPr>
        </p:nvSpPr>
        <p:spPr/>
        <p:txBody>
          <a:bodyPr>
            <a:normAutofit fontScale="90000"/>
          </a:bodyPr>
          <a:lstStyle/>
          <a:p>
            <a:r>
              <a:rPr lang="en-US" sz="3200">
                <a:solidFill>
                  <a:srgbClr val="333B41"/>
                </a:solidFill>
                <a:effectLst/>
                <a:latin typeface="Libre Franklin"/>
              </a:rPr>
              <a:t>Document </a:t>
            </a:r>
            <a:r>
              <a:rPr lang="en-US" sz="3200">
                <a:solidFill>
                  <a:srgbClr val="333B41"/>
                </a:solidFill>
                <a:latin typeface="Libre Franklin"/>
              </a:rPr>
              <a:t>B: Excerpt from Federalist #10 James Madison (1787) </a:t>
            </a:r>
            <a:endParaRPr lang="en-US" sz="3200">
              <a:solidFill>
                <a:srgbClr val="333B41"/>
              </a:solidFill>
            </a:endParaRPr>
          </a:p>
        </p:txBody>
      </p:sp>
      <p:sp>
        <p:nvSpPr>
          <p:cNvPr id="4" name="Slide Number Placeholder 3">
            <a:extLst>
              <a:ext uri="{FF2B5EF4-FFF2-40B4-BE49-F238E27FC236}">
                <a16:creationId xmlns:a16="http://schemas.microsoft.com/office/drawing/2014/main" id="{DE13B72D-363F-86BC-41BF-B0571DF5A45A}"/>
              </a:ext>
            </a:extLst>
          </p:cNvPr>
          <p:cNvSpPr>
            <a:spLocks noGrp="1"/>
          </p:cNvSpPr>
          <p:nvPr>
            <p:ph type="sldNum" sz="quarter" idx="4"/>
          </p:nvPr>
        </p:nvSpPr>
        <p:spPr/>
        <p:txBody>
          <a:bodyPr/>
          <a:lstStyle/>
          <a:p>
            <a:fld id="{74743CB8-03B1-D240-A0C2-C770526C1FDB}" type="slidenum">
              <a:rPr lang="en-US" smtClean="0"/>
              <a:pPr/>
              <a:t>10</a:t>
            </a:fld>
            <a:endParaRPr lang="en-US"/>
          </a:p>
        </p:txBody>
      </p:sp>
      <p:graphicFrame>
        <p:nvGraphicFramePr>
          <p:cNvPr id="6" name="Table 5">
            <a:extLst>
              <a:ext uri="{FF2B5EF4-FFF2-40B4-BE49-F238E27FC236}">
                <a16:creationId xmlns:a16="http://schemas.microsoft.com/office/drawing/2014/main" id="{F28652E8-D035-01C4-2C42-B4E2BC56D7A0}"/>
              </a:ext>
            </a:extLst>
          </p:cNvPr>
          <p:cNvGraphicFramePr>
            <a:graphicFrameLocks noGrp="1"/>
          </p:cNvGraphicFramePr>
          <p:nvPr>
            <p:extLst>
              <p:ext uri="{D42A27DB-BD31-4B8C-83A1-F6EECF244321}">
                <p14:modId xmlns:p14="http://schemas.microsoft.com/office/powerpoint/2010/main" val="1445033179"/>
              </p:ext>
            </p:extLst>
          </p:nvPr>
        </p:nvGraphicFramePr>
        <p:xfrm>
          <a:off x="1872479" y="1138505"/>
          <a:ext cx="9781598" cy="4114800"/>
        </p:xfrm>
        <a:graphic>
          <a:graphicData uri="http://schemas.openxmlformats.org/drawingml/2006/table">
            <a:tbl>
              <a:tblPr bandRow="1">
                <a:tableStyleId>{5C22544A-7EE6-4342-B048-85BDC9FD1C3A}</a:tableStyleId>
              </a:tblPr>
              <a:tblGrid>
                <a:gridCol w="6170415">
                  <a:extLst>
                    <a:ext uri="{9D8B030D-6E8A-4147-A177-3AD203B41FA5}">
                      <a16:colId xmlns:a16="http://schemas.microsoft.com/office/drawing/2014/main" val="1892799546"/>
                    </a:ext>
                  </a:extLst>
                </a:gridCol>
                <a:gridCol w="3611183">
                  <a:extLst>
                    <a:ext uri="{9D8B030D-6E8A-4147-A177-3AD203B41FA5}">
                      <a16:colId xmlns:a16="http://schemas.microsoft.com/office/drawing/2014/main" val="3280791933"/>
                    </a:ext>
                  </a:extLst>
                </a:gridCol>
              </a:tblGrid>
              <a:tr h="3245308">
                <a:tc>
                  <a:txBody>
                    <a:bodyPr/>
                    <a:lstStyle/>
                    <a:p>
                      <a:pPr rtl="0" fontAlgn="base">
                        <a:lnSpc>
                          <a:spcPct val="100000"/>
                        </a:lnSpc>
                        <a:spcBef>
                          <a:spcPts val="1200"/>
                        </a:spcBef>
                        <a:spcAft>
                          <a:spcPts val="1200"/>
                        </a:spcAft>
                        <a:buNone/>
                      </a:pPr>
                      <a:r>
                        <a:rPr lang="en-US" sz="2400" dirty="0">
                          <a:solidFill>
                            <a:srgbClr val="333B41"/>
                          </a:solidFill>
                          <a:effectLst/>
                          <a:latin typeface="Libre Baskerville"/>
                        </a:rPr>
                        <a:t>The </a:t>
                      </a:r>
                      <a:r>
                        <a:rPr lang="en-US" sz="2400" b="1" dirty="0">
                          <a:solidFill>
                            <a:srgbClr val="333B41"/>
                          </a:solidFill>
                          <a:effectLst/>
                          <a:latin typeface="Libre Baskerville"/>
                        </a:rPr>
                        <a:t>inference </a:t>
                      </a:r>
                      <a:r>
                        <a:rPr lang="en-US" sz="2400" dirty="0">
                          <a:solidFill>
                            <a:srgbClr val="333B41"/>
                          </a:solidFill>
                          <a:effectLst/>
                          <a:latin typeface="Libre Baskerville"/>
                        </a:rPr>
                        <a:t>to which we are brought is, that the causes of </a:t>
                      </a:r>
                      <a:r>
                        <a:rPr lang="en-US" sz="2400" b="1" dirty="0">
                          <a:solidFill>
                            <a:srgbClr val="333B41"/>
                          </a:solidFill>
                          <a:effectLst/>
                          <a:latin typeface="Libre Baskerville"/>
                        </a:rPr>
                        <a:t>faction</a:t>
                      </a:r>
                      <a:r>
                        <a:rPr lang="en-US" sz="2400" dirty="0">
                          <a:solidFill>
                            <a:srgbClr val="333B41"/>
                          </a:solidFill>
                          <a:effectLst/>
                          <a:latin typeface="Libre Baskerville"/>
                        </a:rPr>
                        <a:t> cannot be removed; and that relief is only to be sought in the means of controlling its effects. </a:t>
                      </a: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r>
                        <a:rPr lang="en-US" sz="2400" b="1" dirty="0">
                          <a:solidFill>
                            <a:srgbClr val="333B41"/>
                          </a:solidFill>
                          <a:effectLst/>
                          <a:latin typeface="Libre Baskerville"/>
                        </a:rPr>
                        <a:t>inference-</a:t>
                      </a:r>
                      <a:r>
                        <a:rPr lang="en-US" sz="2400" dirty="0">
                          <a:solidFill>
                            <a:srgbClr val="333B41"/>
                          </a:solidFill>
                          <a:effectLst/>
                          <a:latin typeface="Libre Baskerville"/>
                        </a:rPr>
                        <a:t> using what is known to make a judgement or understanding  </a:t>
                      </a:r>
                      <a:endParaRPr lang="en-US" sz="2400">
                        <a:solidFill>
                          <a:srgbClr val="333B41"/>
                        </a:solidFill>
                        <a:effectLst/>
                        <a:latin typeface="Libre Baskerville"/>
                      </a:endParaRPr>
                    </a:p>
                    <a:p>
                      <a:pPr lvl="0">
                        <a:lnSpc>
                          <a:spcPct val="100000"/>
                        </a:lnSpc>
                        <a:buNone/>
                      </a:pPr>
                      <a:endParaRPr lang="en-US" sz="2400" dirty="0">
                        <a:solidFill>
                          <a:srgbClr val="333B41"/>
                        </a:solidFill>
                        <a:effectLst/>
                        <a:latin typeface="Libre Baskerville"/>
                      </a:endParaRPr>
                    </a:p>
                    <a:p>
                      <a:pPr lvl="0">
                        <a:lnSpc>
                          <a:spcPct val="100000"/>
                        </a:lnSpc>
                        <a:buNone/>
                      </a:pPr>
                      <a:r>
                        <a:rPr lang="en-US" sz="2400" b="1" dirty="0">
                          <a:solidFill>
                            <a:srgbClr val="333B41"/>
                          </a:solidFill>
                          <a:effectLst/>
                          <a:latin typeface="Libre Baskerville"/>
                        </a:rPr>
                        <a:t>faction-</a:t>
                      </a:r>
                      <a:r>
                        <a:rPr lang="en-US" sz="2400" dirty="0">
                          <a:solidFill>
                            <a:srgbClr val="333B41"/>
                          </a:solidFill>
                          <a:effectLst/>
                          <a:latin typeface="Libre Baskerville"/>
                        </a:rPr>
                        <a:t> a smaller group within the population, brought together by a common interest</a:t>
                      </a:r>
                    </a:p>
                    <a:p>
                      <a:pPr rtl="0" fontAlgn="base">
                        <a:lnSpc>
                          <a:spcPct val="100000"/>
                        </a:lnSpc>
                        <a:buNone/>
                      </a:pPr>
                      <a:endParaRPr lang="en-US" sz="240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859508"/>
                  </a:ext>
                </a:extLst>
              </a:tr>
            </a:tbl>
          </a:graphicData>
        </a:graphic>
      </p:graphicFrame>
    </p:spTree>
    <p:extLst>
      <p:ext uri="{BB962C8B-B14F-4D97-AF65-F5344CB8AC3E}">
        <p14:creationId xmlns:p14="http://schemas.microsoft.com/office/powerpoint/2010/main" val="244381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BF97E-DAEA-1F01-E327-2B739AD7A1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C48CC-592F-11B6-F823-A1AA0B3C40A8}"/>
              </a:ext>
            </a:extLst>
          </p:cNvPr>
          <p:cNvSpPr>
            <a:spLocks noGrp="1"/>
          </p:cNvSpPr>
          <p:nvPr>
            <p:ph type="title"/>
          </p:nvPr>
        </p:nvSpPr>
        <p:spPr/>
        <p:txBody>
          <a:bodyPr>
            <a:normAutofit fontScale="90000"/>
          </a:bodyPr>
          <a:lstStyle/>
          <a:p>
            <a:r>
              <a:rPr lang="en-US" sz="3200">
                <a:solidFill>
                  <a:srgbClr val="333B41"/>
                </a:solidFill>
                <a:effectLst/>
                <a:latin typeface="Libre Franklin"/>
              </a:rPr>
              <a:t>Document </a:t>
            </a:r>
            <a:r>
              <a:rPr lang="en-US" sz="3200">
                <a:solidFill>
                  <a:srgbClr val="333B41"/>
                </a:solidFill>
                <a:latin typeface="Libre Franklin"/>
              </a:rPr>
              <a:t>C: Excerpt from George Washington’s First Inaugural Address (1789)  </a:t>
            </a:r>
            <a:endParaRPr lang="en-US"/>
          </a:p>
        </p:txBody>
      </p:sp>
      <p:sp>
        <p:nvSpPr>
          <p:cNvPr id="4" name="Slide Number Placeholder 3">
            <a:extLst>
              <a:ext uri="{FF2B5EF4-FFF2-40B4-BE49-F238E27FC236}">
                <a16:creationId xmlns:a16="http://schemas.microsoft.com/office/drawing/2014/main" id="{0E4FB54E-79B4-0607-DB3B-59AF85365D29}"/>
              </a:ext>
            </a:extLst>
          </p:cNvPr>
          <p:cNvSpPr>
            <a:spLocks noGrp="1"/>
          </p:cNvSpPr>
          <p:nvPr>
            <p:ph type="sldNum" sz="quarter" idx="4"/>
          </p:nvPr>
        </p:nvSpPr>
        <p:spPr/>
        <p:txBody>
          <a:bodyPr/>
          <a:lstStyle/>
          <a:p>
            <a:fld id="{74743CB8-03B1-D240-A0C2-C770526C1FDB}" type="slidenum">
              <a:rPr lang="en-US" smtClean="0"/>
              <a:pPr/>
              <a:t>11</a:t>
            </a:fld>
            <a:endParaRPr lang="en-US"/>
          </a:p>
        </p:txBody>
      </p:sp>
      <p:graphicFrame>
        <p:nvGraphicFramePr>
          <p:cNvPr id="5" name="Table 4">
            <a:extLst>
              <a:ext uri="{FF2B5EF4-FFF2-40B4-BE49-F238E27FC236}">
                <a16:creationId xmlns:a16="http://schemas.microsoft.com/office/drawing/2014/main" id="{AE7BE158-4EAA-BA76-D381-53C1D64E810D}"/>
              </a:ext>
            </a:extLst>
          </p:cNvPr>
          <p:cNvGraphicFramePr>
            <a:graphicFrameLocks noGrp="1"/>
          </p:cNvGraphicFramePr>
          <p:nvPr>
            <p:extLst>
              <p:ext uri="{D42A27DB-BD31-4B8C-83A1-F6EECF244321}">
                <p14:modId xmlns:p14="http://schemas.microsoft.com/office/powerpoint/2010/main" val="1472662087"/>
              </p:ext>
            </p:extLst>
          </p:nvPr>
        </p:nvGraphicFramePr>
        <p:xfrm>
          <a:off x="1669419" y="1663603"/>
          <a:ext cx="10068914" cy="3169920"/>
        </p:xfrm>
        <a:graphic>
          <a:graphicData uri="http://schemas.openxmlformats.org/drawingml/2006/table">
            <a:tbl>
              <a:tblPr bandRow="1">
                <a:tableStyleId>{5C22544A-7EE6-4342-B048-85BDC9FD1C3A}</a:tableStyleId>
              </a:tblPr>
              <a:tblGrid>
                <a:gridCol w="6383983">
                  <a:extLst>
                    <a:ext uri="{9D8B030D-6E8A-4147-A177-3AD203B41FA5}">
                      <a16:colId xmlns:a16="http://schemas.microsoft.com/office/drawing/2014/main" val="863573724"/>
                    </a:ext>
                  </a:extLst>
                </a:gridCol>
                <a:gridCol w="3684931">
                  <a:extLst>
                    <a:ext uri="{9D8B030D-6E8A-4147-A177-3AD203B41FA5}">
                      <a16:colId xmlns:a16="http://schemas.microsoft.com/office/drawing/2014/main" val="4027887114"/>
                    </a:ext>
                  </a:extLst>
                </a:gridCol>
              </a:tblGrid>
              <a:tr h="3111146">
                <a:tc>
                  <a:txBody>
                    <a:bodyPr/>
                    <a:lstStyle/>
                    <a:p>
                      <a:pPr algn="l" rtl="0" fontAlgn="base">
                        <a:lnSpc>
                          <a:spcPct val="100000"/>
                        </a:lnSpc>
                        <a:spcBef>
                          <a:spcPts val="1200"/>
                        </a:spcBef>
                        <a:spcAft>
                          <a:spcPts val="1200"/>
                        </a:spcAft>
                        <a:buNone/>
                      </a:pPr>
                      <a:r>
                        <a:rPr lang="en-US" sz="2400" b="0" i="0">
                          <a:solidFill>
                            <a:srgbClr val="333B41"/>
                          </a:solidFill>
                          <a:effectLst/>
                          <a:latin typeface="Libre Baskerville"/>
                        </a:rPr>
                        <a:t>The </a:t>
                      </a:r>
                      <a:r>
                        <a:rPr lang="en-US" sz="2400" b="1" i="0">
                          <a:solidFill>
                            <a:srgbClr val="333B41"/>
                          </a:solidFill>
                          <a:effectLst/>
                          <a:latin typeface="Libre Baskerville"/>
                        </a:rPr>
                        <a:t>preservation </a:t>
                      </a:r>
                      <a:r>
                        <a:rPr lang="en-US" sz="2400" b="0" i="0">
                          <a:solidFill>
                            <a:srgbClr val="333B41"/>
                          </a:solidFill>
                          <a:effectLst/>
                          <a:latin typeface="Libre Baskerville"/>
                        </a:rPr>
                        <a:t>of the sacred fire of liberty, and the destiny of the republican model of government, are justly considered as deeply, perhaps as finally, staked on the experiment </a:t>
                      </a:r>
                      <a:r>
                        <a:rPr lang="en-US" sz="2400" b="1" i="0">
                          <a:solidFill>
                            <a:srgbClr val="333B41"/>
                          </a:solidFill>
                          <a:effectLst/>
                          <a:latin typeface="Libre Baskerville"/>
                        </a:rPr>
                        <a:t>entrusted </a:t>
                      </a:r>
                      <a:r>
                        <a:rPr lang="en-US" sz="2400" b="0" i="0">
                          <a:solidFill>
                            <a:srgbClr val="333B41"/>
                          </a:solidFill>
                          <a:effectLst/>
                          <a:latin typeface="Libre Baskerville"/>
                        </a:rPr>
                        <a:t>to the hands of the American people. </a:t>
                      </a:r>
                    </a:p>
                    <a:p>
                      <a:pPr algn="l" rtl="0" fontAlgn="base">
                        <a:lnSpc>
                          <a:spcPct val="100000"/>
                        </a:lnSpc>
                        <a:buNone/>
                      </a:pPr>
                      <a:endParaRPr lang="en-US" sz="2400" b="0" i="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buNone/>
                      </a:pPr>
                      <a:endParaRPr lang="en-US" sz="2400" b="0" i="0">
                        <a:solidFill>
                          <a:srgbClr val="333A40"/>
                        </a:solidFill>
                        <a:effectLst/>
                        <a:latin typeface="Libre Baskerville"/>
                      </a:endParaRPr>
                    </a:p>
                    <a:p>
                      <a:pPr algn="l" rtl="0" fontAlgn="base">
                        <a:lnSpc>
                          <a:spcPct val="100000"/>
                        </a:lnSpc>
                        <a:buNone/>
                      </a:pPr>
                      <a:r>
                        <a:rPr lang="en-US" sz="2400" b="1" i="0">
                          <a:solidFill>
                            <a:srgbClr val="333B41"/>
                          </a:solidFill>
                          <a:effectLst/>
                          <a:latin typeface="Libre Baskerville"/>
                        </a:rPr>
                        <a:t>preservation- </a:t>
                      </a:r>
                      <a:r>
                        <a:rPr lang="en-US" sz="2400" b="0" i="0">
                          <a:solidFill>
                            <a:srgbClr val="333B41"/>
                          </a:solidFill>
                          <a:effectLst/>
                          <a:latin typeface="Libre Baskerville"/>
                        </a:rPr>
                        <a:t>maintenance, care, or keeping </a:t>
                      </a:r>
                    </a:p>
                    <a:p>
                      <a:pPr algn="l" rtl="0" fontAlgn="base">
                        <a:lnSpc>
                          <a:spcPct val="100000"/>
                        </a:lnSpc>
                        <a:buNone/>
                      </a:pPr>
                      <a:endParaRPr lang="en-US" sz="2400" b="0" i="0">
                        <a:solidFill>
                          <a:srgbClr val="333B41"/>
                        </a:solidFill>
                        <a:effectLst/>
                        <a:latin typeface="Libre Baskerville"/>
                      </a:endParaRPr>
                    </a:p>
                    <a:p>
                      <a:pPr algn="l" rtl="0" fontAlgn="base">
                        <a:lnSpc>
                          <a:spcPct val="100000"/>
                        </a:lnSpc>
                        <a:buNone/>
                      </a:pPr>
                      <a:r>
                        <a:rPr lang="en-US" sz="2400" b="1" i="0">
                          <a:solidFill>
                            <a:srgbClr val="333B41"/>
                          </a:solidFill>
                          <a:effectLst/>
                          <a:latin typeface="Libre Baskerville"/>
                        </a:rPr>
                        <a:t>entrusted- </a:t>
                      </a:r>
                      <a:r>
                        <a:rPr lang="en-US" sz="2400" b="0" i="0">
                          <a:solidFill>
                            <a:srgbClr val="333B41"/>
                          </a:solidFill>
                          <a:effectLst/>
                          <a:latin typeface="Libre Baskerville"/>
                        </a:rPr>
                        <a:t>to put into someone’s care </a:t>
                      </a:r>
                    </a:p>
                    <a:p>
                      <a:pPr algn="l" rtl="0" fontAlgn="base">
                        <a:lnSpc>
                          <a:spcPct val="100000"/>
                        </a:lnSpc>
                        <a:buNone/>
                      </a:pPr>
                      <a:endParaRPr lang="en-US" sz="2400" b="0" i="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259938"/>
                  </a:ext>
                </a:extLst>
              </a:tr>
            </a:tbl>
          </a:graphicData>
        </a:graphic>
      </p:graphicFrame>
    </p:spTree>
    <p:extLst>
      <p:ext uri="{BB962C8B-B14F-4D97-AF65-F5344CB8AC3E}">
        <p14:creationId xmlns:p14="http://schemas.microsoft.com/office/powerpoint/2010/main" val="21457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32450-6F90-9C3E-1400-47CDDCCB5A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DA89FD-AD79-8029-1D9E-205AAAD7BCA6}"/>
              </a:ext>
            </a:extLst>
          </p:cNvPr>
          <p:cNvSpPr>
            <a:spLocks noGrp="1"/>
          </p:cNvSpPr>
          <p:nvPr>
            <p:ph type="title"/>
          </p:nvPr>
        </p:nvSpPr>
        <p:spPr/>
        <p:txBody>
          <a:bodyPr>
            <a:normAutofit fontScale="90000"/>
          </a:bodyPr>
          <a:lstStyle/>
          <a:p>
            <a:r>
              <a:rPr lang="en-US" sz="3200">
                <a:solidFill>
                  <a:srgbClr val="333B41"/>
                </a:solidFill>
                <a:effectLst/>
                <a:latin typeface="Libre Franklin"/>
              </a:rPr>
              <a:t>Document </a:t>
            </a:r>
            <a:r>
              <a:rPr lang="en-US" sz="3200">
                <a:solidFill>
                  <a:srgbClr val="333B41"/>
                </a:solidFill>
                <a:latin typeface="Libre Franklin"/>
              </a:rPr>
              <a:t>D: Excerpt from Alexander Hamilton’s Opinion on the National Bank (1791)  </a:t>
            </a:r>
            <a:endParaRPr lang="en-US"/>
          </a:p>
        </p:txBody>
      </p:sp>
      <p:sp>
        <p:nvSpPr>
          <p:cNvPr id="4" name="Slide Number Placeholder 3">
            <a:extLst>
              <a:ext uri="{FF2B5EF4-FFF2-40B4-BE49-F238E27FC236}">
                <a16:creationId xmlns:a16="http://schemas.microsoft.com/office/drawing/2014/main" id="{54D35EBF-48EB-F011-347A-A92EE8E8E04B}"/>
              </a:ext>
            </a:extLst>
          </p:cNvPr>
          <p:cNvSpPr>
            <a:spLocks noGrp="1"/>
          </p:cNvSpPr>
          <p:nvPr>
            <p:ph type="sldNum" sz="quarter" idx="4"/>
          </p:nvPr>
        </p:nvSpPr>
        <p:spPr/>
        <p:txBody>
          <a:bodyPr/>
          <a:lstStyle/>
          <a:p>
            <a:fld id="{74743CB8-03B1-D240-A0C2-C770526C1FDB}" type="slidenum">
              <a:rPr lang="en-US" smtClean="0"/>
              <a:pPr/>
              <a:t>12</a:t>
            </a:fld>
            <a:endParaRPr lang="en-US"/>
          </a:p>
        </p:txBody>
      </p:sp>
      <p:graphicFrame>
        <p:nvGraphicFramePr>
          <p:cNvPr id="6" name="Table 5">
            <a:extLst>
              <a:ext uri="{FF2B5EF4-FFF2-40B4-BE49-F238E27FC236}">
                <a16:creationId xmlns:a16="http://schemas.microsoft.com/office/drawing/2014/main" id="{CD67EED2-7B18-F02C-0BEF-AD02A2C175D6}"/>
              </a:ext>
            </a:extLst>
          </p:cNvPr>
          <p:cNvGraphicFramePr>
            <a:graphicFrameLocks noGrp="1"/>
          </p:cNvGraphicFramePr>
          <p:nvPr>
            <p:extLst>
              <p:ext uri="{D42A27DB-BD31-4B8C-83A1-F6EECF244321}">
                <p14:modId xmlns:p14="http://schemas.microsoft.com/office/powerpoint/2010/main" val="2142002381"/>
              </p:ext>
            </p:extLst>
          </p:nvPr>
        </p:nvGraphicFramePr>
        <p:xfrm>
          <a:off x="1675853" y="248711"/>
          <a:ext cx="10034904" cy="5394960"/>
        </p:xfrm>
        <a:graphic>
          <a:graphicData uri="http://schemas.openxmlformats.org/drawingml/2006/table">
            <a:tbl>
              <a:tblPr bandRow="1">
                <a:tableStyleId>{5C22544A-7EE6-4342-B048-85BDC9FD1C3A}</a:tableStyleId>
              </a:tblPr>
              <a:tblGrid>
                <a:gridCol w="5853545">
                  <a:extLst>
                    <a:ext uri="{9D8B030D-6E8A-4147-A177-3AD203B41FA5}">
                      <a16:colId xmlns:a16="http://schemas.microsoft.com/office/drawing/2014/main" val="1510583429"/>
                    </a:ext>
                  </a:extLst>
                </a:gridCol>
                <a:gridCol w="4181359">
                  <a:extLst>
                    <a:ext uri="{9D8B030D-6E8A-4147-A177-3AD203B41FA5}">
                      <a16:colId xmlns:a16="http://schemas.microsoft.com/office/drawing/2014/main" val="2273588685"/>
                    </a:ext>
                  </a:extLst>
                </a:gridCol>
              </a:tblGrid>
              <a:tr h="3498267">
                <a:tc>
                  <a:txBody>
                    <a:bodyPr/>
                    <a:lstStyle/>
                    <a:p>
                      <a:pPr rtl="0" fontAlgn="base">
                        <a:lnSpc>
                          <a:spcPct val="100000"/>
                        </a:lnSpc>
                        <a:spcBef>
                          <a:spcPts val="1200"/>
                        </a:spcBef>
                        <a:spcAft>
                          <a:spcPts val="1200"/>
                        </a:spcAft>
                        <a:buNone/>
                      </a:pPr>
                      <a:r>
                        <a:rPr lang="en-US" sz="2400" dirty="0">
                          <a:solidFill>
                            <a:srgbClr val="333B41"/>
                          </a:solidFill>
                          <a:effectLst/>
                          <a:latin typeface="Libre Baskerville"/>
                        </a:rPr>
                        <a:t>It is not denied that there are implied, as well as express powers, and that the </a:t>
                      </a:r>
                      <a:r>
                        <a:rPr lang="en-US" sz="2400" b="1" dirty="0">
                          <a:solidFill>
                            <a:srgbClr val="333B41"/>
                          </a:solidFill>
                          <a:effectLst/>
                          <a:latin typeface="Libre Baskerville"/>
                        </a:rPr>
                        <a:t>former</a:t>
                      </a:r>
                      <a:r>
                        <a:rPr lang="en-US" sz="2400" dirty="0">
                          <a:solidFill>
                            <a:srgbClr val="333B41"/>
                          </a:solidFill>
                          <a:effectLst/>
                          <a:latin typeface="Libre Baskerville"/>
                        </a:rPr>
                        <a:t> are as </a:t>
                      </a:r>
                      <a:r>
                        <a:rPr lang="en-US" sz="2400" b="1" dirty="0">
                          <a:solidFill>
                            <a:srgbClr val="333B41"/>
                          </a:solidFill>
                          <a:effectLst/>
                          <a:latin typeface="Libre Baskerville"/>
                        </a:rPr>
                        <a:t>effectually </a:t>
                      </a:r>
                      <a:r>
                        <a:rPr lang="en-US" sz="2400" dirty="0">
                          <a:solidFill>
                            <a:srgbClr val="333B41"/>
                          </a:solidFill>
                          <a:effectLst/>
                          <a:latin typeface="Libre Baskerville"/>
                        </a:rPr>
                        <a:t>delegated as the </a:t>
                      </a:r>
                      <a:r>
                        <a:rPr lang="en-US" sz="2400" b="1" dirty="0">
                          <a:solidFill>
                            <a:srgbClr val="333B41"/>
                          </a:solidFill>
                          <a:effectLst/>
                          <a:latin typeface="Libre Baskerville"/>
                        </a:rPr>
                        <a:t>latter</a:t>
                      </a:r>
                      <a:r>
                        <a:rPr lang="en-US" sz="2400" dirty="0">
                          <a:solidFill>
                            <a:srgbClr val="333B41"/>
                          </a:solidFill>
                          <a:effectLst/>
                          <a:latin typeface="Libre Baskerville"/>
                        </a:rPr>
                        <a:t>. Then it follows, that as a power of [creating] a corporation is not expressly granted, so neither is it forbidden. </a:t>
                      </a:r>
                    </a:p>
                    <a:p>
                      <a:pPr rtl="0" fontAlgn="base">
                        <a:lnSpc>
                          <a:spcPct val="100000"/>
                        </a:lnSpc>
                        <a:buNone/>
                      </a:pPr>
                      <a:endParaRPr lang="en-US" sz="2400">
                        <a:solidFill>
                          <a:srgbClr val="333B41"/>
                        </a:solidFill>
                        <a:effectLst/>
                        <a:latin typeface="Libre Baskerville"/>
                      </a:endParaRPr>
                    </a:p>
                    <a:p>
                      <a:pPr rtl="0" fontAlgn="base">
                        <a:lnSpc>
                          <a:spcPct val="100000"/>
                        </a:lnSpc>
                        <a:buNone/>
                      </a:pPr>
                      <a:endParaRPr lang="en-US" sz="2400">
                        <a:solidFill>
                          <a:srgbClr val="333B41"/>
                        </a:solidFill>
                        <a:effectLst/>
                        <a:latin typeface="Libre Baskerville"/>
                      </a:endParaRPr>
                    </a:p>
                    <a:p>
                      <a:pPr rtl="0" fontAlgn="base">
                        <a:lnSpc>
                          <a:spcPct val="100000"/>
                        </a:lnSpc>
                        <a:buNone/>
                      </a:pPr>
                      <a:endParaRPr lang="en-US" sz="240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2400" b="1" i="0" u="none" strike="noStrike" noProof="0" dirty="0">
                          <a:solidFill>
                            <a:srgbClr val="333B41"/>
                          </a:solidFill>
                          <a:effectLst/>
                          <a:latin typeface="Libre Baskerville"/>
                        </a:rPr>
                        <a:t>former and latter-</a:t>
                      </a:r>
                      <a:r>
                        <a:rPr lang="en-US" sz="2400" b="0" i="0" u="none" strike="noStrike" noProof="0" dirty="0">
                          <a:solidFill>
                            <a:srgbClr val="333B41"/>
                          </a:solidFill>
                          <a:effectLst/>
                          <a:latin typeface="Libre Baskerville"/>
                        </a:rPr>
                        <a:t> "The former" and "the latter" are used to refer to two things previously mentioned in a sentence or context:</a:t>
                      </a:r>
                      <a:endParaRPr lang="en-US" dirty="0">
                        <a:latin typeface="Libre Baskerville"/>
                      </a:endParaRPr>
                    </a:p>
                    <a:p>
                      <a:pPr lvl="0" algn="l">
                        <a:lnSpc>
                          <a:spcPct val="100000"/>
                        </a:lnSpc>
                        <a:spcBef>
                          <a:spcPts val="0"/>
                        </a:spcBef>
                        <a:spcAft>
                          <a:spcPts val="0"/>
                        </a:spcAft>
                        <a:buNone/>
                      </a:pPr>
                      <a:endParaRPr lang="en-US" dirty="0">
                        <a:latin typeface="Libre Baskerville"/>
                      </a:endParaRPr>
                    </a:p>
                    <a:p>
                      <a:pPr lvl="0" algn="l">
                        <a:lnSpc>
                          <a:spcPct val="100000"/>
                        </a:lnSpc>
                        <a:spcBef>
                          <a:spcPts val="0"/>
                        </a:spcBef>
                        <a:spcAft>
                          <a:spcPts val="0"/>
                        </a:spcAft>
                        <a:buNone/>
                      </a:pPr>
                      <a:r>
                        <a:rPr lang="en-US" sz="2400" b="0" i="0" u="none" strike="noStrike" noProof="0" dirty="0">
                          <a:solidFill>
                            <a:srgbClr val="333B41"/>
                          </a:solidFill>
                          <a:effectLst/>
                          <a:latin typeface="Libre Baskerville"/>
                        </a:rPr>
                        <a:t>• "the former" refers</a:t>
                      </a:r>
                      <a:endParaRPr lang="en-US" dirty="0">
                        <a:latin typeface="Libre Baskerville"/>
                      </a:endParaRPr>
                    </a:p>
                    <a:p>
                      <a:pPr lvl="0" algn="l">
                        <a:lnSpc>
                          <a:spcPct val="100000"/>
                        </a:lnSpc>
                        <a:spcBef>
                          <a:spcPts val="0"/>
                        </a:spcBef>
                        <a:spcAft>
                          <a:spcPts val="0"/>
                        </a:spcAft>
                        <a:buNone/>
                      </a:pPr>
                      <a:r>
                        <a:rPr lang="en-US" sz="2400" b="0" i="0" u="none" strike="noStrike" noProof="0" dirty="0">
                          <a:solidFill>
                            <a:srgbClr val="333B41"/>
                          </a:solidFill>
                          <a:effectLst/>
                          <a:latin typeface="Libre Baskerville"/>
                        </a:rPr>
                        <a:t>to the first of the two.</a:t>
                      </a:r>
                      <a:endParaRPr lang="en-US" dirty="0">
                        <a:latin typeface="Libre Baskerville"/>
                      </a:endParaRPr>
                    </a:p>
                    <a:p>
                      <a:pPr lvl="0" algn="l">
                        <a:lnSpc>
                          <a:spcPct val="100000"/>
                        </a:lnSpc>
                        <a:spcBef>
                          <a:spcPts val="0"/>
                        </a:spcBef>
                        <a:spcAft>
                          <a:spcPts val="0"/>
                        </a:spcAft>
                        <a:buNone/>
                      </a:pPr>
                      <a:endParaRPr lang="en-US" dirty="0">
                        <a:latin typeface="Libre Baskerville"/>
                      </a:endParaRPr>
                    </a:p>
                    <a:p>
                      <a:pPr lvl="0" algn="l">
                        <a:lnSpc>
                          <a:spcPct val="100000"/>
                        </a:lnSpc>
                        <a:spcBef>
                          <a:spcPts val="0"/>
                        </a:spcBef>
                        <a:spcAft>
                          <a:spcPts val="0"/>
                        </a:spcAft>
                        <a:buNone/>
                      </a:pPr>
                      <a:r>
                        <a:rPr lang="en-US" sz="2400" b="0" i="0" u="none" strike="noStrike" noProof="0" dirty="0">
                          <a:solidFill>
                            <a:srgbClr val="333B41"/>
                          </a:solidFill>
                          <a:effectLst/>
                          <a:latin typeface="Libre Baskerville"/>
                        </a:rPr>
                        <a:t>• “the latter” refers the</a:t>
                      </a:r>
                      <a:endParaRPr lang="en-US" dirty="0">
                        <a:latin typeface="Libre Baskerville"/>
                      </a:endParaRPr>
                    </a:p>
                    <a:p>
                      <a:pPr lvl="0" algn="l">
                        <a:lnSpc>
                          <a:spcPct val="100000"/>
                        </a:lnSpc>
                        <a:spcBef>
                          <a:spcPts val="0"/>
                        </a:spcBef>
                        <a:spcAft>
                          <a:spcPts val="0"/>
                        </a:spcAft>
                        <a:buNone/>
                      </a:pPr>
                      <a:r>
                        <a:rPr lang="en-US" sz="2400" b="0" i="0" u="none" strike="noStrike" noProof="0" dirty="0">
                          <a:solidFill>
                            <a:srgbClr val="333B41"/>
                          </a:solidFill>
                          <a:effectLst/>
                          <a:latin typeface="Libre Baskerville"/>
                        </a:rPr>
                        <a:t>second of the two</a:t>
                      </a:r>
                      <a:endParaRPr lang="en-US" dirty="0">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a:solidFill>
                          <a:srgbClr val="333B41"/>
                        </a:solidFill>
                        <a:effectLst/>
                        <a:latin typeface="Libre Baskerville"/>
                      </a:endParaRPr>
                    </a:p>
                    <a:p>
                      <a:pPr rtl="0" fontAlgn="base">
                        <a:lnSpc>
                          <a:spcPct val="100000"/>
                        </a:lnSpc>
                        <a:buNone/>
                      </a:pPr>
                      <a:r>
                        <a:rPr lang="en-US" sz="2400" b="1" dirty="0">
                          <a:solidFill>
                            <a:srgbClr val="333B41"/>
                          </a:solidFill>
                          <a:effectLst/>
                          <a:latin typeface="Libre Baskerville"/>
                        </a:rPr>
                        <a:t>effectually- </a:t>
                      </a:r>
                      <a:r>
                        <a:rPr lang="en-US" sz="2400" dirty="0">
                          <a:solidFill>
                            <a:srgbClr val="333B41"/>
                          </a:solidFill>
                          <a:effectLst/>
                          <a:latin typeface="Libre Baskerville"/>
                        </a:rPr>
                        <a:t>thoroughly  </a:t>
                      </a: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9040825"/>
                  </a:ext>
                </a:extLst>
              </a:tr>
            </a:tbl>
          </a:graphicData>
        </a:graphic>
      </p:graphicFrame>
    </p:spTree>
    <p:extLst>
      <p:ext uri="{BB962C8B-B14F-4D97-AF65-F5344CB8AC3E}">
        <p14:creationId xmlns:p14="http://schemas.microsoft.com/office/powerpoint/2010/main" val="10742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EDE3B-7DBC-6F21-427C-F4EC28D32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4ED0A-1616-AFEC-7EA6-13461BA9DC1D}"/>
              </a:ext>
            </a:extLst>
          </p:cNvPr>
          <p:cNvSpPr>
            <a:spLocks noGrp="1"/>
          </p:cNvSpPr>
          <p:nvPr>
            <p:ph type="title"/>
          </p:nvPr>
        </p:nvSpPr>
        <p:spPr/>
        <p:txBody>
          <a:bodyPr>
            <a:normAutofit fontScale="90000"/>
          </a:bodyPr>
          <a:lstStyle/>
          <a:p>
            <a:r>
              <a:rPr lang="en-US" sz="3200">
                <a:solidFill>
                  <a:srgbClr val="333B41"/>
                </a:solidFill>
                <a:effectLst/>
                <a:latin typeface="Libre Franklin"/>
              </a:rPr>
              <a:t>Document </a:t>
            </a:r>
            <a:r>
              <a:rPr lang="en-US" sz="3200">
                <a:solidFill>
                  <a:srgbClr val="333B41"/>
                </a:solidFill>
                <a:latin typeface="Libre Franklin"/>
              </a:rPr>
              <a:t>E: Excerpts from Thomas Jefferson opinion on the National Bank (1791)  </a:t>
            </a:r>
            <a:endParaRPr lang="en-US"/>
          </a:p>
        </p:txBody>
      </p:sp>
      <p:sp>
        <p:nvSpPr>
          <p:cNvPr id="4" name="Slide Number Placeholder 3">
            <a:extLst>
              <a:ext uri="{FF2B5EF4-FFF2-40B4-BE49-F238E27FC236}">
                <a16:creationId xmlns:a16="http://schemas.microsoft.com/office/drawing/2014/main" id="{C6426D80-9A96-79FA-A304-D9FA5845F543}"/>
              </a:ext>
            </a:extLst>
          </p:cNvPr>
          <p:cNvSpPr>
            <a:spLocks noGrp="1"/>
          </p:cNvSpPr>
          <p:nvPr>
            <p:ph type="sldNum" sz="quarter" idx="4"/>
          </p:nvPr>
        </p:nvSpPr>
        <p:spPr/>
        <p:txBody>
          <a:bodyPr/>
          <a:lstStyle/>
          <a:p>
            <a:fld id="{74743CB8-03B1-D240-A0C2-C770526C1FDB}" type="slidenum">
              <a:rPr lang="en-US" smtClean="0"/>
              <a:pPr/>
              <a:t>13</a:t>
            </a:fld>
            <a:endParaRPr lang="en-US"/>
          </a:p>
        </p:txBody>
      </p:sp>
      <p:graphicFrame>
        <p:nvGraphicFramePr>
          <p:cNvPr id="5" name="Table 4">
            <a:extLst>
              <a:ext uri="{FF2B5EF4-FFF2-40B4-BE49-F238E27FC236}">
                <a16:creationId xmlns:a16="http://schemas.microsoft.com/office/drawing/2014/main" id="{E00E3326-2EFB-B351-28DF-864D57F520B1}"/>
              </a:ext>
            </a:extLst>
          </p:cNvPr>
          <p:cNvGraphicFramePr>
            <a:graphicFrameLocks noGrp="1"/>
          </p:cNvGraphicFramePr>
          <p:nvPr>
            <p:extLst>
              <p:ext uri="{D42A27DB-BD31-4B8C-83A1-F6EECF244321}">
                <p14:modId xmlns:p14="http://schemas.microsoft.com/office/powerpoint/2010/main" val="3229826576"/>
              </p:ext>
            </p:extLst>
          </p:nvPr>
        </p:nvGraphicFramePr>
        <p:xfrm>
          <a:off x="1669419" y="820168"/>
          <a:ext cx="10168850" cy="4846320"/>
        </p:xfrm>
        <a:graphic>
          <a:graphicData uri="http://schemas.openxmlformats.org/drawingml/2006/table">
            <a:tbl>
              <a:tblPr bandRow="1">
                <a:tableStyleId>{5C22544A-7EE6-4342-B048-85BDC9FD1C3A}</a:tableStyleId>
              </a:tblPr>
              <a:tblGrid>
                <a:gridCol w="6398378">
                  <a:extLst>
                    <a:ext uri="{9D8B030D-6E8A-4147-A177-3AD203B41FA5}">
                      <a16:colId xmlns:a16="http://schemas.microsoft.com/office/drawing/2014/main" val="737109542"/>
                    </a:ext>
                  </a:extLst>
                </a:gridCol>
                <a:gridCol w="3770472">
                  <a:extLst>
                    <a:ext uri="{9D8B030D-6E8A-4147-A177-3AD203B41FA5}">
                      <a16:colId xmlns:a16="http://schemas.microsoft.com/office/drawing/2014/main" val="92637114"/>
                    </a:ext>
                  </a:extLst>
                </a:gridCol>
              </a:tblGrid>
              <a:tr h="190500">
                <a:tc>
                  <a:txBody>
                    <a:bodyPr/>
                    <a:lstStyle/>
                    <a:p>
                      <a:pPr rtl="0" fontAlgn="base">
                        <a:lnSpc>
                          <a:spcPct val="100000"/>
                        </a:lnSpc>
                        <a:buNone/>
                      </a:pPr>
                      <a:r>
                        <a:rPr lang="en-US" sz="2400">
                          <a:solidFill>
                            <a:srgbClr val="333B41"/>
                          </a:solidFill>
                          <a:effectLst/>
                          <a:latin typeface="Libre Baskerville"/>
                        </a:rPr>
                        <a:t>I consider the foundation of the Constitution as laid on this ground: That 'all powers not delegated to the United States, by the Constitution, nor prohibited by it to the states, are reserved to the states or to the people.' To take a single step beyond the boundaries thus specially drawn around the powers of Congress, is to take possession of a boundless field of power, no longer </a:t>
                      </a:r>
                      <a:r>
                        <a:rPr lang="en-US" sz="2400" b="1">
                          <a:solidFill>
                            <a:srgbClr val="333B41"/>
                          </a:solidFill>
                          <a:effectLst/>
                          <a:latin typeface="Libre Baskerville"/>
                        </a:rPr>
                        <a:t>susceptible </a:t>
                      </a:r>
                      <a:r>
                        <a:rPr lang="en-US" sz="2400">
                          <a:solidFill>
                            <a:srgbClr val="333B41"/>
                          </a:solidFill>
                          <a:effectLst/>
                          <a:latin typeface="Libre Baskerville"/>
                        </a:rPr>
                        <a:t>of any definition. </a:t>
                      </a: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endParaRPr lang="en-US" sz="2400">
                        <a:solidFill>
                          <a:srgbClr val="333B41"/>
                        </a:solidFill>
                        <a:effectLst/>
                        <a:latin typeface="Libre Baskerville"/>
                      </a:endParaRPr>
                    </a:p>
                    <a:p>
                      <a:pPr rtl="0" fontAlgn="base">
                        <a:lnSpc>
                          <a:spcPct val="100000"/>
                        </a:lnSpc>
                        <a:buNone/>
                      </a:pPr>
                      <a:endParaRPr lang="en-US" sz="2400">
                        <a:solidFill>
                          <a:srgbClr val="333B41"/>
                        </a:solidFill>
                        <a:effectLst/>
                        <a:latin typeface="Libre Baskerville"/>
                      </a:endParaRPr>
                    </a:p>
                    <a:p>
                      <a:pPr rtl="0" fontAlgn="base">
                        <a:lnSpc>
                          <a:spcPct val="100000"/>
                        </a:lnSpc>
                        <a:buNone/>
                      </a:pPr>
                      <a:endParaRPr lang="en-US" sz="2400">
                        <a:solidFill>
                          <a:srgbClr val="333B41"/>
                        </a:solidFill>
                        <a:effectLst/>
                        <a:latin typeface="Libre Baskerville"/>
                      </a:endParaRPr>
                    </a:p>
                    <a:p>
                      <a:pPr rtl="0" fontAlgn="base">
                        <a:lnSpc>
                          <a:spcPct val="100000"/>
                        </a:lnSpc>
                        <a:buNone/>
                      </a:pPr>
                      <a:endParaRPr lang="en-US" sz="2400">
                        <a:solidFill>
                          <a:srgbClr val="333B41"/>
                        </a:solidFill>
                        <a:effectLst/>
                        <a:latin typeface="Libre Baskerville"/>
                      </a:endParaRPr>
                    </a:p>
                    <a:p>
                      <a:pPr rtl="0" fontAlgn="base">
                        <a:lnSpc>
                          <a:spcPct val="100000"/>
                        </a:lnSpc>
                        <a:buNone/>
                      </a:pPr>
                      <a:endParaRPr lang="en-US" sz="2400">
                        <a:solidFill>
                          <a:srgbClr val="333B41"/>
                        </a:solidFill>
                        <a:effectLst/>
                        <a:latin typeface="Libre Baskerville"/>
                      </a:endParaRPr>
                    </a:p>
                    <a:p>
                      <a:pPr rtl="0" fontAlgn="base">
                        <a:lnSpc>
                          <a:spcPct val="100000"/>
                        </a:lnSpc>
                        <a:buNone/>
                      </a:pPr>
                      <a:endParaRPr lang="en-US" sz="2400">
                        <a:solidFill>
                          <a:srgbClr val="333B41"/>
                        </a:solidFill>
                        <a:effectLst/>
                        <a:latin typeface="Libre Baskerville"/>
                      </a:endParaRPr>
                    </a:p>
                    <a:p>
                      <a:pPr rtl="0" fontAlgn="base">
                        <a:lnSpc>
                          <a:spcPct val="100000"/>
                        </a:lnSpc>
                        <a:buNone/>
                      </a:pPr>
                      <a:endParaRPr lang="en-US" sz="2400">
                        <a:solidFill>
                          <a:srgbClr val="333B41"/>
                        </a:solidFill>
                        <a:effectLst/>
                        <a:latin typeface="Libre Baskerville"/>
                      </a:endParaRPr>
                    </a:p>
                    <a:p>
                      <a:pPr rtl="0" fontAlgn="base">
                        <a:lnSpc>
                          <a:spcPct val="100000"/>
                        </a:lnSpc>
                        <a:buNone/>
                      </a:pPr>
                      <a:endParaRPr lang="en-US" sz="2400">
                        <a:solidFill>
                          <a:srgbClr val="333B41"/>
                        </a:solidFill>
                        <a:effectLst/>
                        <a:latin typeface="Libre Baskerville"/>
                      </a:endParaRPr>
                    </a:p>
                    <a:p>
                      <a:pPr rtl="0" fontAlgn="base">
                        <a:lnSpc>
                          <a:spcPct val="100000"/>
                        </a:lnSpc>
                        <a:buNone/>
                      </a:pPr>
                      <a:endParaRPr lang="en-US" sz="2400">
                        <a:solidFill>
                          <a:srgbClr val="333B41"/>
                        </a:solidFill>
                        <a:effectLst/>
                        <a:latin typeface="Libre Baskerville"/>
                      </a:endParaRPr>
                    </a:p>
                    <a:p>
                      <a:pPr rtl="0" fontAlgn="base">
                        <a:lnSpc>
                          <a:spcPct val="100000"/>
                        </a:lnSpc>
                        <a:buNone/>
                      </a:pPr>
                      <a:endParaRPr lang="en-US" sz="2400">
                        <a:solidFill>
                          <a:srgbClr val="333B41"/>
                        </a:solidFill>
                        <a:effectLst/>
                        <a:latin typeface="Libre Baskerville"/>
                      </a:endParaRPr>
                    </a:p>
                    <a:p>
                      <a:pPr rtl="0" fontAlgn="base">
                        <a:lnSpc>
                          <a:spcPct val="100000"/>
                        </a:lnSpc>
                        <a:buNone/>
                      </a:pPr>
                      <a:r>
                        <a:rPr lang="en-US" sz="2400" b="1">
                          <a:solidFill>
                            <a:srgbClr val="333B41"/>
                          </a:solidFill>
                          <a:effectLst/>
                          <a:latin typeface="Libre Baskerville"/>
                        </a:rPr>
                        <a:t>susceptible- </a:t>
                      </a:r>
                      <a:r>
                        <a:rPr lang="en-US" sz="2400">
                          <a:solidFill>
                            <a:srgbClr val="333B41"/>
                          </a:solidFill>
                          <a:effectLst/>
                          <a:latin typeface="Libre Baskerville"/>
                        </a:rPr>
                        <a:t>capable or open to </a:t>
                      </a:r>
                    </a:p>
                    <a:p>
                      <a:pPr rtl="0" fontAlgn="base">
                        <a:lnSpc>
                          <a:spcPct val="100000"/>
                        </a:lnSpc>
                        <a:buNone/>
                      </a:pPr>
                      <a:endParaRPr lang="en-US" sz="240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4498173"/>
                  </a:ext>
                </a:extLst>
              </a:tr>
            </a:tbl>
          </a:graphicData>
        </a:graphic>
      </p:graphicFrame>
    </p:spTree>
    <p:extLst>
      <p:ext uri="{BB962C8B-B14F-4D97-AF65-F5344CB8AC3E}">
        <p14:creationId xmlns:p14="http://schemas.microsoft.com/office/powerpoint/2010/main" val="285319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9121B-C31B-B30C-1406-3A35E047A5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57263-47C4-8920-6B51-B7DAE1B595AF}"/>
              </a:ext>
            </a:extLst>
          </p:cNvPr>
          <p:cNvSpPr>
            <a:spLocks noGrp="1"/>
          </p:cNvSpPr>
          <p:nvPr>
            <p:ph type="title"/>
          </p:nvPr>
        </p:nvSpPr>
        <p:spPr/>
        <p:txBody>
          <a:bodyPr>
            <a:normAutofit fontScale="90000"/>
          </a:bodyPr>
          <a:lstStyle/>
          <a:p>
            <a:r>
              <a:rPr lang="en-US" sz="3200">
                <a:solidFill>
                  <a:srgbClr val="333B41"/>
                </a:solidFill>
                <a:effectLst/>
                <a:latin typeface="Libre Franklin"/>
              </a:rPr>
              <a:t>Document </a:t>
            </a:r>
            <a:r>
              <a:rPr lang="en-US" sz="3200">
                <a:solidFill>
                  <a:srgbClr val="333B41"/>
                </a:solidFill>
                <a:latin typeface="Libre Franklin"/>
              </a:rPr>
              <a:t>F: Excerpt from George Washington’s Farewell Address (1796) </a:t>
            </a:r>
            <a:endParaRPr lang="en-US"/>
          </a:p>
        </p:txBody>
      </p:sp>
      <p:sp>
        <p:nvSpPr>
          <p:cNvPr id="4" name="Slide Number Placeholder 3">
            <a:extLst>
              <a:ext uri="{FF2B5EF4-FFF2-40B4-BE49-F238E27FC236}">
                <a16:creationId xmlns:a16="http://schemas.microsoft.com/office/drawing/2014/main" id="{AC0C7C05-0B53-A9EE-3567-A23D357D0C1B}"/>
              </a:ext>
            </a:extLst>
          </p:cNvPr>
          <p:cNvSpPr>
            <a:spLocks noGrp="1"/>
          </p:cNvSpPr>
          <p:nvPr>
            <p:ph type="sldNum" sz="quarter" idx="4"/>
          </p:nvPr>
        </p:nvSpPr>
        <p:spPr/>
        <p:txBody>
          <a:bodyPr/>
          <a:lstStyle/>
          <a:p>
            <a:fld id="{74743CB8-03B1-D240-A0C2-C770526C1FDB}" type="slidenum">
              <a:rPr lang="en-US" smtClean="0"/>
              <a:pPr/>
              <a:t>14</a:t>
            </a:fld>
            <a:endParaRPr lang="en-US"/>
          </a:p>
        </p:txBody>
      </p:sp>
      <p:graphicFrame>
        <p:nvGraphicFramePr>
          <p:cNvPr id="6" name="Table 5">
            <a:extLst>
              <a:ext uri="{FF2B5EF4-FFF2-40B4-BE49-F238E27FC236}">
                <a16:creationId xmlns:a16="http://schemas.microsoft.com/office/drawing/2014/main" id="{3E410ECD-C000-C57F-8E33-9CAD6F81938F}"/>
              </a:ext>
            </a:extLst>
          </p:cNvPr>
          <p:cNvGraphicFramePr>
            <a:graphicFrameLocks noGrp="1"/>
          </p:cNvGraphicFramePr>
          <p:nvPr>
            <p:extLst>
              <p:ext uri="{D42A27DB-BD31-4B8C-83A1-F6EECF244321}">
                <p14:modId xmlns:p14="http://schemas.microsoft.com/office/powerpoint/2010/main" val="3700946811"/>
              </p:ext>
            </p:extLst>
          </p:nvPr>
        </p:nvGraphicFramePr>
        <p:xfrm>
          <a:off x="1670565" y="216895"/>
          <a:ext cx="9869043" cy="5943600"/>
        </p:xfrm>
        <a:graphic>
          <a:graphicData uri="http://schemas.openxmlformats.org/drawingml/2006/table">
            <a:tbl>
              <a:tblPr bandRow="1">
                <a:tableStyleId>{5C22544A-7EE6-4342-B048-85BDC9FD1C3A}</a:tableStyleId>
              </a:tblPr>
              <a:tblGrid>
                <a:gridCol w="5645727">
                  <a:extLst>
                    <a:ext uri="{9D8B030D-6E8A-4147-A177-3AD203B41FA5}">
                      <a16:colId xmlns:a16="http://schemas.microsoft.com/office/drawing/2014/main" val="32194308"/>
                    </a:ext>
                  </a:extLst>
                </a:gridCol>
                <a:gridCol w="4223316">
                  <a:extLst>
                    <a:ext uri="{9D8B030D-6E8A-4147-A177-3AD203B41FA5}">
                      <a16:colId xmlns:a16="http://schemas.microsoft.com/office/drawing/2014/main" val="3270361407"/>
                    </a:ext>
                  </a:extLst>
                </a:gridCol>
              </a:tblGrid>
              <a:tr h="4248462">
                <a:tc>
                  <a:txBody>
                    <a:bodyPr/>
                    <a:lstStyle/>
                    <a:p>
                      <a:pPr rtl="0" fontAlgn="base">
                        <a:lnSpc>
                          <a:spcPct val="100000"/>
                        </a:lnSpc>
                        <a:buNone/>
                      </a:pPr>
                      <a:r>
                        <a:rPr lang="en-US" sz="2400" b="1" dirty="0">
                          <a:solidFill>
                            <a:srgbClr val="333B41"/>
                          </a:solidFill>
                          <a:effectLst/>
                          <a:latin typeface="Libre Baskerville"/>
                        </a:rPr>
                        <a:t>The unity of government, which constitutes you one people</a:t>
                      </a:r>
                      <a:r>
                        <a:rPr lang="en-US" sz="2400" dirty="0">
                          <a:solidFill>
                            <a:srgbClr val="333B41"/>
                          </a:solidFill>
                          <a:effectLst/>
                          <a:latin typeface="Libre Baskerville"/>
                        </a:rPr>
                        <a:t>, is also now dear to you. It is justly so; for it is a </a:t>
                      </a:r>
                      <a:r>
                        <a:rPr lang="en-US" sz="2400" b="1" dirty="0">
                          <a:solidFill>
                            <a:srgbClr val="333B41"/>
                          </a:solidFill>
                          <a:effectLst/>
                          <a:latin typeface="Libre Baskerville"/>
                        </a:rPr>
                        <a:t>main pillar in the edifice</a:t>
                      </a:r>
                      <a:r>
                        <a:rPr lang="en-US" sz="2400" dirty="0">
                          <a:solidFill>
                            <a:srgbClr val="333B41"/>
                          </a:solidFill>
                          <a:effectLst/>
                          <a:latin typeface="Libre Baskerville"/>
                        </a:rPr>
                        <a:t> of your real independence, the support of your </a:t>
                      </a:r>
                      <a:r>
                        <a:rPr lang="en-US" sz="2400" b="1" dirty="0">
                          <a:solidFill>
                            <a:srgbClr val="333B41"/>
                          </a:solidFill>
                          <a:effectLst/>
                          <a:latin typeface="Libre Baskerville"/>
                        </a:rPr>
                        <a:t>tranquility</a:t>
                      </a:r>
                      <a:r>
                        <a:rPr lang="en-US" sz="2400" dirty="0">
                          <a:solidFill>
                            <a:srgbClr val="333B41"/>
                          </a:solidFill>
                          <a:effectLst/>
                          <a:latin typeface="Libre Baskerville"/>
                        </a:rPr>
                        <a:t> at home, your peace abroad; of your safety; of your prosperity; of that very liberty which you so highly prize. </a:t>
                      </a:r>
                    </a:p>
                    <a:p>
                      <a:pPr rtl="0" fontAlgn="base">
                        <a:lnSpc>
                          <a:spcPct val="100000"/>
                        </a:lnSpc>
                        <a:buNone/>
                      </a:pPr>
                      <a:endParaRPr lang="en-US" sz="240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2400" b="1" i="0" u="none" strike="noStrike" noProof="0" dirty="0">
                          <a:solidFill>
                            <a:srgbClr val="333B41"/>
                          </a:solidFill>
                          <a:effectLst/>
                          <a:latin typeface="Libre Baskerville"/>
                        </a:rPr>
                        <a:t>The unity of government-</a:t>
                      </a:r>
                      <a:r>
                        <a:rPr lang="en-US" sz="2400" b="0" i="0" u="none" strike="noStrike" noProof="0" dirty="0">
                          <a:solidFill>
                            <a:srgbClr val="333B41"/>
                          </a:solidFill>
                          <a:effectLst/>
                          <a:latin typeface="Libre Baskerville"/>
                        </a:rPr>
                        <a:t> the states under one government as a country </a:t>
                      </a:r>
                      <a:endParaRPr lang="en-US" sz="2400" dirty="0">
                        <a:latin typeface="Libre Baskerville"/>
                      </a:endParaRPr>
                    </a:p>
                    <a:p>
                      <a:pPr lvl="0" algn="l">
                        <a:lnSpc>
                          <a:spcPct val="100000"/>
                        </a:lnSpc>
                        <a:spcBef>
                          <a:spcPts val="0"/>
                        </a:spcBef>
                        <a:spcAft>
                          <a:spcPts val="0"/>
                        </a:spcAft>
                        <a:buNone/>
                      </a:pPr>
                      <a:endParaRPr lang="en-US" sz="2400" dirty="0">
                        <a:latin typeface="Libre Baskerville"/>
                      </a:endParaRPr>
                    </a:p>
                    <a:p>
                      <a:pPr lvl="0" algn="l">
                        <a:lnSpc>
                          <a:spcPct val="100000"/>
                        </a:lnSpc>
                        <a:spcBef>
                          <a:spcPts val="0"/>
                        </a:spcBef>
                        <a:spcAft>
                          <a:spcPts val="0"/>
                        </a:spcAft>
                        <a:buNone/>
                      </a:pPr>
                      <a:r>
                        <a:rPr lang="en-US" sz="2400" b="1" i="0" u="none" strike="noStrike" noProof="0" dirty="0">
                          <a:solidFill>
                            <a:srgbClr val="333B41"/>
                          </a:solidFill>
                          <a:effectLst/>
                          <a:latin typeface="Libre Baskerville"/>
                        </a:rPr>
                        <a:t>which constitutes you one people-</a:t>
                      </a:r>
                      <a:r>
                        <a:rPr lang="en-US" sz="2400" b="0" i="0" u="none" strike="noStrike" noProof="0" dirty="0">
                          <a:solidFill>
                            <a:srgbClr val="333B41"/>
                          </a:solidFill>
                          <a:effectLst/>
                          <a:latin typeface="Libre Baskerville"/>
                        </a:rPr>
                        <a:t> the people together as Americans</a:t>
                      </a:r>
                      <a:endParaRPr lang="en-US" sz="2400" dirty="0">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r>
                        <a:rPr lang="en-US" sz="2400" b="1" dirty="0">
                          <a:solidFill>
                            <a:srgbClr val="333B41"/>
                          </a:solidFill>
                          <a:effectLst/>
                          <a:latin typeface="Libre Baskerville"/>
                        </a:rPr>
                        <a:t>main pillar in the edifice- </a:t>
                      </a:r>
                      <a:r>
                        <a:rPr lang="en-US" sz="2400" dirty="0">
                          <a:solidFill>
                            <a:srgbClr val="333B41"/>
                          </a:solidFill>
                          <a:effectLst/>
                          <a:latin typeface="Libre Baskerville"/>
                        </a:rPr>
                        <a:t>key support in the structure</a:t>
                      </a:r>
                      <a:endParaRPr lang="en-US" sz="2400">
                        <a:solidFill>
                          <a:srgbClr val="333B41"/>
                        </a:solidFill>
                        <a:effectLst/>
                        <a:latin typeface="Libre Baskerville"/>
                      </a:endParaRPr>
                    </a:p>
                    <a:p>
                      <a:pPr lvl="0">
                        <a:lnSpc>
                          <a:spcPct val="100000"/>
                        </a:lnSpc>
                        <a:buNone/>
                      </a:pPr>
                      <a:endParaRPr lang="en-US" sz="2400" dirty="0">
                        <a:latin typeface="Libre Baskerville"/>
                      </a:endParaRPr>
                    </a:p>
                    <a:p>
                      <a:pPr lvl="0">
                        <a:lnSpc>
                          <a:spcPct val="100000"/>
                        </a:lnSpc>
                        <a:buNone/>
                      </a:pPr>
                      <a:r>
                        <a:rPr lang="en-US" sz="2400" b="1" i="0" u="none" strike="noStrike" noProof="0" dirty="0">
                          <a:solidFill>
                            <a:srgbClr val="333333"/>
                          </a:solidFill>
                          <a:effectLst/>
                          <a:latin typeface="Libre Baskerville"/>
                        </a:rPr>
                        <a:t>tranquility-</a:t>
                      </a:r>
                      <a:r>
                        <a:rPr lang="en-US" sz="2400" b="0" i="0" u="none" strike="noStrike" noProof="0" dirty="0">
                          <a:solidFill>
                            <a:srgbClr val="333333"/>
                          </a:solidFill>
                          <a:effectLst/>
                          <a:latin typeface="Libre Baskerville"/>
                        </a:rPr>
                        <a:t> safety</a:t>
                      </a:r>
                      <a:endParaRPr lang="en-US" sz="2400" dirty="0">
                        <a:latin typeface="Libre Baskerville"/>
                      </a:endParaRPr>
                    </a:p>
                    <a:p>
                      <a:pPr lvl="0" algn="l" rtl="0" fontAlgn="base">
                        <a:lnSpc>
                          <a:spcPct val="100000"/>
                        </a:lnSpc>
                        <a:buNone/>
                      </a:pPr>
                      <a:r>
                        <a:rPr lang="en-US" sz="2400" dirty="0">
                          <a:solidFill>
                            <a:srgbClr val="333B41"/>
                          </a:solidFill>
                          <a:effectLst/>
                          <a:latin typeface="Libre Baskerville"/>
                        </a:rPr>
                        <a:t> </a:t>
                      </a:r>
                      <a:endParaRPr lang="en-US" sz="2400">
                        <a:solidFill>
                          <a:srgbClr val="333B41"/>
                        </a:solidFill>
                        <a:effectLst/>
                        <a:latin typeface="Libre Baskerville"/>
                      </a:endParaRPr>
                    </a:p>
                    <a:p>
                      <a:pPr rtl="0" fontAlgn="base">
                        <a:lnSpc>
                          <a:spcPct val="100000"/>
                        </a:lnSpc>
                        <a:buNone/>
                      </a:pPr>
                      <a:endParaRPr lang="en-US" sz="240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723762"/>
                  </a:ext>
                </a:extLst>
              </a:tr>
            </a:tbl>
          </a:graphicData>
        </a:graphic>
      </p:graphicFrame>
    </p:spTree>
    <p:extLst>
      <p:ext uri="{BB962C8B-B14F-4D97-AF65-F5344CB8AC3E}">
        <p14:creationId xmlns:p14="http://schemas.microsoft.com/office/powerpoint/2010/main" val="2249292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3C687-147D-EC33-FE00-E9D35CFB0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B2A9FA-06E1-6166-D8BA-571BAE2F4BF8}"/>
              </a:ext>
            </a:extLst>
          </p:cNvPr>
          <p:cNvSpPr>
            <a:spLocks noGrp="1"/>
          </p:cNvSpPr>
          <p:nvPr>
            <p:ph type="title"/>
          </p:nvPr>
        </p:nvSpPr>
        <p:spPr/>
        <p:txBody>
          <a:bodyPr>
            <a:normAutofit/>
          </a:bodyPr>
          <a:lstStyle/>
          <a:p>
            <a:r>
              <a:rPr lang="en-US" sz="3200">
                <a:solidFill>
                  <a:srgbClr val="333B41"/>
                </a:solidFill>
                <a:effectLst/>
                <a:latin typeface="Libre Franklin"/>
              </a:rPr>
              <a:t>Document </a:t>
            </a:r>
            <a:r>
              <a:rPr lang="en-US" sz="3200">
                <a:solidFill>
                  <a:srgbClr val="333B41"/>
                </a:solidFill>
                <a:latin typeface="Libre Franklin"/>
              </a:rPr>
              <a:t>G: Excerpt from the Sedition Act (1798) </a:t>
            </a:r>
            <a:endParaRPr lang="en-US"/>
          </a:p>
        </p:txBody>
      </p:sp>
      <p:sp>
        <p:nvSpPr>
          <p:cNvPr id="4" name="Slide Number Placeholder 3">
            <a:extLst>
              <a:ext uri="{FF2B5EF4-FFF2-40B4-BE49-F238E27FC236}">
                <a16:creationId xmlns:a16="http://schemas.microsoft.com/office/drawing/2014/main" id="{A4B15FAD-E21A-18C1-04AA-86474521988A}"/>
              </a:ext>
            </a:extLst>
          </p:cNvPr>
          <p:cNvSpPr>
            <a:spLocks noGrp="1"/>
          </p:cNvSpPr>
          <p:nvPr>
            <p:ph type="sldNum" sz="quarter" idx="4"/>
          </p:nvPr>
        </p:nvSpPr>
        <p:spPr/>
        <p:txBody>
          <a:bodyPr/>
          <a:lstStyle/>
          <a:p>
            <a:fld id="{74743CB8-03B1-D240-A0C2-C770526C1FDB}" type="slidenum">
              <a:rPr lang="en-US" smtClean="0"/>
              <a:pPr/>
              <a:t>15</a:t>
            </a:fld>
            <a:endParaRPr lang="en-US"/>
          </a:p>
        </p:txBody>
      </p:sp>
      <p:graphicFrame>
        <p:nvGraphicFramePr>
          <p:cNvPr id="5" name="Table 4">
            <a:extLst>
              <a:ext uri="{FF2B5EF4-FFF2-40B4-BE49-F238E27FC236}">
                <a16:creationId xmlns:a16="http://schemas.microsoft.com/office/drawing/2014/main" id="{3B8A23EB-91B4-0B6C-82A0-1E4BE3210B4F}"/>
              </a:ext>
            </a:extLst>
          </p:cNvPr>
          <p:cNvGraphicFramePr>
            <a:graphicFrameLocks noGrp="1"/>
          </p:cNvGraphicFramePr>
          <p:nvPr>
            <p:extLst>
              <p:ext uri="{D42A27DB-BD31-4B8C-83A1-F6EECF244321}">
                <p14:modId xmlns:p14="http://schemas.microsoft.com/office/powerpoint/2010/main" val="3835086577"/>
              </p:ext>
            </p:extLst>
          </p:nvPr>
        </p:nvGraphicFramePr>
        <p:xfrm>
          <a:off x="1657786" y="459527"/>
          <a:ext cx="10318753" cy="5577840"/>
        </p:xfrm>
        <a:graphic>
          <a:graphicData uri="http://schemas.openxmlformats.org/drawingml/2006/table">
            <a:tbl>
              <a:tblPr bandRow="1">
                <a:tableStyleId>{5C22544A-7EE6-4342-B048-85BDC9FD1C3A}</a:tableStyleId>
              </a:tblPr>
              <a:tblGrid>
                <a:gridCol w="6492699">
                  <a:extLst>
                    <a:ext uri="{9D8B030D-6E8A-4147-A177-3AD203B41FA5}">
                      <a16:colId xmlns:a16="http://schemas.microsoft.com/office/drawing/2014/main" val="49348874"/>
                    </a:ext>
                  </a:extLst>
                </a:gridCol>
                <a:gridCol w="3826054">
                  <a:extLst>
                    <a:ext uri="{9D8B030D-6E8A-4147-A177-3AD203B41FA5}">
                      <a16:colId xmlns:a16="http://schemas.microsoft.com/office/drawing/2014/main" val="2610025418"/>
                    </a:ext>
                  </a:extLst>
                </a:gridCol>
              </a:tblGrid>
              <a:tr h="190500">
                <a:tc>
                  <a:txBody>
                    <a:bodyPr/>
                    <a:lstStyle/>
                    <a:p>
                      <a:pPr rtl="0" fontAlgn="base">
                        <a:lnSpc>
                          <a:spcPct val="100000"/>
                        </a:lnSpc>
                        <a:buNone/>
                      </a:pPr>
                      <a:r>
                        <a:rPr lang="en-US" sz="2400">
                          <a:solidFill>
                            <a:srgbClr val="333B41"/>
                          </a:solidFill>
                          <a:effectLst/>
                          <a:latin typeface="Libre Baskerville"/>
                        </a:rPr>
                        <a:t>That if any person shall write, print, utter or publish... any </a:t>
                      </a:r>
                      <a:r>
                        <a:rPr lang="en-US" sz="2400" b="1">
                          <a:solidFill>
                            <a:srgbClr val="333B41"/>
                          </a:solidFill>
                          <a:effectLst/>
                          <a:latin typeface="Libre Baskerville"/>
                        </a:rPr>
                        <a:t>false, scandalous and malicious </a:t>
                      </a:r>
                      <a:r>
                        <a:rPr lang="en-US" sz="2400">
                          <a:solidFill>
                            <a:srgbClr val="333B41"/>
                          </a:solidFill>
                          <a:effectLst/>
                          <a:latin typeface="Libre Baskerville"/>
                        </a:rPr>
                        <a:t>writing or writings against the government of the United States, or either house of the Congress... or the President... with intent to </a:t>
                      </a:r>
                      <a:r>
                        <a:rPr lang="en-US" sz="2400" b="1">
                          <a:solidFill>
                            <a:srgbClr val="333B41"/>
                          </a:solidFill>
                          <a:effectLst/>
                          <a:latin typeface="Libre Baskerville"/>
                        </a:rPr>
                        <a:t>defame... or to bring them into contempt or disrepute</a:t>
                      </a:r>
                      <a:r>
                        <a:rPr lang="en-US" sz="2400">
                          <a:solidFill>
                            <a:srgbClr val="333B41"/>
                          </a:solidFill>
                          <a:effectLst/>
                          <a:latin typeface="Libre Baskerville"/>
                        </a:rPr>
                        <a:t>... then such person shall be punished by a fine not exceeding two thousand dollars, and by imprisonment not exceeding two years. </a:t>
                      </a: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endParaRPr lang="en-US" sz="2400">
                        <a:solidFill>
                          <a:srgbClr val="333B41"/>
                        </a:solidFill>
                        <a:effectLst/>
                        <a:latin typeface="Libre Baskerville"/>
                      </a:endParaRPr>
                    </a:p>
                    <a:p>
                      <a:pPr rtl="0" fontAlgn="base">
                        <a:lnSpc>
                          <a:spcPct val="100000"/>
                        </a:lnSpc>
                        <a:buNone/>
                      </a:pPr>
                      <a:r>
                        <a:rPr lang="en-US" sz="2400" b="1">
                          <a:solidFill>
                            <a:srgbClr val="333B41"/>
                          </a:solidFill>
                          <a:effectLst/>
                          <a:latin typeface="Libre Baskerville"/>
                        </a:rPr>
                        <a:t>false, scandalous and malicious- </a:t>
                      </a:r>
                      <a:r>
                        <a:rPr lang="en-US" sz="2400">
                          <a:solidFill>
                            <a:srgbClr val="333B41"/>
                          </a:solidFill>
                          <a:effectLst/>
                          <a:latin typeface="Libre Baskerville"/>
                        </a:rPr>
                        <a:t>untrue, offensive, immoral or otherwise improper  </a:t>
                      </a:r>
                    </a:p>
                    <a:p>
                      <a:pPr rtl="0" fontAlgn="base">
                        <a:lnSpc>
                          <a:spcPct val="100000"/>
                        </a:lnSpc>
                        <a:buNone/>
                      </a:pPr>
                      <a:endParaRPr lang="en-US" sz="2400">
                        <a:solidFill>
                          <a:srgbClr val="333B41"/>
                        </a:solidFill>
                        <a:effectLst/>
                        <a:latin typeface="Libre Baskerville"/>
                      </a:endParaRPr>
                    </a:p>
                    <a:p>
                      <a:pPr rtl="0" fontAlgn="base">
                        <a:lnSpc>
                          <a:spcPct val="100000"/>
                        </a:lnSpc>
                        <a:buNone/>
                      </a:pPr>
                      <a:endParaRPr lang="en-US" sz="2400">
                        <a:solidFill>
                          <a:srgbClr val="333B41"/>
                        </a:solidFill>
                        <a:effectLst/>
                        <a:latin typeface="Libre Baskerville"/>
                      </a:endParaRPr>
                    </a:p>
                    <a:p>
                      <a:pPr rtl="0" fontAlgn="base">
                        <a:lnSpc>
                          <a:spcPct val="100000"/>
                        </a:lnSpc>
                        <a:buNone/>
                      </a:pPr>
                      <a:endParaRPr lang="en-US" sz="2400">
                        <a:solidFill>
                          <a:srgbClr val="333B41"/>
                        </a:solidFill>
                        <a:effectLst/>
                        <a:latin typeface="Libre Baskerville"/>
                      </a:endParaRPr>
                    </a:p>
                    <a:p>
                      <a:pPr rtl="0" fontAlgn="base">
                        <a:lnSpc>
                          <a:spcPct val="100000"/>
                        </a:lnSpc>
                        <a:buNone/>
                      </a:pPr>
                      <a:endParaRPr lang="en-US" sz="2400">
                        <a:solidFill>
                          <a:srgbClr val="333B41"/>
                        </a:solidFill>
                        <a:effectLst/>
                        <a:latin typeface="Libre Baskerville"/>
                      </a:endParaRPr>
                    </a:p>
                    <a:p>
                      <a:pPr rtl="0" fontAlgn="base">
                        <a:lnSpc>
                          <a:spcPct val="100000"/>
                        </a:lnSpc>
                        <a:buNone/>
                      </a:pPr>
                      <a:r>
                        <a:rPr lang="en-US" sz="2400" b="1">
                          <a:solidFill>
                            <a:srgbClr val="333B41"/>
                          </a:solidFill>
                          <a:effectLst/>
                          <a:latin typeface="Libre Baskerville"/>
                        </a:rPr>
                        <a:t>defame or to bring them into contempt or disrepute- </a:t>
                      </a:r>
                      <a:r>
                        <a:rPr lang="en-US" sz="2400">
                          <a:solidFill>
                            <a:srgbClr val="333B41"/>
                          </a:solidFill>
                          <a:effectLst/>
                          <a:latin typeface="Libre Baskerville"/>
                        </a:rPr>
                        <a:t>make them look bad or bring them into low status  </a:t>
                      </a:r>
                    </a:p>
                    <a:p>
                      <a:pPr rtl="0" fontAlgn="base">
                        <a:lnSpc>
                          <a:spcPct val="100000"/>
                        </a:lnSpc>
                        <a:buNone/>
                      </a:pPr>
                      <a:endParaRPr lang="en-US" sz="240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392274"/>
                  </a:ext>
                </a:extLst>
              </a:tr>
            </a:tbl>
          </a:graphicData>
        </a:graphic>
      </p:graphicFrame>
    </p:spTree>
    <p:extLst>
      <p:ext uri="{BB962C8B-B14F-4D97-AF65-F5344CB8AC3E}">
        <p14:creationId xmlns:p14="http://schemas.microsoft.com/office/powerpoint/2010/main" val="117124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7432-B910-9E57-3882-6CC103D05344}"/>
              </a:ext>
            </a:extLst>
          </p:cNvPr>
          <p:cNvSpPr>
            <a:spLocks noGrp="1"/>
          </p:cNvSpPr>
          <p:nvPr>
            <p:ph type="title"/>
          </p:nvPr>
        </p:nvSpPr>
        <p:spPr>
          <a:xfrm>
            <a:off x="207578" y="2422525"/>
            <a:ext cx="11771587" cy="1325563"/>
          </a:xfrm>
        </p:spPr>
        <p:txBody>
          <a:bodyPr/>
          <a:lstStyle/>
          <a:p>
            <a:pPr algn="ctr"/>
            <a:r>
              <a:rPr lang="en-US">
                <a:solidFill>
                  <a:schemeClr val="tx1"/>
                </a:solidFill>
                <a:latin typeface="Libre Franklin"/>
              </a:rPr>
              <a:t>Grouping Review</a:t>
            </a:r>
            <a:endParaRPr lang="en-US">
              <a:solidFill>
                <a:schemeClr val="tx1"/>
              </a:solidFill>
            </a:endParaRPr>
          </a:p>
        </p:txBody>
      </p:sp>
      <p:sp>
        <p:nvSpPr>
          <p:cNvPr id="3" name="Slide Number Placeholder 2">
            <a:extLst>
              <a:ext uri="{FF2B5EF4-FFF2-40B4-BE49-F238E27FC236}">
                <a16:creationId xmlns:a16="http://schemas.microsoft.com/office/drawing/2014/main" id="{30E16BF1-0750-96CB-F734-22288F907237}"/>
              </a:ext>
            </a:extLst>
          </p:cNvPr>
          <p:cNvSpPr>
            <a:spLocks noGrp="1"/>
          </p:cNvSpPr>
          <p:nvPr>
            <p:ph type="sldNum" sz="quarter" idx="4"/>
          </p:nvPr>
        </p:nvSpPr>
        <p:spPr/>
        <p:txBody>
          <a:bodyPr/>
          <a:lstStyle/>
          <a:p>
            <a:fld id="{74743CB8-03B1-D240-A0C2-C770526C1FDB}" type="slidenum">
              <a:rPr lang="en-US" smtClean="0"/>
              <a:pPr/>
              <a:t>16</a:t>
            </a:fld>
            <a:endParaRPr lang="en-US"/>
          </a:p>
        </p:txBody>
      </p:sp>
    </p:spTree>
    <p:extLst>
      <p:ext uri="{BB962C8B-B14F-4D97-AF65-F5344CB8AC3E}">
        <p14:creationId xmlns:p14="http://schemas.microsoft.com/office/powerpoint/2010/main" val="3018858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E1B8-0C95-DFAA-9C6E-4C11B4D8F05E}"/>
              </a:ext>
            </a:extLst>
          </p:cNvPr>
          <p:cNvSpPr>
            <a:spLocks noGrp="1"/>
          </p:cNvSpPr>
          <p:nvPr>
            <p:ph type="title"/>
          </p:nvPr>
        </p:nvSpPr>
        <p:spPr/>
        <p:txBody>
          <a:bodyPr>
            <a:normAutofit fontScale="90000"/>
          </a:bodyPr>
          <a:lstStyle/>
          <a:p>
            <a:r>
              <a:rPr lang="en-US">
                <a:solidFill>
                  <a:schemeClr val="tx1"/>
                </a:solidFill>
                <a:latin typeface="Libre Franklin"/>
              </a:rPr>
              <a:t>Color-coding and Annotation</a:t>
            </a:r>
            <a:endParaRPr lang="en-US">
              <a:solidFill>
                <a:schemeClr val="tx1"/>
              </a:solidFill>
            </a:endParaRPr>
          </a:p>
        </p:txBody>
      </p:sp>
      <p:sp>
        <p:nvSpPr>
          <p:cNvPr id="3" name="Slide Number Placeholder 2">
            <a:extLst>
              <a:ext uri="{FF2B5EF4-FFF2-40B4-BE49-F238E27FC236}">
                <a16:creationId xmlns:a16="http://schemas.microsoft.com/office/drawing/2014/main" id="{000E2B3D-2529-D45E-085F-F320CE90990B}"/>
              </a:ext>
            </a:extLst>
          </p:cNvPr>
          <p:cNvSpPr>
            <a:spLocks noGrp="1"/>
          </p:cNvSpPr>
          <p:nvPr>
            <p:ph type="sldNum" sz="quarter" idx="4"/>
          </p:nvPr>
        </p:nvSpPr>
        <p:spPr/>
        <p:txBody>
          <a:bodyPr/>
          <a:lstStyle/>
          <a:p>
            <a:fld id="{74743CB8-03B1-D240-A0C2-C770526C1FDB}" type="slidenum">
              <a:rPr lang="en-US" smtClean="0"/>
              <a:pPr/>
              <a:t>17</a:t>
            </a:fld>
            <a:endParaRPr lang="en-US"/>
          </a:p>
        </p:txBody>
      </p:sp>
      <p:pic>
        <p:nvPicPr>
          <p:cNvPr id="7" name="Content Placeholder 6" descr="A white rectangular grid with black text&#10;&#10;AI-generated content may be incorrect.">
            <a:extLst>
              <a:ext uri="{FF2B5EF4-FFF2-40B4-BE49-F238E27FC236}">
                <a16:creationId xmlns:a16="http://schemas.microsoft.com/office/drawing/2014/main" id="{DF256DCC-F976-A4B7-6FCE-82CB879C20B7}"/>
              </a:ext>
            </a:extLst>
          </p:cNvPr>
          <p:cNvPicPr>
            <a:picLocks noGrp="1" noChangeAspect="1"/>
          </p:cNvPicPr>
          <p:nvPr>
            <p:ph idx="1"/>
          </p:nvPr>
        </p:nvPicPr>
        <p:blipFill>
          <a:blip r:embed="rId3"/>
          <a:stretch>
            <a:fillRect/>
          </a:stretch>
        </p:blipFill>
        <p:spPr>
          <a:xfrm>
            <a:off x="2075360" y="395785"/>
            <a:ext cx="9292325" cy="5883870"/>
          </a:xfrm>
          <a:prstGeom prst="rect">
            <a:avLst/>
          </a:prstGeom>
          <a:solidFill>
            <a:srgbClr val="F7F4F1"/>
          </a:solidFill>
        </p:spPr>
      </p:pic>
    </p:spTree>
    <p:extLst>
      <p:ext uri="{BB962C8B-B14F-4D97-AF65-F5344CB8AC3E}">
        <p14:creationId xmlns:p14="http://schemas.microsoft.com/office/powerpoint/2010/main" val="1082903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31907-463E-B809-2384-6AB544694C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B42E1-48DC-85BA-1DC1-EAC9B6E5C661}"/>
              </a:ext>
            </a:extLst>
          </p:cNvPr>
          <p:cNvSpPr>
            <a:spLocks noGrp="1"/>
          </p:cNvSpPr>
          <p:nvPr>
            <p:ph type="title"/>
          </p:nvPr>
        </p:nvSpPr>
        <p:spPr/>
        <p:txBody>
          <a:bodyPr>
            <a:normAutofit/>
          </a:bodyPr>
          <a:lstStyle/>
          <a:p>
            <a:r>
              <a:rPr lang="en-US">
                <a:solidFill>
                  <a:schemeClr val="tx1"/>
                </a:solidFill>
                <a:latin typeface="Libre Franklin"/>
              </a:rPr>
              <a:t>Grouping Documents</a:t>
            </a:r>
            <a:endParaRPr lang="en-US">
              <a:solidFill>
                <a:schemeClr val="tx1"/>
              </a:solidFill>
            </a:endParaRPr>
          </a:p>
        </p:txBody>
      </p:sp>
      <p:sp>
        <p:nvSpPr>
          <p:cNvPr id="3" name="Slide Number Placeholder 2">
            <a:extLst>
              <a:ext uri="{FF2B5EF4-FFF2-40B4-BE49-F238E27FC236}">
                <a16:creationId xmlns:a16="http://schemas.microsoft.com/office/drawing/2014/main" id="{EDB8B542-2C06-69E2-521D-9B91CED9C28A}"/>
              </a:ext>
            </a:extLst>
          </p:cNvPr>
          <p:cNvSpPr>
            <a:spLocks noGrp="1"/>
          </p:cNvSpPr>
          <p:nvPr>
            <p:ph type="sldNum" sz="quarter" idx="4"/>
          </p:nvPr>
        </p:nvSpPr>
        <p:spPr/>
        <p:txBody>
          <a:bodyPr/>
          <a:lstStyle/>
          <a:p>
            <a:fld id="{74743CB8-03B1-D240-A0C2-C770526C1FDB}" type="slidenum">
              <a:rPr lang="en-US" smtClean="0"/>
              <a:pPr/>
              <a:t>18</a:t>
            </a:fld>
            <a:endParaRPr lang="en-US"/>
          </a:p>
        </p:txBody>
      </p:sp>
      <p:pic>
        <p:nvPicPr>
          <p:cNvPr id="12" name="Picture 11" descr="A group of text on a white surface&#10;&#10;AI-generated content may be incorrect.">
            <a:extLst>
              <a:ext uri="{FF2B5EF4-FFF2-40B4-BE49-F238E27FC236}">
                <a16:creationId xmlns:a16="http://schemas.microsoft.com/office/drawing/2014/main" id="{27F8371D-4B9D-34F2-A0DB-DF5EE70552B2}"/>
              </a:ext>
            </a:extLst>
          </p:cNvPr>
          <p:cNvPicPr>
            <a:picLocks noChangeAspect="1"/>
          </p:cNvPicPr>
          <p:nvPr/>
        </p:nvPicPr>
        <p:blipFill>
          <a:blip r:embed="rId3"/>
          <a:stretch>
            <a:fillRect/>
          </a:stretch>
        </p:blipFill>
        <p:spPr>
          <a:xfrm>
            <a:off x="3410900" y="-70189"/>
            <a:ext cx="6232461" cy="6928184"/>
          </a:xfrm>
          <a:prstGeom prst="rect">
            <a:avLst/>
          </a:prstGeom>
        </p:spPr>
      </p:pic>
    </p:spTree>
    <p:extLst>
      <p:ext uri="{BB962C8B-B14F-4D97-AF65-F5344CB8AC3E}">
        <p14:creationId xmlns:p14="http://schemas.microsoft.com/office/powerpoint/2010/main" val="2121064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B81B4A3-059A-7F97-49F5-451D9436640F}"/>
            </a:ext>
          </a:extLst>
        </p:cNvPr>
        <p:cNvGrpSpPr/>
        <p:nvPr/>
      </p:nvGrpSpPr>
      <p:grpSpPr>
        <a:xfrm>
          <a:off x="0" y="0"/>
          <a:ext cx="0" cy="0"/>
          <a:chOff x="0" y="0"/>
          <a:chExt cx="0" cy="0"/>
        </a:xfrm>
      </p:grpSpPr>
      <p:pic>
        <p:nvPicPr>
          <p:cNvPr id="15" name="Picture 14" descr="A group of text on a white surface&#10;&#10;AI-generated content may be incorrect.">
            <a:extLst>
              <a:ext uri="{FF2B5EF4-FFF2-40B4-BE49-F238E27FC236}">
                <a16:creationId xmlns:a16="http://schemas.microsoft.com/office/drawing/2014/main" id="{E6BB8629-42A3-919A-AD99-3E9D60FA097F}"/>
              </a:ext>
            </a:extLst>
          </p:cNvPr>
          <p:cNvPicPr>
            <a:picLocks noChangeAspect="1"/>
          </p:cNvPicPr>
          <p:nvPr/>
        </p:nvPicPr>
        <p:blipFill>
          <a:blip r:embed="rId3"/>
          <a:stretch>
            <a:fillRect/>
          </a:stretch>
        </p:blipFill>
        <p:spPr>
          <a:xfrm>
            <a:off x="3410900" y="-70186"/>
            <a:ext cx="6222435" cy="6928184"/>
          </a:xfrm>
          <a:prstGeom prst="rect">
            <a:avLst/>
          </a:prstGeom>
        </p:spPr>
      </p:pic>
      <p:sp>
        <p:nvSpPr>
          <p:cNvPr id="2" name="Title 1">
            <a:extLst>
              <a:ext uri="{FF2B5EF4-FFF2-40B4-BE49-F238E27FC236}">
                <a16:creationId xmlns:a16="http://schemas.microsoft.com/office/drawing/2014/main" id="{93C7F448-3793-6255-B630-E2345AED798D}"/>
              </a:ext>
            </a:extLst>
          </p:cNvPr>
          <p:cNvSpPr>
            <a:spLocks noGrp="1"/>
          </p:cNvSpPr>
          <p:nvPr>
            <p:ph type="title"/>
          </p:nvPr>
        </p:nvSpPr>
        <p:spPr/>
        <p:txBody>
          <a:bodyPr>
            <a:normAutofit/>
          </a:bodyPr>
          <a:lstStyle/>
          <a:p>
            <a:r>
              <a:rPr lang="en-US">
                <a:solidFill>
                  <a:schemeClr val="tx1"/>
                </a:solidFill>
                <a:latin typeface="Libre Franklin"/>
              </a:rPr>
              <a:t>Grouping Documents</a:t>
            </a:r>
            <a:endParaRPr lang="en-US">
              <a:solidFill>
                <a:schemeClr val="tx1"/>
              </a:solidFill>
            </a:endParaRPr>
          </a:p>
        </p:txBody>
      </p:sp>
      <p:sp>
        <p:nvSpPr>
          <p:cNvPr id="3" name="Slide Number Placeholder 2">
            <a:extLst>
              <a:ext uri="{FF2B5EF4-FFF2-40B4-BE49-F238E27FC236}">
                <a16:creationId xmlns:a16="http://schemas.microsoft.com/office/drawing/2014/main" id="{58BA2EE8-6EDF-4955-85CC-E2FD3EC87F87}"/>
              </a:ext>
            </a:extLst>
          </p:cNvPr>
          <p:cNvSpPr>
            <a:spLocks noGrp="1"/>
          </p:cNvSpPr>
          <p:nvPr>
            <p:ph type="sldNum" sz="quarter" idx="4"/>
          </p:nvPr>
        </p:nvSpPr>
        <p:spPr/>
        <p:txBody>
          <a:bodyPr/>
          <a:lstStyle/>
          <a:p>
            <a:fld id="{74743CB8-03B1-D240-A0C2-C770526C1FDB}" type="slidenum">
              <a:rPr lang="en-US" smtClean="0"/>
              <a:pPr/>
              <a:t>19</a:t>
            </a:fld>
            <a:endParaRPr lang="en-US"/>
          </a:p>
        </p:txBody>
      </p:sp>
      <p:sp>
        <p:nvSpPr>
          <p:cNvPr id="4" name="TextBox 3">
            <a:extLst>
              <a:ext uri="{FF2B5EF4-FFF2-40B4-BE49-F238E27FC236}">
                <a16:creationId xmlns:a16="http://schemas.microsoft.com/office/drawing/2014/main" id="{69F11ADE-65B8-563D-7ACD-9CD29FB7B28E}"/>
              </a:ext>
            </a:extLst>
          </p:cNvPr>
          <p:cNvSpPr txBox="1"/>
          <p:nvPr/>
        </p:nvSpPr>
        <p:spPr>
          <a:xfrm>
            <a:off x="6849978" y="1329681"/>
            <a:ext cx="274320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latin typeface="Libre Baskerville"/>
              <a:ea typeface="Calibri"/>
              <a:cs typeface="Calibri"/>
            </a:endParaRPr>
          </a:p>
          <a:p>
            <a:pPr marL="228600" indent="-228600">
              <a:buFont typeface=""/>
              <a:buChar char="•"/>
            </a:pPr>
            <a:r>
              <a:rPr lang="en-US" sz="1400">
                <a:latin typeface="Libre Baskerville"/>
              </a:rPr>
              <a:t>Document A </a:t>
            </a:r>
            <a:endParaRPr lang="en-US" sz="1400">
              <a:latin typeface="Libre Baskerville"/>
              <a:ea typeface="Calibri"/>
              <a:cs typeface="Calibri"/>
            </a:endParaRPr>
          </a:p>
          <a:p>
            <a:pPr marL="228600" indent="-228600">
              <a:buFont typeface=""/>
              <a:buChar char="•"/>
            </a:pPr>
            <a:r>
              <a:rPr lang="en-US" sz="1400">
                <a:latin typeface="Libre Baskerville"/>
              </a:rPr>
              <a:t>Document B </a:t>
            </a:r>
            <a:endParaRPr lang="en-US" sz="1400">
              <a:latin typeface="Libre Baskerville"/>
              <a:ea typeface="Calibri"/>
              <a:cs typeface="Calibri"/>
            </a:endParaRPr>
          </a:p>
          <a:p>
            <a:pPr marL="228600" indent="-228600">
              <a:buFont typeface=""/>
              <a:buChar char="•"/>
            </a:pPr>
            <a:r>
              <a:rPr lang="en-US" sz="1400">
                <a:latin typeface="Libre Baskerville"/>
              </a:rPr>
              <a:t>Document D </a:t>
            </a:r>
            <a:endParaRPr lang="en-US" sz="1400">
              <a:latin typeface="Libre Baskerville"/>
              <a:ea typeface="Calibri"/>
              <a:cs typeface="Calibri"/>
            </a:endParaRPr>
          </a:p>
          <a:p>
            <a:pPr marL="228600" indent="-228600">
              <a:buFont typeface=""/>
              <a:buChar char="•"/>
            </a:pPr>
            <a:r>
              <a:rPr lang="en-US" sz="1400">
                <a:latin typeface="Libre Baskerville"/>
              </a:rPr>
              <a:t>Document F </a:t>
            </a:r>
            <a:endParaRPr lang="en-US" sz="1600">
              <a:latin typeface="Libre Baskerville"/>
              <a:ea typeface="Calibri"/>
              <a:cs typeface="Calibri"/>
            </a:endParaRPr>
          </a:p>
        </p:txBody>
      </p:sp>
      <p:sp>
        <p:nvSpPr>
          <p:cNvPr id="5" name="TextBox 4">
            <a:extLst>
              <a:ext uri="{FF2B5EF4-FFF2-40B4-BE49-F238E27FC236}">
                <a16:creationId xmlns:a16="http://schemas.microsoft.com/office/drawing/2014/main" id="{71ED596A-64C2-DE0C-EF38-5BCF3F30EEFA}"/>
              </a:ext>
            </a:extLst>
          </p:cNvPr>
          <p:cNvSpPr txBox="1"/>
          <p:nvPr/>
        </p:nvSpPr>
        <p:spPr>
          <a:xfrm>
            <a:off x="7391018" y="934452"/>
            <a:ext cx="1860216" cy="738664"/>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Libre Baskerville"/>
              </a:rPr>
              <a:t>Federalist Vision: Strong National Government</a:t>
            </a:r>
            <a:endParaRPr lang="en-US" sz="1600">
              <a:latin typeface="Libre Baskerville"/>
            </a:endParaRPr>
          </a:p>
        </p:txBody>
      </p:sp>
      <p:sp>
        <p:nvSpPr>
          <p:cNvPr id="7" name="TextBox 6">
            <a:extLst>
              <a:ext uri="{FF2B5EF4-FFF2-40B4-BE49-F238E27FC236}">
                <a16:creationId xmlns:a16="http://schemas.microsoft.com/office/drawing/2014/main" id="{6272864F-0D6D-187F-98E8-F2A40ACEA507}"/>
              </a:ext>
            </a:extLst>
          </p:cNvPr>
          <p:cNvSpPr txBox="1"/>
          <p:nvPr/>
        </p:nvSpPr>
        <p:spPr>
          <a:xfrm>
            <a:off x="6852461" y="5237365"/>
            <a:ext cx="27432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ea typeface="Calibri"/>
              <a:cs typeface="Calibri"/>
            </a:endParaRPr>
          </a:p>
          <a:p>
            <a:pPr marL="228600" indent="-228600">
              <a:buFont typeface=""/>
              <a:buChar char="•"/>
            </a:pPr>
            <a:r>
              <a:rPr lang="en-US" sz="1400">
                <a:latin typeface="Libre Baskerville"/>
              </a:rPr>
              <a:t>Document E </a:t>
            </a:r>
            <a:endParaRPr lang="en-US" sz="1400">
              <a:latin typeface="Libre Baskerville"/>
              <a:ea typeface="Calibri"/>
              <a:cs typeface="Calibri"/>
            </a:endParaRPr>
          </a:p>
          <a:p>
            <a:pPr marL="228600" indent="-228600">
              <a:buFont typeface=""/>
              <a:buChar char="•"/>
            </a:pPr>
            <a:r>
              <a:rPr lang="en-US" sz="1400">
                <a:latin typeface="Libre Baskerville"/>
              </a:rPr>
              <a:t>Document G</a:t>
            </a:r>
            <a:endParaRPr lang="en-US">
              <a:latin typeface="Libre Baskerville"/>
              <a:ea typeface="Calibri"/>
              <a:cs typeface="Calibri"/>
            </a:endParaRPr>
          </a:p>
        </p:txBody>
      </p:sp>
      <p:sp>
        <p:nvSpPr>
          <p:cNvPr id="8" name="TextBox 7">
            <a:extLst>
              <a:ext uri="{FF2B5EF4-FFF2-40B4-BE49-F238E27FC236}">
                <a16:creationId xmlns:a16="http://schemas.microsoft.com/office/drawing/2014/main" id="{3015F830-F2CD-CA01-E7DE-B5F733F0DEE5}"/>
              </a:ext>
            </a:extLst>
          </p:cNvPr>
          <p:cNvSpPr txBox="1"/>
          <p:nvPr/>
        </p:nvSpPr>
        <p:spPr>
          <a:xfrm>
            <a:off x="7397987" y="4544594"/>
            <a:ext cx="1791656" cy="95410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Libre Baskerville"/>
              </a:rPr>
              <a:t>Democratic-Republican Vision: States' Rights</a:t>
            </a:r>
          </a:p>
        </p:txBody>
      </p:sp>
      <p:sp>
        <p:nvSpPr>
          <p:cNvPr id="12" name="TextBox 11">
            <a:extLst>
              <a:ext uri="{FF2B5EF4-FFF2-40B4-BE49-F238E27FC236}">
                <a16:creationId xmlns:a16="http://schemas.microsoft.com/office/drawing/2014/main" id="{EDD54B88-036C-6324-F075-BA35CCE391A9}"/>
              </a:ext>
            </a:extLst>
          </p:cNvPr>
          <p:cNvSpPr txBox="1"/>
          <p:nvPr/>
        </p:nvSpPr>
        <p:spPr>
          <a:xfrm>
            <a:off x="6850551" y="3565644"/>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ea typeface="Calibri"/>
              <a:cs typeface="Calibri"/>
            </a:endParaRPr>
          </a:p>
          <a:p>
            <a:pPr marL="228600" indent="-228600">
              <a:buFont typeface=""/>
              <a:buChar char="•"/>
            </a:pPr>
            <a:r>
              <a:rPr lang="en-US" sz="1400">
                <a:latin typeface="Libre Baskerville"/>
              </a:rPr>
              <a:t>Document C </a:t>
            </a:r>
            <a:endParaRPr lang="en-US" sz="1400">
              <a:latin typeface="Libre Baskerville"/>
              <a:ea typeface="Calibri"/>
              <a:cs typeface="Calibri"/>
            </a:endParaRPr>
          </a:p>
        </p:txBody>
      </p:sp>
      <p:sp>
        <p:nvSpPr>
          <p:cNvPr id="13" name="TextBox 12">
            <a:extLst>
              <a:ext uri="{FF2B5EF4-FFF2-40B4-BE49-F238E27FC236}">
                <a16:creationId xmlns:a16="http://schemas.microsoft.com/office/drawing/2014/main" id="{723D665E-40FA-282A-7B4F-81615CDD9979}"/>
              </a:ext>
            </a:extLst>
          </p:cNvPr>
          <p:cNvSpPr txBox="1"/>
          <p:nvPr/>
        </p:nvSpPr>
        <p:spPr>
          <a:xfrm>
            <a:off x="7399135" y="2759910"/>
            <a:ext cx="1790031" cy="738664"/>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Libre Baskerville"/>
              </a:rPr>
              <a:t>The Shared Republican Experiment</a:t>
            </a:r>
            <a:endParaRPr lang="en-US" sz="1400">
              <a:latin typeface="Libre Baskerville"/>
            </a:endParaRPr>
          </a:p>
        </p:txBody>
      </p:sp>
    </p:spTree>
    <p:extLst>
      <p:ext uri="{BB962C8B-B14F-4D97-AF65-F5344CB8AC3E}">
        <p14:creationId xmlns:p14="http://schemas.microsoft.com/office/powerpoint/2010/main" val="190546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F226-1E9E-BBB0-7BFF-5F436CF8C94E}"/>
              </a:ext>
            </a:extLst>
          </p:cNvPr>
          <p:cNvSpPr>
            <a:spLocks noGrp="1"/>
          </p:cNvSpPr>
          <p:nvPr>
            <p:ph type="title"/>
          </p:nvPr>
        </p:nvSpPr>
        <p:spPr/>
        <p:txBody>
          <a:bodyPr>
            <a:normAutofit fontScale="90000"/>
          </a:bodyPr>
          <a:lstStyle/>
          <a:p>
            <a:r>
              <a:rPr lang="en-US">
                <a:solidFill>
                  <a:schemeClr val="tx1"/>
                </a:solidFill>
                <a:latin typeface="Libre Franklin"/>
              </a:rPr>
              <a:t>Student Materials Needed</a:t>
            </a:r>
          </a:p>
        </p:txBody>
      </p:sp>
      <p:sp>
        <p:nvSpPr>
          <p:cNvPr id="4" name="Slide Number Placeholder 3">
            <a:extLst>
              <a:ext uri="{FF2B5EF4-FFF2-40B4-BE49-F238E27FC236}">
                <a16:creationId xmlns:a16="http://schemas.microsoft.com/office/drawing/2014/main" id="{8FCFEBA0-99BC-2C42-73F3-0EF50E455CAD}"/>
              </a:ext>
            </a:extLst>
          </p:cNvPr>
          <p:cNvSpPr>
            <a:spLocks noGrp="1"/>
          </p:cNvSpPr>
          <p:nvPr>
            <p:ph type="sldNum" sz="quarter" idx="4"/>
          </p:nvPr>
        </p:nvSpPr>
        <p:spPr/>
        <p:txBody>
          <a:bodyPr/>
          <a:lstStyle/>
          <a:p>
            <a:fld id="{74743CB8-03B1-D240-A0C2-C770526C1FDB}" type="slidenum">
              <a:rPr lang="en-US" smtClean="0"/>
              <a:pPr/>
              <a:t>2</a:t>
            </a:fld>
            <a:endParaRPr lang="en-US"/>
          </a:p>
        </p:txBody>
      </p:sp>
      <p:graphicFrame>
        <p:nvGraphicFramePr>
          <p:cNvPr id="5" name="Diagram 4">
            <a:extLst>
              <a:ext uri="{FF2B5EF4-FFF2-40B4-BE49-F238E27FC236}">
                <a16:creationId xmlns:a16="http://schemas.microsoft.com/office/drawing/2014/main" id="{0682FCFC-273E-6A4A-A409-C5002F3E48C4}"/>
              </a:ext>
            </a:extLst>
          </p:cNvPr>
          <p:cNvGraphicFramePr/>
          <p:nvPr>
            <p:extLst>
              <p:ext uri="{D42A27DB-BD31-4B8C-83A1-F6EECF244321}">
                <p14:modId xmlns:p14="http://schemas.microsoft.com/office/powerpoint/2010/main" val="1832612432"/>
              </p:ext>
            </p:extLst>
          </p:nvPr>
        </p:nvGraphicFramePr>
        <p:xfrm>
          <a:off x="2102811" y="674233"/>
          <a:ext cx="2529701" cy="5307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white rectangular object with black text&#10;&#10;AI-generated content may be incorrect.">
            <a:extLst>
              <a:ext uri="{FF2B5EF4-FFF2-40B4-BE49-F238E27FC236}">
                <a16:creationId xmlns:a16="http://schemas.microsoft.com/office/drawing/2014/main" id="{F792BB55-39F8-436E-C3E3-4053574A6B7D}"/>
              </a:ext>
            </a:extLst>
          </p:cNvPr>
          <p:cNvPicPr>
            <a:picLocks noChangeAspect="1"/>
          </p:cNvPicPr>
          <p:nvPr/>
        </p:nvPicPr>
        <p:blipFill>
          <a:blip r:embed="rId7"/>
          <a:stretch>
            <a:fillRect/>
          </a:stretch>
        </p:blipFill>
        <p:spPr>
          <a:xfrm rot="540000">
            <a:off x="8347271" y="744968"/>
            <a:ext cx="3160464" cy="4213952"/>
          </a:xfrm>
          <a:prstGeom prst="rect">
            <a:avLst/>
          </a:prstGeom>
          <a:ln>
            <a:noFill/>
          </a:ln>
          <a:effectLst>
            <a:outerShdw blurRad="292100" dist="139700" dir="2700000" algn="tl" rotWithShape="0">
              <a:srgbClr val="333333">
                <a:alpha val="65000"/>
              </a:srgbClr>
            </a:outerShdw>
          </a:effectLst>
        </p:spPr>
      </p:pic>
      <p:pic>
        <p:nvPicPr>
          <p:cNvPr id="10" name="Picture 9" descr="A document with instructions and instructions&#10;&#10;AI-generated content may be incorrect.">
            <a:extLst>
              <a:ext uri="{FF2B5EF4-FFF2-40B4-BE49-F238E27FC236}">
                <a16:creationId xmlns:a16="http://schemas.microsoft.com/office/drawing/2014/main" id="{A7E5948F-61E4-6B94-0C7B-9530041A05D3}"/>
              </a:ext>
            </a:extLst>
          </p:cNvPr>
          <p:cNvPicPr>
            <a:picLocks noChangeAspect="1"/>
          </p:cNvPicPr>
          <p:nvPr/>
        </p:nvPicPr>
        <p:blipFill>
          <a:blip r:embed="rId8"/>
          <a:stretch>
            <a:fillRect/>
          </a:stretch>
        </p:blipFill>
        <p:spPr>
          <a:xfrm rot="-600000">
            <a:off x="5543328" y="388247"/>
            <a:ext cx="3015663" cy="4415928"/>
          </a:xfrm>
          <a:prstGeom prst="rect">
            <a:avLst/>
          </a:prstGeom>
          <a:ln>
            <a:noFill/>
          </a:ln>
          <a:effectLst>
            <a:outerShdw blurRad="292100" dist="139700" dir="2700000" algn="tl" rotWithShape="0">
              <a:srgbClr val="333333">
                <a:alpha val="65000"/>
              </a:srgbClr>
            </a:outerShdw>
          </a:effectLst>
        </p:spPr>
      </p:pic>
      <p:pic>
        <p:nvPicPr>
          <p:cNvPr id="11" name="Picture 10" descr="A map of the united states&#10;&#10;AI-generated content may be incorrect.">
            <a:extLst>
              <a:ext uri="{FF2B5EF4-FFF2-40B4-BE49-F238E27FC236}">
                <a16:creationId xmlns:a16="http://schemas.microsoft.com/office/drawing/2014/main" id="{499DCB86-ADE9-70F1-27E7-4708D100879C}"/>
              </a:ext>
            </a:extLst>
          </p:cNvPr>
          <p:cNvPicPr>
            <a:picLocks noChangeAspect="1"/>
          </p:cNvPicPr>
          <p:nvPr/>
        </p:nvPicPr>
        <p:blipFill>
          <a:blip r:embed="rId9"/>
          <a:stretch>
            <a:fillRect/>
          </a:stretch>
        </p:blipFill>
        <p:spPr>
          <a:xfrm rot="21480000">
            <a:off x="6568747" y="1896183"/>
            <a:ext cx="3095957" cy="44159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4294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008DBE-3BAA-D288-3CA9-AF59891221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21F03-2178-69F0-ECD4-373EDEC1DB48}"/>
              </a:ext>
            </a:extLst>
          </p:cNvPr>
          <p:cNvSpPr>
            <a:spLocks noGrp="1"/>
          </p:cNvSpPr>
          <p:nvPr>
            <p:ph type="title"/>
          </p:nvPr>
        </p:nvSpPr>
        <p:spPr>
          <a:xfrm>
            <a:off x="207578" y="2422525"/>
            <a:ext cx="11771587" cy="1325563"/>
          </a:xfrm>
        </p:spPr>
        <p:txBody>
          <a:bodyPr/>
          <a:lstStyle/>
          <a:p>
            <a:pPr algn="ctr"/>
            <a:r>
              <a:rPr lang="en-US">
                <a:solidFill>
                  <a:schemeClr val="tx1"/>
                </a:solidFill>
                <a:latin typeface="Libre Franklin"/>
              </a:rPr>
              <a:t>Providing Context</a:t>
            </a:r>
            <a:endParaRPr lang="en-US">
              <a:solidFill>
                <a:schemeClr val="tx1"/>
              </a:solidFill>
            </a:endParaRPr>
          </a:p>
        </p:txBody>
      </p:sp>
      <p:sp>
        <p:nvSpPr>
          <p:cNvPr id="3" name="Slide Number Placeholder 2">
            <a:extLst>
              <a:ext uri="{FF2B5EF4-FFF2-40B4-BE49-F238E27FC236}">
                <a16:creationId xmlns:a16="http://schemas.microsoft.com/office/drawing/2014/main" id="{DA109651-35DA-3766-0829-F7D51F1A4603}"/>
              </a:ext>
            </a:extLst>
          </p:cNvPr>
          <p:cNvSpPr>
            <a:spLocks noGrp="1"/>
          </p:cNvSpPr>
          <p:nvPr>
            <p:ph type="sldNum" sz="quarter" idx="4"/>
          </p:nvPr>
        </p:nvSpPr>
        <p:spPr/>
        <p:txBody>
          <a:bodyPr/>
          <a:lstStyle/>
          <a:p>
            <a:fld id="{74743CB8-03B1-D240-A0C2-C770526C1FDB}" type="slidenum">
              <a:rPr lang="en-US" smtClean="0"/>
              <a:pPr/>
              <a:t>20</a:t>
            </a:fld>
            <a:endParaRPr lang="en-US"/>
          </a:p>
        </p:txBody>
      </p:sp>
    </p:spTree>
    <p:extLst>
      <p:ext uri="{BB962C8B-B14F-4D97-AF65-F5344CB8AC3E}">
        <p14:creationId xmlns:p14="http://schemas.microsoft.com/office/powerpoint/2010/main" val="13681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0011-CF4D-589C-3809-98D968DFEF32}"/>
              </a:ext>
            </a:extLst>
          </p:cNvPr>
          <p:cNvSpPr>
            <a:spLocks noGrp="1"/>
          </p:cNvSpPr>
          <p:nvPr>
            <p:ph type="title"/>
          </p:nvPr>
        </p:nvSpPr>
        <p:spPr/>
        <p:txBody>
          <a:bodyPr/>
          <a:lstStyle/>
          <a:p>
            <a:r>
              <a:rPr lang="en-US">
                <a:solidFill>
                  <a:schemeClr val="tx1"/>
                </a:solidFill>
                <a:latin typeface="Libre Franklin"/>
              </a:rPr>
              <a:t>Providing Context</a:t>
            </a:r>
            <a:endParaRPr lang="en-US">
              <a:solidFill>
                <a:schemeClr val="tx1"/>
              </a:solidFill>
            </a:endParaRPr>
          </a:p>
        </p:txBody>
      </p:sp>
      <p:sp>
        <p:nvSpPr>
          <p:cNvPr id="3" name="Slide Number Placeholder 2">
            <a:extLst>
              <a:ext uri="{FF2B5EF4-FFF2-40B4-BE49-F238E27FC236}">
                <a16:creationId xmlns:a16="http://schemas.microsoft.com/office/drawing/2014/main" id="{35B2BBDB-0DF3-8E03-F9F4-F061DB14D1B2}"/>
              </a:ext>
            </a:extLst>
          </p:cNvPr>
          <p:cNvSpPr>
            <a:spLocks noGrp="1"/>
          </p:cNvSpPr>
          <p:nvPr>
            <p:ph type="sldNum" sz="quarter" idx="4"/>
          </p:nvPr>
        </p:nvSpPr>
        <p:spPr/>
        <p:txBody>
          <a:bodyPr/>
          <a:lstStyle/>
          <a:p>
            <a:fld id="{74743CB8-03B1-D240-A0C2-C770526C1FDB}" type="slidenum">
              <a:rPr lang="en-US" smtClean="0"/>
              <a:pPr/>
              <a:t>21</a:t>
            </a:fld>
            <a:endParaRPr lang="en-US"/>
          </a:p>
        </p:txBody>
      </p:sp>
      <p:sp>
        <p:nvSpPr>
          <p:cNvPr id="4" name="Content Placeholder 3">
            <a:extLst>
              <a:ext uri="{FF2B5EF4-FFF2-40B4-BE49-F238E27FC236}">
                <a16:creationId xmlns:a16="http://schemas.microsoft.com/office/drawing/2014/main" id="{546B2402-EED7-85C6-DA0E-6B24D1F2E5CE}"/>
              </a:ext>
            </a:extLst>
          </p:cNvPr>
          <p:cNvSpPr>
            <a:spLocks noGrp="1"/>
          </p:cNvSpPr>
          <p:nvPr>
            <p:ph idx="1"/>
          </p:nvPr>
        </p:nvSpPr>
        <p:spPr/>
        <p:txBody>
          <a:bodyPr vert="horz" lIns="91440" tIns="45720" rIns="91440" bIns="45720" rtlCol="0" anchor="t">
            <a:normAutofit/>
          </a:bodyPr>
          <a:lstStyle/>
          <a:p>
            <a:r>
              <a:rPr lang="en-US">
                <a:solidFill>
                  <a:schemeClr val="tx1"/>
                </a:solidFill>
                <a:latin typeface="Libre Baskerville"/>
              </a:rPr>
              <a:t>Context is:</a:t>
            </a:r>
            <a:endParaRPr lang="en-US">
              <a:solidFill>
                <a:schemeClr val="tx1"/>
              </a:solidFill>
            </a:endParaRPr>
          </a:p>
          <a:p>
            <a:pPr lvl="1">
              <a:buFont typeface="Courier New" panose="020B0604020202020204" pitchFamily="34" charset="0"/>
              <a:buChar char="o"/>
            </a:pPr>
            <a:r>
              <a:rPr lang="en-US">
                <a:solidFill>
                  <a:schemeClr val="tx1"/>
                </a:solidFill>
                <a:latin typeface="Libre Baskerville"/>
              </a:rPr>
              <a:t>The “who, what, when, where, why, and how” of the document. </a:t>
            </a:r>
          </a:p>
          <a:p>
            <a:endParaRPr lang="en-US">
              <a:solidFill>
                <a:schemeClr val="tx1"/>
              </a:solidFill>
              <a:latin typeface="Libre Baskerville"/>
            </a:endParaRPr>
          </a:p>
          <a:p>
            <a:r>
              <a:rPr lang="en-US">
                <a:solidFill>
                  <a:schemeClr val="tx1"/>
                </a:solidFill>
                <a:latin typeface="Libre Baskerville"/>
              </a:rPr>
              <a:t>It explains the world around the source, helping the reader understand its significance within the time period. </a:t>
            </a:r>
            <a:endParaRPr lang="en-US">
              <a:solidFill>
                <a:schemeClr val="tx1"/>
              </a:solidFill>
            </a:endParaRPr>
          </a:p>
          <a:p>
            <a:r>
              <a:rPr lang="en-US">
                <a:solidFill>
                  <a:schemeClr val="tx1"/>
                </a:solidFill>
                <a:latin typeface="Libre Baskerville"/>
              </a:rPr>
              <a:t>It should also tie the source to the DBQ question. </a:t>
            </a:r>
          </a:p>
          <a:p>
            <a:pPr lvl="1">
              <a:buFont typeface="Courier New" panose="020B0604020202020204" pitchFamily="34" charset="0"/>
              <a:buChar char="o"/>
            </a:pPr>
            <a:endParaRPr lang="en-US"/>
          </a:p>
          <a:p>
            <a:pPr lvl="1">
              <a:buFont typeface="Courier New" panose="020B0604020202020204" pitchFamily="34" charset="0"/>
              <a:buChar char="o"/>
            </a:pPr>
            <a:endParaRPr lang="en-US"/>
          </a:p>
        </p:txBody>
      </p:sp>
    </p:spTree>
    <p:extLst>
      <p:ext uri="{BB962C8B-B14F-4D97-AF65-F5344CB8AC3E}">
        <p14:creationId xmlns:p14="http://schemas.microsoft.com/office/powerpoint/2010/main" val="3260016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B400-8BCA-A92A-2310-B8DB604F4EF0}"/>
              </a:ext>
            </a:extLst>
          </p:cNvPr>
          <p:cNvSpPr>
            <a:spLocks noGrp="1"/>
          </p:cNvSpPr>
          <p:nvPr>
            <p:ph type="title"/>
          </p:nvPr>
        </p:nvSpPr>
        <p:spPr/>
        <p:txBody>
          <a:bodyPr>
            <a:normAutofit fontScale="90000"/>
          </a:bodyPr>
          <a:lstStyle/>
          <a:p>
            <a:r>
              <a:rPr lang="en-US">
                <a:solidFill>
                  <a:schemeClr val="tx1"/>
                </a:solidFill>
                <a:latin typeface="Libre Franklin"/>
              </a:rPr>
              <a:t>Analyzing Sources for Context</a:t>
            </a:r>
            <a:endParaRPr lang="en-US">
              <a:solidFill>
                <a:schemeClr val="tx1"/>
              </a:solidFill>
            </a:endParaRPr>
          </a:p>
        </p:txBody>
      </p:sp>
      <p:sp>
        <p:nvSpPr>
          <p:cNvPr id="3" name="Slide Number Placeholder 2">
            <a:extLst>
              <a:ext uri="{FF2B5EF4-FFF2-40B4-BE49-F238E27FC236}">
                <a16:creationId xmlns:a16="http://schemas.microsoft.com/office/drawing/2014/main" id="{436853C2-C441-0B34-1C8E-E9B21DBAE375}"/>
              </a:ext>
            </a:extLst>
          </p:cNvPr>
          <p:cNvSpPr>
            <a:spLocks noGrp="1"/>
          </p:cNvSpPr>
          <p:nvPr>
            <p:ph type="sldNum" sz="quarter" idx="4"/>
          </p:nvPr>
        </p:nvSpPr>
        <p:spPr/>
        <p:txBody>
          <a:bodyPr/>
          <a:lstStyle/>
          <a:p>
            <a:fld id="{74743CB8-03B1-D240-A0C2-C770526C1FDB}" type="slidenum">
              <a:rPr lang="en-US" smtClean="0"/>
              <a:pPr/>
              <a:t>22</a:t>
            </a:fld>
            <a:endParaRPr lang="en-US"/>
          </a:p>
        </p:txBody>
      </p:sp>
      <p:sp>
        <p:nvSpPr>
          <p:cNvPr id="4" name="Content Placeholder 3">
            <a:extLst>
              <a:ext uri="{FF2B5EF4-FFF2-40B4-BE49-F238E27FC236}">
                <a16:creationId xmlns:a16="http://schemas.microsoft.com/office/drawing/2014/main" id="{7692DF88-484C-62E0-7556-44654922BC03}"/>
              </a:ext>
            </a:extLst>
          </p:cNvPr>
          <p:cNvSpPr>
            <a:spLocks noGrp="1"/>
          </p:cNvSpPr>
          <p:nvPr>
            <p:ph idx="1"/>
          </p:nvPr>
        </p:nvSpPr>
        <p:spPr>
          <a:xfrm>
            <a:off x="1651380" y="395785"/>
            <a:ext cx="6074348" cy="5883870"/>
          </a:xfrm>
        </p:spPr>
        <p:txBody>
          <a:bodyPr vert="horz" lIns="91440" tIns="45720" rIns="91440" bIns="45720" rtlCol="0" anchor="t">
            <a:normAutofit/>
          </a:bodyPr>
          <a:lstStyle/>
          <a:p>
            <a:endParaRPr lang="en-US">
              <a:latin typeface="Libre Baskerville"/>
            </a:endParaRPr>
          </a:p>
          <a:p>
            <a:r>
              <a:rPr lang="en-US">
                <a:latin typeface="Libre Baskerville"/>
              </a:rPr>
              <a:t>Choose 3-4 sources. </a:t>
            </a:r>
            <a:endParaRPr lang="en-US"/>
          </a:p>
          <a:p>
            <a:endParaRPr lang="en-US"/>
          </a:p>
          <a:p>
            <a:r>
              <a:rPr lang="en-US">
                <a:latin typeface="Libre Baskerville"/>
              </a:rPr>
              <a:t>Use the graphic organizer to collect and organize information about the context surrounding the document. </a:t>
            </a:r>
          </a:p>
          <a:p>
            <a:pPr lvl="1">
              <a:buFont typeface="Courier New" panose="020B0604020202020204" pitchFamily="34" charset="0"/>
              <a:buChar char="o"/>
            </a:pPr>
            <a:r>
              <a:rPr lang="en-US">
                <a:latin typeface="Libre Baskerville"/>
              </a:rPr>
              <a:t>This can come from the source, your knowledge, or research. </a:t>
            </a:r>
            <a:endParaRPr lang="en-US"/>
          </a:p>
        </p:txBody>
      </p:sp>
      <p:pic>
        <p:nvPicPr>
          <p:cNvPr id="7" name="Picture 6" descr="A white rectangular box with black text&#10;&#10;AI-generated content may be incorrect.">
            <a:extLst>
              <a:ext uri="{FF2B5EF4-FFF2-40B4-BE49-F238E27FC236}">
                <a16:creationId xmlns:a16="http://schemas.microsoft.com/office/drawing/2014/main" id="{C3B72AF2-E402-B52A-7170-E1D51EBAD01E}"/>
              </a:ext>
            </a:extLst>
          </p:cNvPr>
          <p:cNvPicPr>
            <a:picLocks noChangeAspect="1"/>
          </p:cNvPicPr>
          <p:nvPr/>
        </p:nvPicPr>
        <p:blipFill>
          <a:blip r:embed="rId3"/>
          <a:stretch>
            <a:fillRect/>
          </a:stretch>
        </p:blipFill>
        <p:spPr>
          <a:xfrm>
            <a:off x="7732530" y="504940"/>
            <a:ext cx="4053158" cy="54166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5613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B0E912-6526-7A63-6847-11264F0C7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18543-7FB6-E99B-CE4E-23401BB3E7CE}"/>
              </a:ext>
            </a:extLst>
          </p:cNvPr>
          <p:cNvSpPr>
            <a:spLocks noGrp="1"/>
          </p:cNvSpPr>
          <p:nvPr>
            <p:ph type="title"/>
          </p:nvPr>
        </p:nvSpPr>
        <p:spPr>
          <a:xfrm>
            <a:off x="207578" y="2422525"/>
            <a:ext cx="11771587" cy="1325563"/>
          </a:xfrm>
        </p:spPr>
        <p:txBody>
          <a:bodyPr/>
          <a:lstStyle/>
          <a:p>
            <a:pPr algn="ctr"/>
            <a:r>
              <a:rPr lang="en-US">
                <a:solidFill>
                  <a:schemeClr val="tx1"/>
                </a:solidFill>
                <a:latin typeface="Libre Franklin"/>
              </a:rPr>
              <a:t>VIEW Document Analysis Review</a:t>
            </a:r>
            <a:endParaRPr lang="en-US">
              <a:solidFill>
                <a:schemeClr val="tx1"/>
              </a:solidFill>
            </a:endParaRPr>
          </a:p>
        </p:txBody>
      </p:sp>
      <p:sp>
        <p:nvSpPr>
          <p:cNvPr id="3" name="Slide Number Placeholder 2">
            <a:extLst>
              <a:ext uri="{FF2B5EF4-FFF2-40B4-BE49-F238E27FC236}">
                <a16:creationId xmlns:a16="http://schemas.microsoft.com/office/drawing/2014/main" id="{E88DB23C-D485-5E78-69D0-B937CAD33415}"/>
              </a:ext>
            </a:extLst>
          </p:cNvPr>
          <p:cNvSpPr>
            <a:spLocks noGrp="1"/>
          </p:cNvSpPr>
          <p:nvPr>
            <p:ph type="sldNum" sz="quarter" idx="4"/>
          </p:nvPr>
        </p:nvSpPr>
        <p:spPr/>
        <p:txBody>
          <a:bodyPr/>
          <a:lstStyle/>
          <a:p>
            <a:fld id="{74743CB8-03B1-D240-A0C2-C770526C1FDB}" type="slidenum">
              <a:rPr lang="en-US" smtClean="0"/>
              <a:pPr/>
              <a:t>23</a:t>
            </a:fld>
            <a:endParaRPr lang="en-US"/>
          </a:p>
        </p:txBody>
      </p:sp>
    </p:spTree>
    <p:extLst>
      <p:ext uri="{BB962C8B-B14F-4D97-AF65-F5344CB8AC3E}">
        <p14:creationId xmlns:p14="http://schemas.microsoft.com/office/powerpoint/2010/main" val="1203528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947C-EC87-6442-97D6-88BF7B5F9187}"/>
              </a:ext>
            </a:extLst>
          </p:cNvPr>
          <p:cNvSpPr>
            <a:spLocks noGrp="1"/>
          </p:cNvSpPr>
          <p:nvPr>
            <p:ph type="title"/>
          </p:nvPr>
        </p:nvSpPr>
        <p:spPr/>
        <p:txBody>
          <a:bodyPr/>
          <a:lstStyle/>
          <a:p>
            <a:r>
              <a:rPr lang="en-US">
                <a:latin typeface="Libre Franklin"/>
              </a:rPr>
              <a:t>Document Analysis</a:t>
            </a:r>
            <a:endParaRPr lang="en-US"/>
          </a:p>
        </p:txBody>
      </p:sp>
      <p:sp>
        <p:nvSpPr>
          <p:cNvPr id="3" name="Slide Number Placeholder 2">
            <a:extLst>
              <a:ext uri="{FF2B5EF4-FFF2-40B4-BE49-F238E27FC236}">
                <a16:creationId xmlns:a16="http://schemas.microsoft.com/office/drawing/2014/main" id="{6D5577A9-1284-1BC5-465B-7444E4C0E134}"/>
              </a:ext>
            </a:extLst>
          </p:cNvPr>
          <p:cNvSpPr>
            <a:spLocks noGrp="1"/>
          </p:cNvSpPr>
          <p:nvPr>
            <p:ph type="sldNum" sz="quarter" idx="4"/>
          </p:nvPr>
        </p:nvSpPr>
        <p:spPr/>
        <p:txBody>
          <a:bodyPr/>
          <a:lstStyle/>
          <a:p>
            <a:fld id="{74743CB8-03B1-D240-A0C2-C770526C1FDB}" type="slidenum">
              <a:rPr lang="en-US" smtClean="0"/>
              <a:pPr/>
              <a:t>24</a:t>
            </a:fld>
            <a:endParaRPr lang="en-US"/>
          </a:p>
        </p:txBody>
      </p:sp>
      <p:sp>
        <p:nvSpPr>
          <p:cNvPr id="4" name="Content Placeholder 3">
            <a:extLst>
              <a:ext uri="{FF2B5EF4-FFF2-40B4-BE49-F238E27FC236}">
                <a16:creationId xmlns:a16="http://schemas.microsoft.com/office/drawing/2014/main" id="{DEC614EE-C362-8E04-3578-E2BB7DDC8BEE}"/>
              </a:ext>
            </a:extLst>
          </p:cNvPr>
          <p:cNvSpPr>
            <a:spLocks noGrp="1"/>
          </p:cNvSpPr>
          <p:nvPr>
            <p:ph idx="1"/>
          </p:nvPr>
        </p:nvSpPr>
        <p:spPr/>
        <p:txBody>
          <a:bodyPr vert="horz" lIns="91440" tIns="45720" rIns="91440" bIns="45720" rtlCol="0" anchor="t">
            <a:normAutofit fontScale="92500"/>
          </a:bodyPr>
          <a:lstStyle/>
          <a:p>
            <a:r>
              <a:rPr lang="en-US">
                <a:solidFill>
                  <a:srgbClr val="545454"/>
                </a:solidFill>
                <a:latin typeface="Libre Baskerville"/>
              </a:rPr>
              <a:t>Document analysis is the process of examining and interpreting a primary source to understand its meaning, purpose, and significance. </a:t>
            </a:r>
            <a:endParaRPr lang="en-US">
              <a:latin typeface="Libre Baskerville"/>
            </a:endParaRPr>
          </a:p>
          <a:p>
            <a:endParaRPr lang="en-US">
              <a:solidFill>
                <a:srgbClr val="545454"/>
              </a:solidFill>
              <a:latin typeface="Libre Baskerville"/>
            </a:endParaRPr>
          </a:p>
          <a:p>
            <a:r>
              <a:rPr lang="en-US">
                <a:solidFill>
                  <a:srgbClr val="545454"/>
                </a:solidFill>
                <a:latin typeface="Libre Baskerville"/>
              </a:rPr>
              <a:t>This includes identifying:</a:t>
            </a:r>
            <a:endParaRPr lang="en-US">
              <a:latin typeface="Libre Baskerville"/>
            </a:endParaRPr>
          </a:p>
          <a:p>
            <a:pPr lvl="1">
              <a:buFont typeface="Courier New" panose="020B0604020202020204" pitchFamily="34" charset="0"/>
              <a:buChar char="o"/>
            </a:pPr>
            <a:r>
              <a:rPr lang="en-US">
                <a:solidFill>
                  <a:srgbClr val="545454"/>
                </a:solidFill>
                <a:latin typeface="Libre Baskerville"/>
              </a:rPr>
              <a:t>Author</a:t>
            </a:r>
            <a:endParaRPr lang="en-US">
              <a:latin typeface="Libre Baskerville"/>
            </a:endParaRPr>
          </a:p>
          <a:p>
            <a:pPr lvl="1">
              <a:buFont typeface="Courier New" panose="020B0604020202020204" pitchFamily="34" charset="0"/>
              <a:buChar char="o"/>
            </a:pPr>
            <a:r>
              <a:rPr lang="en-US">
                <a:solidFill>
                  <a:srgbClr val="545454"/>
                </a:solidFill>
                <a:latin typeface="Libre Baskerville"/>
              </a:rPr>
              <a:t>Audience</a:t>
            </a:r>
            <a:endParaRPr lang="en-US">
              <a:latin typeface="Libre Baskerville"/>
            </a:endParaRPr>
          </a:p>
          <a:p>
            <a:pPr lvl="1">
              <a:buFont typeface="Courier New" panose="020B0604020202020204" pitchFamily="34" charset="0"/>
              <a:buChar char="o"/>
            </a:pPr>
            <a:r>
              <a:rPr lang="en-US">
                <a:solidFill>
                  <a:srgbClr val="545454"/>
                </a:solidFill>
                <a:latin typeface="Libre Baskerville"/>
              </a:rPr>
              <a:t>Context</a:t>
            </a:r>
            <a:endParaRPr lang="en-US">
              <a:latin typeface="Libre Baskerville"/>
            </a:endParaRPr>
          </a:p>
          <a:p>
            <a:pPr lvl="1">
              <a:buFont typeface="Courier New" panose="020B0604020202020204" pitchFamily="34" charset="0"/>
              <a:buChar char="o"/>
            </a:pPr>
            <a:r>
              <a:rPr lang="en-US">
                <a:solidFill>
                  <a:srgbClr val="545454"/>
                </a:solidFill>
                <a:latin typeface="Libre Baskerville"/>
              </a:rPr>
              <a:t>Main ideas </a:t>
            </a:r>
            <a:endParaRPr lang="en-US">
              <a:latin typeface="Libre Baskerville"/>
            </a:endParaRPr>
          </a:p>
          <a:p>
            <a:pPr lvl="1">
              <a:buFont typeface="Courier New" panose="020B0604020202020204" pitchFamily="34" charset="0"/>
              <a:buChar char="o"/>
            </a:pPr>
            <a:endParaRPr lang="en-US">
              <a:solidFill>
                <a:srgbClr val="545454"/>
              </a:solidFill>
              <a:latin typeface="Libre Baskerville"/>
            </a:endParaRPr>
          </a:p>
          <a:p>
            <a:r>
              <a:rPr lang="en-US">
                <a:solidFill>
                  <a:srgbClr val="545454"/>
                </a:solidFill>
                <a:latin typeface="Libre Baskerville"/>
              </a:rPr>
              <a:t>Analysis also includes evaluating the sources reliability and impact on historical events or perspectives.</a:t>
            </a:r>
            <a:endParaRPr lang="en-US">
              <a:latin typeface="Libre Baskerville"/>
            </a:endParaRPr>
          </a:p>
        </p:txBody>
      </p:sp>
    </p:spTree>
    <p:extLst>
      <p:ext uri="{BB962C8B-B14F-4D97-AF65-F5344CB8AC3E}">
        <p14:creationId xmlns:p14="http://schemas.microsoft.com/office/powerpoint/2010/main" val="3951163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E1B8-0C95-DFAA-9C6E-4C11B4D8F05E}"/>
              </a:ext>
            </a:extLst>
          </p:cNvPr>
          <p:cNvSpPr>
            <a:spLocks noGrp="1"/>
          </p:cNvSpPr>
          <p:nvPr>
            <p:ph type="title"/>
          </p:nvPr>
        </p:nvSpPr>
        <p:spPr/>
        <p:txBody>
          <a:bodyPr>
            <a:normAutofit/>
          </a:bodyPr>
          <a:lstStyle/>
          <a:p>
            <a:r>
              <a:rPr lang="en-US">
                <a:solidFill>
                  <a:schemeClr val="tx1"/>
                </a:solidFill>
                <a:latin typeface="Libre Franklin"/>
              </a:rPr>
              <a:t>Document Analysis</a:t>
            </a:r>
            <a:endParaRPr lang="en-US">
              <a:solidFill>
                <a:schemeClr val="tx1"/>
              </a:solidFill>
            </a:endParaRPr>
          </a:p>
        </p:txBody>
      </p:sp>
      <p:sp>
        <p:nvSpPr>
          <p:cNvPr id="3" name="Slide Number Placeholder 2">
            <a:extLst>
              <a:ext uri="{FF2B5EF4-FFF2-40B4-BE49-F238E27FC236}">
                <a16:creationId xmlns:a16="http://schemas.microsoft.com/office/drawing/2014/main" id="{000E2B3D-2529-D45E-085F-F320CE90990B}"/>
              </a:ext>
            </a:extLst>
          </p:cNvPr>
          <p:cNvSpPr>
            <a:spLocks noGrp="1"/>
          </p:cNvSpPr>
          <p:nvPr>
            <p:ph type="sldNum" sz="quarter" idx="4"/>
          </p:nvPr>
        </p:nvSpPr>
        <p:spPr/>
        <p:txBody>
          <a:bodyPr/>
          <a:lstStyle/>
          <a:p>
            <a:fld id="{74743CB8-03B1-D240-A0C2-C770526C1FDB}" type="slidenum">
              <a:rPr lang="en-US" smtClean="0"/>
              <a:pPr/>
              <a:t>25</a:t>
            </a:fld>
            <a:endParaRPr lang="en-US"/>
          </a:p>
        </p:txBody>
      </p:sp>
      <p:graphicFrame>
        <p:nvGraphicFramePr>
          <p:cNvPr id="7" name="Content Placeholder 6">
            <a:extLst>
              <a:ext uri="{FF2B5EF4-FFF2-40B4-BE49-F238E27FC236}">
                <a16:creationId xmlns:a16="http://schemas.microsoft.com/office/drawing/2014/main" id="{E85EDD36-9B2B-8B11-A4F9-F209573AB493}"/>
              </a:ext>
            </a:extLst>
          </p:cNvPr>
          <p:cNvGraphicFramePr>
            <a:graphicFrameLocks noGrp="1"/>
          </p:cNvGraphicFramePr>
          <p:nvPr>
            <p:ph idx="1"/>
            <p:extLst>
              <p:ext uri="{D42A27DB-BD31-4B8C-83A1-F6EECF244321}">
                <p14:modId xmlns:p14="http://schemas.microsoft.com/office/powerpoint/2010/main" val="2146413975"/>
              </p:ext>
            </p:extLst>
          </p:nvPr>
        </p:nvGraphicFramePr>
        <p:xfrm>
          <a:off x="1589584" y="864686"/>
          <a:ext cx="10140950" cy="5417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17" name="TextBox 1216">
            <a:extLst>
              <a:ext uri="{FF2B5EF4-FFF2-40B4-BE49-F238E27FC236}">
                <a16:creationId xmlns:a16="http://schemas.microsoft.com/office/drawing/2014/main" id="{2BAEB1FB-77D5-3BF8-12DF-63D66F47387A}"/>
              </a:ext>
            </a:extLst>
          </p:cNvPr>
          <p:cNvSpPr txBox="1"/>
          <p:nvPr/>
        </p:nvSpPr>
        <p:spPr>
          <a:xfrm>
            <a:off x="4731150" y="93708"/>
            <a:ext cx="215306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a:solidFill>
                  <a:schemeClr val="accent3"/>
                </a:solidFill>
                <a:latin typeface="Libre Baskerville"/>
                <a:ea typeface="Calibri"/>
                <a:cs typeface="Calibri"/>
              </a:rPr>
              <a:t>VIEW</a:t>
            </a:r>
          </a:p>
        </p:txBody>
      </p:sp>
      <p:pic>
        <p:nvPicPr>
          <p:cNvPr id="1218" name="Graphic 1217" descr="Glasses with solid fill">
            <a:extLst>
              <a:ext uri="{FF2B5EF4-FFF2-40B4-BE49-F238E27FC236}">
                <a16:creationId xmlns:a16="http://schemas.microsoft.com/office/drawing/2014/main" id="{C9BEFF03-6D93-F235-AF5D-FC4629AD85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660000">
            <a:off x="6659669" y="-239729"/>
            <a:ext cx="1435190" cy="1435190"/>
          </a:xfrm>
          <a:prstGeom prst="rect">
            <a:avLst/>
          </a:prstGeom>
        </p:spPr>
      </p:pic>
    </p:spTree>
    <p:extLst>
      <p:ext uri="{BB962C8B-B14F-4D97-AF65-F5344CB8AC3E}">
        <p14:creationId xmlns:p14="http://schemas.microsoft.com/office/powerpoint/2010/main" val="3835515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C458A-2E5F-177B-DD61-36AC79626EB8}"/>
              </a:ext>
            </a:extLst>
          </p:cNvPr>
          <p:cNvSpPr>
            <a:spLocks noGrp="1"/>
          </p:cNvSpPr>
          <p:nvPr>
            <p:ph type="title"/>
          </p:nvPr>
        </p:nvSpPr>
        <p:spPr/>
        <p:txBody>
          <a:bodyPr/>
          <a:lstStyle/>
          <a:p>
            <a:r>
              <a:rPr lang="en-US">
                <a:solidFill>
                  <a:schemeClr val="tx1"/>
                </a:solidFill>
                <a:latin typeface="Libre Franklin"/>
              </a:rPr>
              <a:t>VIEW</a:t>
            </a:r>
            <a:endParaRPr lang="en-US">
              <a:solidFill>
                <a:schemeClr val="tx1"/>
              </a:solidFill>
            </a:endParaRPr>
          </a:p>
        </p:txBody>
      </p:sp>
      <p:sp>
        <p:nvSpPr>
          <p:cNvPr id="3" name="Slide Number Placeholder 2">
            <a:extLst>
              <a:ext uri="{FF2B5EF4-FFF2-40B4-BE49-F238E27FC236}">
                <a16:creationId xmlns:a16="http://schemas.microsoft.com/office/drawing/2014/main" id="{C803C109-08D4-4D2E-744E-CD50BC28B34E}"/>
              </a:ext>
            </a:extLst>
          </p:cNvPr>
          <p:cNvSpPr>
            <a:spLocks noGrp="1"/>
          </p:cNvSpPr>
          <p:nvPr>
            <p:ph type="sldNum" sz="quarter" idx="4"/>
          </p:nvPr>
        </p:nvSpPr>
        <p:spPr/>
        <p:txBody>
          <a:bodyPr/>
          <a:lstStyle/>
          <a:p>
            <a:fld id="{74743CB8-03B1-D240-A0C2-C770526C1FDB}" type="slidenum">
              <a:rPr lang="en-US" smtClean="0"/>
              <a:pPr/>
              <a:t>26</a:t>
            </a:fld>
            <a:endParaRPr lang="en-US"/>
          </a:p>
        </p:txBody>
      </p:sp>
      <p:pic>
        <p:nvPicPr>
          <p:cNvPr id="4" name="Picture 3" descr="A white rectangular box with black text&#10;&#10;AI-generated content may be incorrect.">
            <a:extLst>
              <a:ext uri="{FF2B5EF4-FFF2-40B4-BE49-F238E27FC236}">
                <a16:creationId xmlns:a16="http://schemas.microsoft.com/office/drawing/2014/main" id="{B3D11CDA-15EA-1871-777E-8AC97E8E917F}"/>
              </a:ext>
            </a:extLst>
          </p:cNvPr>
          <p:cNvPicPr>
            <a:picLocks noChangeAspect="1"/>
          </p:cNvPicPr>
          <p:nvPr/>
        </p:nvPicPr>
        <p:blipFill>
          <a:blip r:embed="rId3"/>
          <a:stretch>
            <a:fillRect/>
          </a:stretch>
        </p:blipFill>
        <p:spPr>
          <a:xfrm>
            <a:off x="2419511" y="293783"/>
            <a:ext cx="8087436" cy="6279615"/>
          </a:xfrm>
          <a:prstGeom prst="rect">
            <a:avLst/>
          </a:prstGeom>
        </p:spPr>
      </p:pic>
    </p:spTree>
    <p:extLst>
      <p:ext uri="{BB962C8B-B14F-4D97-AF65-F5344CB8AC3E}">
        <p14:creationId xmlns:p14="http://schemas.microsoft.com/office/powerpoint/2010/main" val="1116330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4C53B8-CF07-2C47-32A1-8C5E8DC4A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4B8BB-B8FF-999F-83ED-7007412E6B71}"/>
              </a:ext>
            </a:extLst>
          </p:cNvPr>
          <p:cNvSpPr>
            <a:spLocks noGrp="1"/>
          </p:cNvSpPr>
          <p:nvPr>
            <p:ph type="title"/>
          </p:nvPr>
        </p:nvSpPr>
        <p:spPr>
          <a:xfrm>
            <a:off x="207578" y="2422525"/>
            <a:ext cx="11771587" cy="1325563"/>
          </a:xfrm>
        </p:spPr>
        <p:txBody>
          <a:bodyPr/>
          <a:lstStyle/>
          <a:p>
            <a:pPr algn="ctr"/>
            <a:r>
              <a:rPr lang="en-US">
                <a:solidFill>
                  <a:schemeClr val="tx1"/>
                </a:solidFill>
                <a:latin typeface="Libre Franklin"/>
              </a:rPr>
              <a:t>Thesis Writing &amp; Organizer Completion</a:t>
            </a:r>
            <a:endParaRPr lang="en-US">
              <a:solidFill>
                <a:schemeClr val="tx1"/>
              </a:solidFill>
            </a:endParaRPr>
          </a:p>
        </p:txBody>
      </p:sp>
      <p:sp>
        <p:nvSpPr>
          <p:cNvPr id="3" name="Slide Number Placeholder 2">
            <a:extLst>
              <a:ext uri="{FF2B5EF4-FFF2-40B4-BE49-F238E27FC236}">
                <a16:creationId xmlns:a16="http://schemas.microsoft.com/office/drawing/2014/main" id="{2B5CCA0B-FDFD-B485-55BF-F4A888C56C65}"/>
              </a:ext>
            </a:extLst>
          </p:cNvPr>
          <p:cNvSpPr>
            <a:spLocks noGrp="1"/>
          </p:cNvSpPr>
          <p:nvPr>
            <p:ph type="sldNum" sz="quarter" idx="4"/>
          </p:nvPr>
        </p:nvSpPr>
        <p:spPr/>
        <p:txBody>
          <a:bodyPr/>
          <a:lstStyle/>
          <a:p>
            <a:fld id="{74743CB8-03B1-D240-A0C2-C770526C1FDB}" type="slidenum">
              <a:rPr lang="en-US" smtClean="0"/>
              <a:pPr/>
              <a:t>27</a:t>
            </a:fld>
            <a:endParaRPr lang="en-US"/>
          </a:p>
        </p:txBody>
      </p:sp>
    </p:spTree>
    <p:extLst>
      <p:ext uri="{BB962C8B-B14F-4D97-AF65-F5344CB8AC3E}">
        <p14:creationId xmlns:p14="http://schemas.microsoft.com/office/powerpoint/2010/main" val="649490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6285-C8A1-1E04-9F28-D325C6D50A25}"/>
              </a:ext>
            </a:extLst>
          </p:cNvPr>
          <p:cNvSpPr>
            <a:spLocks noGrp="1"/>
          </p:cNvSpPr>
          <p:nvPr>
            <p:ph type="title"/>
          </p:nvPr>
        </p:nvSpPr>
        <p:spPr>
          <a:xfrm>
            <a:off x="212835" y="139927"/>
            <a:ext cx="11766331" cy="1325563"/>
          </a:xfrm>
        </p:spPr>
        <p:txBody>
          <a:bodyPr anchor="ctr">
            <a:normAutofit/>
          </a:bodyPr>
          <a:lstStyle/>
          <a:p>
            <a:r>
              <a:rPr lang="en-US">
                <a:solidFill>
                  <a:schemeClr val="tx1"/>
                </a:solidFill>
                <a:latin typeface="Libre Franklin"/>
              </a:rPr>
              <a:t>A thesis is a defensible claim that establishes a line of reasoning.</a:t>
            </a:r>
          </a:p>
        </p:txBody>
      </p:sp>
      <p:sp>
        <p:nvSpPr>
          <p:cNvPr id="4" name="Slide Number Placeholder 3" hidden="1">
            <a:extLst>
              <a:ext uri="{FF2B5EF4-FFF2-40B4-BE49-F238E27FC236}">
                <a16:creationId xmlns:a16="http://schemas.microsoft.com/office/drawing/2014/main" id="{DF0EE2C2-7944-9C7F-58F2-3F0AAFACD206}"/>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28</a:t>
            </a:fld>
            <a:endParaRPr lang="en-US"/>
          </a:p>
        </p:txBody>
      </p:sp>
      <p:graphicFrame>
        <p:nvGraphicFramePr>
          <p:cNvPr id="6" name="Content Placeholder 2">
            <a:extLst>
              <a:ext uri="{FF2B5EF4-FFF2-40B4-BE49-F238E27FC236}">
                <a16:creationId xmlns:a16="http://schemas.microsoft.com/office/drawing/2014/main" id="{DCCAD03A-13E4-66EC-71EE-0036372AE7C8}"/>
              </a:ext>
            </a:extLst>
          </p:cNvPr>
          <p:cNvGraphicFramePr>
            <a:graphicFrameLocks noGrp="1"/>
          </p:cNvGraphicFramePr>
          <p:nvPr>
            <p:ph idx="1"/>
          </p:nvPr>
        </p:nvGraphicFramePr>
        <p:xfrm>
          <a:off x="609599" y="1612900"/>
          <a:ext cx="11369565" cy="4564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256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FC26-6A23-BD9C-AB9C-F76CD4870272}"/>
              </a:ext>
            </a:extLst>
          </p:cNvPr>
          <p:cNvSpPr>
            <a:spLocks noGrp="1"/>
          </p:cNvSpPr>
          <p:nvPr>
            <p:ph type="title"/>
          </p:nvPr>
        </p:nvSpPr>
        <p:spPr/>
        <p:txBody>
          <a:bodyPr/>
          <a:lstStyle/>
          <a:p>
            <a:r>
              <a:rPr lang="en-US">
                <a:solidFill>
                  <a:schemeClr val="tx1"/>
                </a:solidFill>
                <a:latin typeface="Libre Franklin"/>
              </a:rPr>
              <a:t>Examples</a:t>
            </a:r>
          </a:p>
        </p:txBody>
      </p:sp>
      <p:sp>
        <p:nvSpPr>
          <p:cNvPr id="5" name="Slide Number Placeholder 4">
            <a:extLst>
              <a:ext uri="{FF2B5EF4-FFF2-40B4-BE49-F238E27FC236}">
                <a16:creationId xmlns:a16="http://schemas.microsoft.com/office/drawing/2014/main" id="{32720AF7-E0E1-5D4A-18E3-2549F2072279}"/>
              </a:ext>
            </a:extLst>
          </p:cNvPr>
          <p:cNvSpPr>
            <a:spLocks noGrp="1"/>
          </p:cNvSpPr>
          <p:nvPr>
            <p:ph type="sldNum" sz="quarter" idx="4"/>
          </p:nvPr>
        </p:nvSpPr>
        <p:spPr/>
        <p:txBody>
          <a:bodyPr/>
          <a:lstStyle/>
          <a:p>
            <a:fld id="{74743CB8-03B1-D240-A0C2-C770526C1FDB}" type="slidenum">
              <a:rPr lang="en-US" smtClean="0"/>
              <a:pPr/>
              <a:t>29</a:t>
            </a:fld>
            <a:endParaRPr lang="en-US"/>
          </a:p>
        </p:txBody>
      </p:sp>
      <p:sp>
        <p:nvSpPr>
          <p:cNvPr id="7" name="Content Placeholder 6">
            <a:extLst>
              <a:ext uri="{FF2B5EF4-FFF2-40B4-BE49-F238E27FC236}">
                <a16:creationId xmlns:a16="http://schemas.microsoft.com/office/drawing/2014/main" id="{9680ACD2-CD9F-35F3-ABD0-BABAD9237ABE}"/>
              </a:ext>
            </a:extLst>
          </p:cNvPr>
          <p:cNvSpPr>
            <a:spLocks noGrp="1"/>
          </p:cNvSpPr>
          <p:nvPr>
            <p:ph idx="1"/>
          </p:nvPr>
        </p:nvSpPr>
        <p:spPr>
          <a:xfrm>
            <a:off x="1651380" y="1345161"/>
            <a:ext cx="4112991" cy="4166248"/>
          </a:xfrm>
        </p:spPr>
        <p:txBody>
          <a:bodyPr vert="horz" lIns="91440" tIns="45720" rIns="91440" bIns="45720" rtlCol="0" anchor="t">
            <a:normAutofit/>
          </a:bodyPr>
          <a:lstStyle/>
          <a:p>
            <a:r>
              <a:rPr lang="en-US" b="1">
                <a:latin typeface="Libre Baskerville"/>
              </a:rPr>
              <a:t>Reading is my favorite activity</a:t>
            </a:r>
            <a:r>
              <a:rPr lang="en-US">
                <a:latin typeface="Libre Baskerville"/>
              </a:rPr>
              <a:t> because it helps me relax, improves my imagination, and teaches me new things. </a:t>
            </a:r>
          </a:p>
        </p:txBody>
      </p:sp>
      <p:sp>
        <p:nvSpPr>
          <p:cNvPr id="6" name="Text Placeholder 5">
            <a:extLst>
              <a:ext uri="{FF2B5EF4-FFF2-40B4-BE49-F238E27FC236}">
                <a16:creationId xmlns:a16="http://schemas.microsoft.com/office/drawing/2014/main" id="{973CEE55-5B6D-D520-C8D2-014576E79530}"/>
              </a:ext>
            </a:extLst>
          </p:cNvPr>
          <p:cNvSpPr>
            <a:spLocks noGrp="1"/>
          </p:cNvSpPr>
          <p:nvPr>
            <p:ph type="body" idx="4294967295"/>
          </p:nvPr>
        </p:nvSpPr>
        <p:spPr>
          <a:xfrm>
            <a:off x="1648918" y="681819"/>
            <a:ext cx="4328073" cy="449262"/>
          </a:xfrm>
        </p:spPr>
        <p:txBody>
          <a:bodyPr vert="horz" lIns="91440" tIns="45720" rIns="91440" bIns="45720" rtlCol="0" anchor="t">
            <a:normAutofit lnSpcReduction="10000"/>
          </a:bodyPr>
          <a:lstStyle/>
          <a:p>
            <a:pPr marL="0" indent="0">
              <a:buNone/>
            </a:pPr>
            <a:r>
              <a:rPr lang="en-US"/>
              <a:t>Text Example</a:t>
            </a:r>
          </a:p>
        </p:txBody>
      </p:sp>
      <p:sp>
        <p:nvSpPr>
          <p:cNvPr id="8" name="Text Placeholder 7">
            <a:extLst>
              <a:ext uri="{FF2B5EF4-FFF2-40B4-BE49-F238E27FC236}">
                <a16:creationId xmlns:a16="http://schemas.microsoft.com/office/drawing/2014/main" id="{C1D6AFD3-3EEE-8C2A-3248-C6E677B45B74}"/>
              </a:ext>
            </a:extLst>
          </p:cNvPr>
          <p:cNvSpPr>
            <a:spLocks noGrp="1"/>
          </p:cNvSpPr>
          <p:nvPr>
            <p:ph type="body" sz="quarter" idx="4294967295"/>
          </p:nvPr>
        </p:nvSpPr>
        <p:spPr>
          <a:xfrm>
            <a:off x="6384925" y="681819"/>
            <a:ext cx="5807075" cy="449262"/>
          </a:xfrm>
        </p:spPr>
        <p:txBody>
          <a:bodyPr vert="horz" lIns="91440" tIns="45720" rIns="91440" bIns="45720" rtlCol="0" anchor="t">
            <a:normAutofit lnSpcReduction="10000"/>
          </a:bodyPr>
          <a:lstStyle/>
          <a:p>
            <a:pPr marL="0" indent="0">
              <a:buNone/>
            </a:pPr>
            <a:r>
              <a:rPr lang="en-US"/>
              <a:t>Graphic Organizer Example</a:t>
            </a:r>
          </a:p>
        </p:txBody>
      </p:sp>
      <p:graphicFrame>
        <p:nvGraphicFramePr>
          <p:cNvPr id="10" name="Diagram 9">
            <a:extLst>
              <a:ext uri="{FF2B5EF4-FFF2-40B4-BE49-F238E27FC236}">
                <a16:creationId xmlns:a16="http://schemas.microsoft.com/office/drawing/2014/main" id="{031BDDDC-1BB2-954F-80BC-FB673D60A0E9}"/>
              </a:ext>
            </a:extLst>
          </p:cNvPr>
          <p:cNvGraphicFramePr/>
          <p:nvPr>
            <p:extLst>
              <p:ext uri="{D42A27DB-BD31-4B8C-83A1-F6EECF244321}">
                <p14:modId xmlns:p14="http://schemas.microsoft.com/office/powerpoint/2010/main" val="3035849600"/>
              </p:ext>
            </p:extLst>
          </p:nvPr>
        </p:nvGraphicFramePr>
        <p:xfrm>
          <a:off x="6381804" y="1647387"/>
          <a:ext cx="5486400" cy="3142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 name="Text Placeholder 7">
            <a:extLst>
              <a:ext uri="{FF2B5EF4-FFF2-40B4-BE49-F238E27FC236}">
                <a16:creationId xmlns:a16="http://schemas.microsoft.com/office/drawing/2014/main" id="{3E9C2884-2ADE-6C3B-4DAE-10E1E4B34A5B}"/>
              </a:ext>
            </a:extLst>
          </p:cNvPr>
          <p:cNvSpPr txBox="1">
            <a:spLocks/>
          </p:cNvSpPr>
          <p:nvPr/>
        </p:nvSpPr>
        <p:spPr>
          <a:xfrm>
            <a:off x="6386088" y="5510921"/>
            <a:ext cx="5807075" cy="44926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3"/>
                </a:solidFill>
                <a:latin typeface="Libre Baskerville"/>
              </a:rPr>
              <a:t>Write your thesis statement.</a:t>
            </a:r>
            <a:endParaRPr lang="en-US">
              <a:solidFill>
                <a:schemeClr val="accent3"/>
              </a:solidFill>
            </a:endParaRPr>
          </a:p>
        </p:txBody>
      </p:sp>
    </p:spTree>
    <p:extLst>
      <p:ext uri="{BB962C8B-B14F-4D97-AF65-F5344CB8AC3E}">
        <p14:creationId xmlns:p14="http://schemas.microsoft.com/office/powerpoint/2010/main" val="185336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61C93B-A659-B8B0-8FAB-1A6F09BB75B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3F9FD9-875A-81B0-115E-495B7592EA4C}"/>
              </a:ext>
            </a:extLst>
          </p:cNvPr>
          <p:cNvSpPr>
            <a:spLocks noGrp="1"/>
          </p:cNvSpPr>
          <p:nvPr>
            <p:ph type="sldNum" sz="quarter" idx="4"/>
          </p:nvPr>
        </p:nvSpPr>
        <p:spPr/>
        <p:txBody>
          <a:bodyPr/>
          <a:lstStyle/>
          <a:p>
            <a:fld id="{74743CB8-03B1-D240-A0C2-C770526C1FDB}" type="slidenum">
              <a:rPr lang="en-US" smtClean="0"/>
              <a:pPr/>
              <a:t>3</a:t>
            </a:fld>
            <a:endParaRPr lang="en-US"/>
          </a:p>
        </p:txBody>
      </p:sp>
      <p:sp>
        <p:nvSpPr>
          <p:cNvPr id="5" name="Title 1">
            <a:extLst>
              <a:ext uri="{FF2B5EF4-FFF2-40B4-BE49-F238E27FC236}">
                <a16:creationId xmlns:a16="http://schemas.microsoft.com/office/drawing/2014/main" id="{3044D576-965B-E847-0A86-704A4B995BBC}"/>
              </a:ext>
            </a:extLst>
          </p:cNvPr>
          <p:cNvSpPr txBox="1">
            <a:spLocks/>
          </p:cNvSpPr>
          <p:nvPr/>
        </p:nvSpPr>
        <p:spPr>
          <a:xfrm>
            <a:off x="2917231" y="2108981"/>
            <a:ext cx="63541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Libre Franklin" pitchFamily="2" charset="77"/>
                <a:ea typeface="+mj-ea"/>
                <a:cs typeface="+mj-cs"/>
              </a:defRPr>
            </a:lvl1pPr>
          </a:lstStyle>
          <a:p>
            <a:pPr algn="ctr"/>
            <a:r>
              <a:rPr lang="en-US">
                <a:latin typeface="Libre Franklin"/>
              </a:rPr>
              <a:t>Rotating Responses</a:t>
            </a:r>
            <a:endParaRPr lang="en-US"/>
          </a:p>
        </p:txBody>
      </p:sp>
    </p:spTree>
    <p:extLst>
      <p:ext uri="{BB962C8B-B14F-4D97-AF65-F5344CB8AC3E}">
        <p14:creationId xmlns:p14="http://schemas.microsoft.com/office/powerpoint/2010/main" val="2859880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22C0FC2-2508-DE5A-104E-3AC6FBBEA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F6F2C-8E14-B109-607B-6DDAB104EA8F}"/>
              </a:ext>
            </a:extLst>
          </p:cNvPr>
          <p:cNvSpPr>
            <a:spLocks noGrp="1"/>
          </p:cNvSpPr>
          <p:nvPr>
            <p:ph type="title"/>
          </p:nvPr>
        </p:nvSpPr>
        <p:spPr/>
        <p:txBody>
          <a:bodyPr/>
          <a:lstStyle/>
          <a:p>
            <a:r>
              <a:rPr lang="en-US">
                <a:solidFill>
                  <a:schemeClr val="tx1"/>
                </a:solidFill>
                <a:latin typeface="Libre Franklin"/>
              </a:rPr>
              <a:t>Examples</a:t>
            </a:r>
          </a:p>
        </p:txBody>
      </p:sp>
      <p:sp>
        <p:nvSpPr>
          <p:cNvPr id="5" name="Slide Number Placeholder 4">
            <a:extLst>
              <a:ext uri="{FF2B5EF4-FFF2-40B4-BE49-F238E27FC236}">
                <a16:creationId xmlns:a16="http://schemas.microsoft.com/office/drawing/2014/main" id="{A78840A5-06F3-093D-3EE4-5CF476383632}"/>
              </a:ext>
            </a:extLst>
          </p:cNvPr>
          <p:cNvSpPr>
            <a:spLocks noGrp="1"/>
          </p:cNvSpPr>
          <p:nvPr>
            <p:ph type="sldNum" sz="quarter" idx="4"/>
          </p:nvPr>
        </p:nvSpPr>
        <p:spPr/>
        <p:txBody>
          <a:bodyPr/>
          <a:lstStyle/>
          <a:p>
            <a:fld id="{74743CB8-03B1-D240-A0C2-C770526C1FDB}" type="slidenum">
              <a:rPr lang="en-US" smtClean="0"/>
              <a:pPr/>
              <a:t>30</a:t>
            </a:fld>
            <a:endParaRPr lang="en-US"/>
          </a:p>
        </p:txBody>
      </p:sp>
      <p:sp>
        <p:nvSpPr>
          <p:cNvPr id="7" name="Content Placeholder 6">
            <a:extLst>
              <a:ext uri="{FF2B5EF4-FFF2-40B4-BE49-F238E27FC236}">
                <a16:creationId xmlns:a16="http://schemas.microsoft.com/office/drawing/2014/main" id="{6FCBD13B-7A95-E946-1859-62D41E749594}"/>
              </a:ext>
            </a:extLst>
          </p:cNvPr>
          <p:cNvSpPr>
            <a:spLocks noGrp="1"/>
          </p:cNvSpPr>
          <p:nvPr>
            <p:ph idx="1"/>
          </p:nvPr>
        </p:nvSpPr>
        <p:spPr>
          <a:xfrm>
            <a:off x="1651380" y="1146031"/>
            <a:ext cx="4326635" cy="4173369"/>
          </a:xfrm>
        </p:spPr>
        <p:txBody>
          <a:bodyPr vert="horz" lIns="91440" tIns="45720" rIns="91440" bIns="45720" rtlCol="0" anchor="t">
            <a:noAutofit/>
          </a:bodyPr>
          <a:lstStyle/>
          <a:p>
            <a:pPr>
              <a:lnSpc>
                <a:spcPct val="120000"/>
              </a:lnSpc>
            </a:pPr>
            <a:r>
              <a:rPr lang="en-US" sz="2400">
                <a:solidFill>
                  <a:srgbClr val="000000"/>
                </a:solidFill>
                <a:latin typeface="Libre Baskerville"/>
              </a:rPr>
              <a:t>The Constitution’s broad language on federal power led to early debates over its interpretation, as seen in the conflict between Hamilton and Jefferson over the National Bank</a:t>
            </a:r>
            <a:r>
              <a:rPr lang="en-US" sz="2400" i="0">
                <a:solidFill>
                  <a:srgbClr val="000000"/>
                </a:solidFill>
                <a:effectLst/>
                <a:latin typeface="Libre Baskerville"/>
              </a:rPr>
              <a:t>, </a:t>
            </a:r>
            <a:r>
              <a:rPr lang="en-US" sz="2400">
                <a:solidFill>
                  <a:srgbClr val="000000"/>
                </a:solidFill>
                <a:latin typeface="Libre Baskerville"/>
              </a:rPr>
              <a:t>shaping the divide between Federalists and Democratic-Republicans</a:t>
            </a:r>
            <a:r>
              <a:rPr lang="en-US" sz="2400" i="0">
                <a:solidFill>
                  <a:srgbClr val="000000"/>
                </a:solidFill>
                <a:effectLst/>
                <a:latin typeface="Libre Baskerville"/>
              </a:rPr>
              <a:t>.</a:t>
            </a:r>
            <a:endParaRPr lang="en-US"/>
          </a:p>
        </p:txBody>
      </p:sp>
      <p:sp>
        <p:nvSpPr>
          <p:cNvPr id="6" name="Text Placeholder 5">
            <a:extLst>
              <a:ext uri="{FF2B5EF4-FFF2-40B4-BE49-F238E27FC236}">
                <a16:creationId xmlns:a16="http://schemas.microsoft.com/office/drawing/2014/main" id="{78D82066-57A0-0AE1-7507-9132BCC43325}"/>
              </a:ext>
            </a:extLst>
          </p:cNvPr>
          <p:cNvSpPr>
            <a:spLocks noGrp="1"/>
          </p:cNvSpPr>
          <p:nvPr>
            <p:ph type="body" idx="4294967295"/>
          </p:nvPr>
        </p:nvSpPr>
        <p:spPr>
          <a:xfrm>
            <a:off x="1648918" y="681819"/>
            <a:ext cx="4328073" cy="449262"/>
          </a:xfrm>
        </p:spPr>
        <p:txBody>
          <a:bodyPr vert="horz" lIns="91440" tIns="45720" rIns="91440" bIns="45720" rtlCol="0" anchor="t">
            <a:normAutofit lnSpcReduction="10000"/>
          </a:bodyPr>
          <a:lstStyle/>
          <a:p>
            <a:pPr marL="0" indent="0">
              <a:buNone/>
            </a:pPr>
            <a:r>
              <a:rPr lang="en-US">
                <a:latin typeface="Libre Baskerville"/>
              </a:rPr>
              <a:t>Text Example</a:t>
            </a:r>
          </a:p>
        </p:txBody>
      </p:sp>
      <p:sp>
        <p:nvSpPr>
          <p:cNvPr id="8" name="Text Placeholder 7">
            <a:extLst>
              <a:ext uri="{FF2B5EF4-FFF2-40B4-BE49-F238E27FC236}">
                <a16:creationId xmlns:a16="http://schemas.microsoft.com/office/drawing/2014/main" id="{40E635B8-1B69-987F-191C-0FA812B5353A}"/>
              </a:ext>
            </a:extLst>
          </p:cNvPr>
          <p:cNvSpPr>
            <a:spLocks noGrp="1"/>
          </p:cNvSpPr>
          <p:nvPr>
            <p:ph type="body" sz="quarter" idx="4294967295"/>
          </p:nvPr>
        </p:nvSpPr>
        <p:spPr>
          <a:xfrm>
            <a:off x="6384925" y="681819"/>
            <a:ext cx="5807075" cy="449262"/>
          </a:xfrm>
        </p:spPr>
        <p:txBody>
          <a:bodyPr vert="horz" lIns="91440" tIns="45720" rIns="91440" bIns="45720" rtlCol="0" anchor="t">
            <a:normAutofit lnSpcReduction="10000"/>
          </a:bodyPr>
          <a:lstStyle/>
          <a:p>
            <a:pPr marL="0" indent="0">
              <a:buNone/>
            </a:pPr>
            <a:r>
              <a:rPr lang="en-US"/>
              <a:t>Graphic Organizer Example</a:t>
            </a:r>
          </a:p>
        </p:txBody>
      </p:sp>
      <p:graphicFrame>
        <p:nvGraphicFramePr>
          <p:cNvPr id="10" name="Diagram 9">
            <a:extLst>
              <a:ext uri="{FF2B5EF4-FFF2-40B4-BE49-F238E27FC236}">
                <a16:creationId xmlns:a16="http://schemas.microsoft.com/office/drawing/2014/main" id="{67400DAA-CEC8-52F7-8815-762E7B8747C2}"/>
              </a:ext>
            </a:extLst>
          </p:cNvPr>
          <p:cNvGraphicFramePr/>
          <p:nvPr>
            <p:extLst>
              <p:ext uri="{D42A27DB-BD31-4B8C-83A1-F6EECF244321}">
                <p14:modId xmlns:p14="http://schemas.microsoft.com/office/powerpoint/2010/main" val="3957867356"/>
              </p:ext>
            </p:extLst>
          </p:nvPr>
        </p:nvGraphicFramePr>
        <p:xfrm>
          <a:off x="6210889" y="1134641"/>
          <a:ext cx="5771260" cy="4182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 name="Text Placeholder 7">
            <a:extLst>
              <a:ext uri="{FF2B5EF4-FFF2-40B4-BE49-F238E27FC236}">
                <a16:creationId xmlns:a16="http://schemas.microsoft.com/office/drawing/2014/main" id="{F59C4CA9-33EC-3B53-3952-6E4555735951}"/>
              </a:ext>
            </a:extLst>
          </p:cNvPr>
          <p:cNvSpPr txBox="1">
            <a:spLocks/>
          </p:cNvSpPr>
          <p:nvPr/>
        </p:nvSpPr>
        <p:spPr>
          <a:xfrm>
            <a:off x="6386088" y="5510921"/>
            <a:ext cx="5807075" cy="44926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3"/>
                </a:solidFill>
                <a:latin typeface="Libre Baskerville"/>
              </a:rPr>
              <a:t>Write your thesis statement.</a:t>
            </a:r>
            <a:endParaRPr lang="en-US">
              <a:solidFill>
                <a:schemeClr val="accent3"/>
              </a:solidFill>
            </a:endParaRPr>
          </a:p>
        </p:txBody>
      </p:sp>
    </p:spTree>
    <p:extLst>
      <p:ext uri="{BB962C8B-B14F-4D97-AF65-F5344CB8AC3E}">
        <p14:creationId xmlns:p14="http://schemas.microsoft.com/office/powerpoint/2010/main" val="34104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439067-593D-9444-C652-612D4EF67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12E8B-1C49-1ECF-4B37-EA987590D9A0}"/>
              </a:ext>
            </a:extLst>
          </p:cNvPr>
          <p:cNvSpPr>
            <a:spLocks noGrp="1"/>
          </p:cNvSpPr>
          <p:nvPr>
            <p:ph type="title"/>
          </p:nvPr>
        </p:nvSpPr>
        <p:spPr>
          <a:xfrm>
            <a:off x="212835" y="139927"/>
            <a:ext cx="11766331" cy="1325563"/>
          </a:xfrm>
        </p:spPr>
        <p:txBody>
          <a:bodyPr anchor="ctr">
            <a:normAutofit/>
          </a:bodyPr>
          <a:lstStyle/>
          <a:p>
            <a:r>
              <a:rPr lang="en-US"/>
              <a:t>Peer Review</a:t>
            </a:r>
          </a:p>
        </p:txBody>
      </p:sp>
      <p:sp>
        <p:nvSpPr>
          <p:cNvPr id="4" name="Slide Number Placeholder 3">
            <a:extLst>
              <a:ext uri="{FF2B5EF4-FFF2-40B4-BE49-F238E27FC236}">
                <a16:creationId xmlns:a16="http://schemas.microsoft.com/office/drawing/2014/main" id="{D858CF11-23DC-8850-727E-C827029EA609}"/>
              </a:ext>
            </a:extLst>
          </p:cNvPr>
          <p:cNvSpPr>
            <a:spLocks noGrp="1"/>
          </p:cNvSpPr>
          <p:nvPr>
            <p:ph type="sldNum" sz="quarter" idx="4"/>
          </p:nvPr>
        </p:nvSpPr>
        <p:spPr>
          <a:xfrm>
            <a:off x="11101549" y="6442414"/>
            <a:ext cx="877617" cy="365125"/>
          </a:xfrm>
        </p:spPr>
        <p:txBody>
          <a:bodyPr anchor="ctr">
            <a:normAutofit/>
          </a:bodyPr>
          <a:lstStyle/>
          <a:p>
            <a:pPr>
              <a:spcAft>
                <a:spcPts val="600"/>
              </a:spcAft>
            </a:pPr>
            <a:fld id="{74743CB8-03B1-D240-A0C2-C770526C1FDB}" type="slidenum">
              <a:rPr lang="en-US" smtClean="0"/>
              <a:pPr>
                <a:spcAft>
                  <a:spcPts val="600"/>
                </a:spcAft>
              </a:pPr>
              <a:t>31</a:t>
            </a:fld>
            <a:endParaRPr lang="en-US"/>
          </a:p>
        </p:txBody>
      </p:sp>
      <p:sp>
        <p:nvSpPr>
          <p:cNvPr id="3" name="Content Placeholder 2">
            <a:extLst>
              <a:ext uri="{FF2B5EF4-FFF2-40B4-BE49-F238E27FC236}">
                <a16:creationId xmlns:a16="http://schemas.microsoft.com/office/drawing/2014/main" id="{7EB633B6-E336-4D6D-9E3D-353A1426AACA}"/>
              </a:ext>
            </a:extLst>
          </p:cNvPr>
          <p:cNvSpPr>
            <a:spLocks noGrp="1"/>
          </p:cNvSpPr>
          <p:nvPr>
            <p:ph idx="1"/>
          </p:nvPr>
        </p:nvSpPr>
        <p:spPr>
          <a:xfrm>
            <a:off x="609599" y="1612900"/>
            <a:ext cx="11369565" cy="4564063"/>
          </a:xfrm>
        </p:spPr>
        <p:txBody>
          <a:bodyPr vert="horz" lIns="91440" tIns="45720" rIns="91440" bIns="45720" rtlCol="0" anchor="t">
            <a:normAutofit/>
          </a:bodyPr>
          <a:lstStyle/>
          <a:p>
            <a:pPr marL="0" indent="0">
              <a:buNone/>
            </a:pPr>
            <a:endParaRPr lang="en-US" b="0" i="0">
              <a:solidFill>
                <a:schemeClr val="tx1"/>
              </a:solidFill>
              <a:effectLst/>
            </a:endParaRPr>
          </a:p>
          <a:p>
            <a:pPr marL="0" indent="0">
              <a:buNone/>
            </a:pPr>
            <a:r>
              <a:rPr lang="en-US" u="sng">
                <a:solidFill>
                  <a:schemeClr val="tx1"/>
                </a:solidFill>
                <a:latin typeface="Libre Baskerville"/>
              </a:rPr>
              <a:t>Thesis</a:t>
            </a:r>
            <a:endParaRPr lang="en-US">
              <a:solidFill>
                <a:schemeClr val="tx1"/>
              </a:solidFill>
            </a:endParaRPr>
          </a:p>
          <a:p>
            <a:r>
              <a:rPr lang="en-US">
                <a:solidFill>
                  <a:schemeClr val="tx1"/>
                </a:solidFill>
                <a:latin typeface="Libre Baskerville"/>
              </a:rPr>
              <a:t>Does the thesis answer </a:t>
            </a:r>
            <a:r>
              <a:rPr lang="en-US" b="0" i="0">
                <a:solidFill>
                  <a:schemeClr val="tx1"/>
                </a:solidFill>
                <a:effectLst/>
                <a:latin typeface="Libre Baskerville"/>
              </a:rPr>
              <a:t>the </a:t>
            </a:r>
            <a:r>
              <a:rPr lang="en-US">
                <a:solidFill>
                  <a:schemeClr val="tx1"/>
                </a:solidFill>
                <a:latin typeface="Libre Baskerville"/>
              </a:rPr>
              <a:t>question? </a:t>
            </a:r>
          </a:p>
          <a:p>
            <a:r>
              <a:rPr lang="en-US">
                <a:solidFill>
                  <a:schemeClr val="tx1"/>
                </a:solidFill>
                <a:latin typeface="Libre Baskerville"/>
              </a:rPr>
              <a:t>Is the claim clear and defensible? </a:t>
            </a:r>
          </a:p>
          <a:p>
            <a:r>
              <a:rPr lang="en-US">
                <a:solidFill>
                  <a:schemeClr val="tx1"/>
                </a:solidFill>
                <a:latin typeface="Libre Baskerville"/>
              </a:rPr>
              <a:t>Does it establish a logical </a:t>
            </a:r>
            <a:r>
              <a:rPr lang="en-US" b="0" i="0">
                <a:solidFill>
                  <a:schemeClr val="tx1"/>
                </a:solidFill>
                <a:effectLst/>
                <a:latin typeface="Libre Baskerville"/>
              </a:rPr>
              <a:t>line of reasoning</a:t>
            </a:r>
            <a:r>
              <a:rPr lang="en-US">
                <a:solidFill>
                  <a:schemeClr val="tx1"/>
                </a:solidFill>
                <a:latin typeface="Libre Baskerville"/>
              </a:rPr>
              <a:t>?  </a:t>
            </a:r>
          </a:p>
          <a:p>
            <a:endParaRPr lang="en-US"/>
          </a:p>
        </p:txBody>
      </p:sp>
    </p:spTree>
    <p:extLst>
      <p:ext uri="{BB962C8B-B14F-4D97-AF65-F5344CB8AC3E}">
        <p14:creationId xmlns:p14="http://schemas.microsoft.com/office/powerpoint/2010/main" val="958177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C0B896-3BD3-31C8-EE99-94B6439B2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28A35E-435F-4BDC-256F-FB6F3B001F6D}"/>
              </a:ext>
            </a:extLst>
          </p:cNvPr>
          <p:cNvSpPr>
            <a:spLocks noGrp="1"/>
          </p:cNvSpPr>
          <p:nvPr>
            <p:ph type="title"/>
          </p:nvPr>
        </p:nvSpPr>
        <p:spPr>
          <a:xfrm>
            <a:off x="212835" y="139927"/>
            <a:ext cx="11766331" cy="1325563"/>
          </a:xfrm>
        </p:spPr>
        <p:txBody>
          <a:bodyPr anchor="ctr">
            <a:normAutofit/>
          </a:bodyPr>
          <a:lstStyle/>
          <a:p>
            <a:r>
              <a:rPr lang="en-US"/>
              <a:t>Peer Review</a:t>
            </a:r>
          </a:p>
        </p:txBody>
      </p:sp>
      <p:sp>
        <p:nvSpPr>
          <p:cNvPr id="4" name="Slide Number Placeholder 3">
            <a:extLst>
              <a:ext uri="{FF2B5EF4-FFF2-40B4-BE49-F238E27FC236}">
                <a16:creationId xmlns:a16="http://schemas.microsoft.com/office/drawing/2014/main" id="{E822EB98-8A3F-DFEC-B821-D0A7707EC0EC}"/>
              </a:ext>
            </a:extLst>
          </p:cNvPr>
          <p:cNvSpPr>
            <a:spLocks noGrp="1"/>
          </p:cNvSpPr>
          <p:nvPr>
            <p:ph type="sldNum" sz="quarter" idx="4"/>
          </p:nvPr>
        </p:nvSpPr>
        <p:spPr>
          <a:xfrm>
            <a:off x="11101549" y="6442414"/>
            <a:ext cx="877617" cy="365125"/>
          </a:xfrm>
        </p:spPr>
        <p:txBody>
          <a:bodyPr anchor="ctr">
            <a:normAutofit/>
          </a:bodyPr>
          <a:lstStyle/>
          <a:p>
            <a:pPr>
              <a:spcAft>
                <a:spcPts val="600"/>
              </a:spcAft>
            </a:pPr>
            <a:fld id="{74743CB8-03B1-D240-A0C2-C770526C1FDB}" type="slidenum">
              <a:rPr lang="en-US" smtClean="0"/>
              <a:pPr>
                <a:spcAft>
                  <a:spcPts val="600"/>
                </a:spcAft>
              </a:pPr>
              <a:t>32</a:t>
            </a:fld>
            <a:endParaRPr lang="en-US"/>
          </a:p>
        </p:txBody>
      </p:sp>
      <p:sp>
        <p:nvSpPr>
          <p:cNvPr id="3" name="Content Placeholder 2">
            <a:extLst>
              <a:ext uri="{FF2B5EF4-FFF2-40B4-BE49-F238E27FC236}">
                <a16:creationId xmlns:a16="http://schemas.microsoft.com/office/drawing/2014/main" id="{C4F5000C-3B20-C0FA-F7D4-8AFAD1132023}"/>
              </a:ext>
            </a:extLst>
          </p:cNvPr>
          <p:cNvSpPr>
            <a:spLocks noGrp="1"/>
          </p:cNvSpPr>
          <p:nvPr>
            <p:ph idx="1"/>
          </p:nvPr>
        </p:nvSpPr>
        <p:spPr>
          <a:xfrm>
            <a:off x="609599" y="1612900"/>
            <a:ext cx="11369565" cy="4564063"/>
          </a:xfrm>
        </p:spPr>
        <p:txBody>
          <a:bodyPr vert="horz" lIns="91440" tIns="45720" rIns="91440" bIns="45720" rtlCol="0" anchor="t">
            <a:normAutofit/>
          </a:bodyPr>
          <a:lstStyle/>
          <a:p>
            <a:pPr marL="0" indent="0">
              <a:buNone/>
            </a:pPr>
            <a:r>
              <a:rPr lang="en-US" u="sng">
                <a:solidFill>
                  <a:schemeClr val="tx1"/>
                </a:solidFill>
                <a:latin typeface="Libre Baskerville"/>
              </a:rPr>
              <a:t>Grouping Sources</a:t>
            </a:r>
            <a:endParaRPr lang="en-US">
              <a:solidFill>
                <a:schemeClr val="tx1"/>
              </a:solidFill>
              <a:latin typeface="Libre Baskerville"/>
            </a:endParaRPr>
          </a:p>
          <a:p>
            <a:pPr>
              <a:buFont typeface="Arial"/>
            </a:pPr>
            <a:r>
              <a:rPr lang="en-US">
                <a:solidFill>
                  <a:schemeClr val="tx1"/>
                </a:solidFill>
                <a:latin typeface="Libre Baskerville"/>
              </a:rPr>
              <a:t>What are the similarities or connections used to create groups or categorizes? </a:t>
            </a:r>
          </a:p>
          <a:p>
            <a:pPr>
              <a:buFont typeface="Arial"/>
            </a:pPr>
            <a:r>
              <a:rPr lang="en-US">
                <a:solidFill>
                  <a:schemeClr val="tx1"/>
                </a:solidFill>
                <a:latin typeface="Libre Baskerville"/>
              </a:rPr>
              <a:t>Do the groups match the sources?</a:t>
            </a:r>
            <a:endParaRPr lang="en-US">
              <a:solidFill>
                <a:schemeClr val="tx1"/>
              </a:solidFill>
            </a:endParaRPr>
          </a:p>
          <a:p>
            <a:pPr>
              <a:buFont typeface="Arial"/>
            </a:pPr>
            <a:endParaRPr lang="en-US">
              <a:solidFill>
                <a:schemeClr val="tx1"/>
              </a:solidFill>
            </a:endParaRPr>
          </a:p>
          <a:p>
            <a:pPr marL="0" indent="0">
              <a:buNone/>
            </a:pPr>
            <a:r>
              <a:rPr lang="en-US" u="sng">
                <a:solidFill>
                  <a:schemeClr val="tx1"/>
                </a:solidFill>
                <a:latin typeface="Libre Baskerville"/>
              </a:rPr>
              <a:t>Context</a:t>
            </a:r>
            <a:endParaRPr lang="en-US" u="sng">
              <a:solidFill>
                <a:schemeClr val="tx1"/>
              </a:solidFill>
            </a:endParaRPr>
          </a:p>
          <a:p>
            <a:r>
              <a:rPr lang="en-US">
                <a:solidFill>
                  <a:schemeClr val="tx1"/>
                </a:solidFill>
                <a:latin typeface="Libre Baskerville"/>
              </a:rPr>
              <a:t>Is the context accurate and detailed? </a:t>
            </a:r>
            <a:endParaRPr lang="en-US">
              <a:solidFill>
                <a:schemeClr val="tx1"/>
              </a:solidFill>
            </a:endParaRPr>
          </a:p>
          <a:p>
            <a:r>
              <a:rPr lang="en-US">
                <a:solidFill>
                  <a:schemeClr val="tx1"/>
                </a:solidFill>
                <a:latin typeface="Libre Baskerville"/>
              </a:rPr>
              <a:t>Does the context summary explain the significance of the source and connect it to the question? </a:t>
            </a:r>
            <a:endParaRPr lang="en-US">
              <a:solidFill>
                <a:schemeClr val="tx1"/>
              </a:solidFill>
            </a:endParaRPr>
          </a:p>
          <a:p>
            <a:endParaRPr lang="en-US"/>
          </a:p>
        </p:txBody>
      </p:sp>
    </p:spTree>
    <p:extLst>
      <p:ext uri="{BB962C8B-B14F-4D97-AF65-F5344CB8AC3E}">
        <p14:creationId xmlns:p14="http://schemas.microsoft.com/office/powerpoint/2010/main" val="3579785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96207-6E78-791E-C709-028E3D389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E089D-066E-9420-4758-24880BF2D9A2}"/>
              </a:ext>
            </a:extLst>
          </p:cNvPr>
          <p:cNvSpPr>
            <a:spLocks noGrp="1"/>
          </p:cNvSpPr>
          <p:nvPr>
            <p:ph type="title"/>
          </p:nvPr>
        </p:nvSpPr>
        <p:spPr/>
        <p:txBody>
          <a:bodyPr/>
          <a:lstStyle/>
          <a:p>
            <a:r>
              <a:rPr lang="en-US">
                <a:solidFill>
                  <a:schemeClr val="tx1"/>
                </a:solidFill>
                <a:latin typeface="Libre Franklin"/>
              </a:rPr>
              <a:t>Rotating Responses</a:t>
            </a:r>
            <a:endParaRPr lang="en-US">
              <a:solidFill>
                <a:schemeClr val="tx1"/>
              </a:solidFill>
            </a:endParaRPr>
          </a:p>
        </p:txBody>
      </p:sp>
      <p:sp>
        <p:nvSpPr>
          <p:cNvPr id="3" name="Slide Number Placeholder 2">
            <a:extLst>
              <a:ext uri="{FF2B5EF4-FFF2-40B4-BE49-F238E27FC236}">
                <a16:creationId xmlns:a16="http://schemas.microsoft.com/office/drawing/2014/main" id="{8B9047CC-D96F-E93F-223F-A8A143892C80}"/>
              </a:ext>
            </a:extLst>
          </p:cNvPr>
          <p:cNvSpPr>
            <a:spLocks noGrp="1"/>
          </p:cNvSpPr>
          <p:nvPr>
            <p:ph type="sldNum" sz="quarter" idx="4"/>
          </p:nvPr>
        </p:nvSpPr>
        <p:spPr/>
        <p:txBody>
          <a:bodyPr/>
          <a:lstStyle/>
          <a:p>
            <a:fld id="{74743CB8-03B1-D240-A0C2-C770526C1FDB}" type="slidenum">
              <a:rPr lang="en-US" smtClean="0"/>
              <a:pPr/>
              <a:t>4</a:t>
            </a:fld>
            <a:endParaRPr lang="en-US"/>
          </a:p>
        </p:txBody>
      </p:sp>
      <p:sp>
        <p:nvSpPr>
          <p:cNvPr id="4" name="Content Placeholder 3">
            <a:extLst>
              <a:ext uri="{FF2B5EF4-FFF2-40B4-BE49-F238E27FC236}">
                <a16:creationId xmlns:a16="http://schemas.microsoft.com/office/drawing/2014/main" id="{600535A4-50C3-CA9F-8FD1-F63E2F0E3B36}"/>
              </a:ext>
            </a:extLst>
          </p:cNvPr>
          <p:cNvSpPr>
            <a:spLocks noGrp="1"/>
          </p:cNvSpPr>
          <p:nvPr>
            <p:ph idx="1"/>
          </p:nvPr>
        </p:nvSpPr>
        <p:spPr>
          <a:xfrm>
            <a:off x="1651380" y="395785"/>
            <a:ext cx="6430550" cy="5873844"/>
          </a:xfrm>
        </p:spPr>
        <p:txBody>
          <a:bodyPr vert="horz" lIns="91440" tIns="45720" rIns="91440" bIns="45720" rtlCol="0" anchor="t">
            <a:noAutofit/>
          </a:bodyPr>
          <a:lstStyle/>
          <a:p>
            <a:pPr marL="514350" indent="-514350"/>
            <a:endParaRPr lang="en-US" sz="2800">
              <a:solidFill>
                <a:srgbClr val="333A40"/>
              </a:solidFill>
              <a:latin typeface="Libre Baskerville"/>
            </a:endParaRPr>
          </a:p>
          <a:p>
            <a:pPr marL="514350" indent="-514350"/>
            <a:endParaRPr lang="en-US" sz="2800">
              <a:solidFill>
                <a:srgbClr val="333A40"/>
              </a:solidFill>
              <a:latin typeface="Libre Baskerville"/>
            </a:endParaRPr>
          </a:p>
          <a:p>
            <a:pPr marL="514350" indent="-514350"/>
            <a:r>
              <a:rPr lang="en-US" sz="2800">
                <a:solidFill>
                  <a:srgbClr val="333A40"/>
                </a:solidFill>
                <a:latin typeface="Libre Baskerville"/>
              </a:rPr>
              <a:t>To prepare for rotating responses, complete the handout independently. </a:t>
            </a:r>
            <a:endParaRPr lang="en-US"/>
          </a:p>
          <a:p>
            <a:pPr marL="514350" indent="-514350"/>
            <a:endParaRPr lang="en-US" sz="2800">
              <a:solidFill>
                <a:srgbClr val="333A40"/>
              </a:solidFill>
              <a:latin typeface="Libre Baskerville"/>
            </a:endParaRPr>
          </a:p>
          <a:p>
            <a:pPr marL="0" indent="0">
              <a:buNone/>
            </a:pPr>
            <a:endParaRPr lang="en-US" sz="2800">
              <a:solidFill>
                <a:srgbClr val="333A40"/>
              </a:solidFill>
              <a:latin typeface="Libre Baskerville"/>
            </a:endParaRPr>
          </a:p>
          <a:p>
            <a:pPr marL="0" indent="0">
              <a:buNone/>
            </a:pPr>
            <a:endParaRPr lang="en-US" sz="2800">
              <a:solidFill>
                <a:srgbClr val="333A40"/>
              </a:solidFill>
            </a:endParaRPr>
          </a:p>
          <a:p>
            <a:pPr>
              <a:lnSpc>
                <a:spcPct val="120000"/>
              </a:lnSpc>
            </a:pPr>
            <a:endParaRPr lang="en-US" sz="1000">
              <a:solidFill>
                <a:srgbClr val="333A40"/>
              </a:solidFill>
            </a:endParaRPr>
          </a:p>
        </p:txBody>
      </p:sp>
      <p:pic>
        <p:nvPicPr>
          <p:cNvPr id="7" name="Picture 6" descr="A map of the united states&#10;&#10;AI-generated content may be incorrect.">
            <a:extLst>
              <a:ext uri="{FF2B5EF4-FFF2-40B4-BE49-F238E27FC236}">
                <a16:creationId xmlns:a16="http://schemas.microsoft.com/office/drawing/2014/main" id="{EBEED9BD-43A2-E414-48A9-12B952D106B4}"/>
              </a:ext>
            </a:extLst>
          </p:cNvPr>
          <p:cNvPicPr>
            <a:picLocks noChangeAspect="1"/>
          </p:cNvPicPr>
          <p:nvPr/>
        </p:nvPicPr>
        <p:blipFill>
          <a:blip r:embed="rId3"/>
          <a:stretch>
            <a:fillRect/>
          </a:stretch>
        </p:blipFill>
        <p:spPr>
          <a:xfrm rot="21420000">
            <a:off x="6929694" y="893551"/>
            <a:ext cx="3095957" cy="4415928"/>
          </a:xfrm>
          <a:prstGeom prst="rect">
            <a:avLst/>
          </a:prstGeom>
          <a:ln>
            <a:noFill/>
          </a:ln>
          <a:effectLst>
            <a:outerShdw blurRad="292100" dist="139700" dir="2700000" algn="tl" rotWithShape="0">
              <a:srgbClr val="333333">
                <a:alpha val="65000"/>
              </a:srgbClr>
            </a:outerShdw>
          </a:effectLst>
        </p:spPr>
      </p:pic>
      <p:pic>
        <p:nvPicPr>
          <p:cNvPr id="5" name="Picture 4" descr="A close-up of a piece of paper&#10;&#10;AI-generated content may be incorrect.">
            <a:extLst>
              <a:ext uri="{FF2B5EF4-FFF2-40B4-BE49-F238E27FC236}">
                <a16:creationId xmlns:a16="http://schemas.microsoft.com/office/drawing/2014/main" id="{6E78F1A5-112B-8F4C-7A28-12BB0B47AEE7}"/>
              </a:ext>
            </a:extLst>
          </p:cNvPr>
          <p:cNvPicPr>
            <a:picLocks noChangeAspect="1"/>
          </p:cNvPicPr>
          <p:nvPr/>
        </p:nvPicPr>
        <p:blipFill>
          <a:blip r:embed="rId4"/>
          <a:stretch>
            <a:fillRect/>
          </a:stretch>
        </p:blipFill>
        <p:spPr>
          <a:xfrm rot="300000">
            <a:off x="8358261" y="1654342"/>
            <a:ext cx="3195739" cy="42611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2632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0B27-1B04-95BD-1696-626B0AFB9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1AB54B-2800-74BB-FDA7-F56B400C97E0}"/>
              </a:ext>
            </a:extLst>
          </p:cNvPr>
          <p:cNvSpPr>
            <a:spLocks noGrp="1"/>
          </p:cNvSpPr>
          <p:nvPr>
            <p:ph type="title"/>
          </p:nvPr>
        </p:nvSpPr>
        <p:spPr/>
        <p:txBody>
          <a:bodyPr/>
          <a:lstStyle/>
          <a:p>
            <a:r>
              <a:rPr lang="en-US">
                <a:solidFill>
                  <a:schemeClr val="tx1"/>
                </a:solidFill>
                <a:latin typeface="Libre Franklin"/>
              </a:rPr>
              <a:t>Rotating Responses</a:t>
            </a:r>
            <a:endParaRPr lang="en-US">
              <a:solidFill>
                <a:schemeClr val="tx1"/>
              </a:solidFill>
            </a:endParaRPr>
          </a:p>
        </p:txBody>
      </p:sp>
      <p:sp>
        <p:nvSpPr>
          <p:cNvPr id="3" name="Slide Number Placeholder 2">
            <a:extLst>
              <a:ext uri="{FF2B5EF4-FFF2-40B4-BE49-F238E27FC236}">
                <a16:creationId xmlns:a16="http://schemas.microsoft.com/office/drawing/2014/main" id="{12BE328E-1C41-8A84-22E7-B43A5FBF45F8}"/>
              </a:ext>
            </a:extLst>
          </p:cNvPr>
          <p:cNvSpPr>
            <a:spLocks noGrp="1"/>
          </p:cNvSpPr>
          <p:nvPr>
            <p:ph type="sldNum" sz="quarter" idx="4"/>
          </p:nvPr>
        </p:nvSpPr>
        <p:spPr/>
        <p:txBody>
          <a:bodyPr/>
          <a:lstStyle/>
          <a:p>
            <a:fld id="{74743CB8-03B1-D240-A0C2-C770526C1FDB}" type="slidenum">
              <a:rPr lang="en-US" smtClean="0"/>
              <a:pPr/>
              <a:t>5</a:t>
            </a:fld>
            <a:endParaRPr lang="en-US"/>
          </a:p>
        </p:txBody>
      </p:sp>
      <p:sp>
        <p:nvSpPr>
          <p:cNvPr id="4" name="Content Placeholder 3">
            <a:extLst>
              <a:ext uri="{FF2B5EF4-FFF2-40B4-BE49-F238E27FC236}">
                <a16:creationId xmlns:a16="http://schemas.microsoft.com/office/drawing/2014/main" id="{7A6380BD-6302-5824-E83C-4C7080097495}"/>
              </a:ext>
            </a:extLst>
          </p:cNvPr>
          <p:cNvSpPr>
            <a:spLocks noGrp="1"/>
          </p:cNvSpPr>
          <p:nvPr>
            <p:ph idx="1"/>
          </p:nvPr>
        </p:nvSpPr>
        <p:spPr>
          <a:xfrm>
            <a:off x="1686280" y="395785"/>
            <a:ext cx="10140286" cy="5883870"/>
          </a:xfrm>
        </p:spPr>
        <p:txBody>
          <a:bodyPr vert="horz" lIns="91440" tIns="45720" rIns="91440" bIns="45720" rtlCol="0" anchor="t">
            <a:noAutofit/>
          </a:bodyPr>
          <a:lstStyle/>
          <a:p>
            <a:pPr marL="0" indent="0">
              <a:buNone/>
            </a:pPr>
            <a:endParaRPr lang="en-US" sz="2800">
              <a:solidFill>
                <a:srgbClr val="333A40"/>
              </a:solidFill>
              <a:latin typeface="Libre Baskerville"/>
            </a:endParaRPr>
          </a:p>
          <a:p>
            <a:pPr marL="514350" indent="-514350"/>
            <a:endParaRPr lang="en-US" sz="2800">
              <a:solidFill>
                <a:srgbClr val="333A40"/>
              </a:solidFill>
            </a:endParaRPr>
          </a:p>
          <a:p>
            <a:pPr marL="0" indent="0">
              <a:buNone/>
            </a:pPr>
            <a:endParaRPr lang="en-US" sz="2800">
              <a:solidFill>
                <a:srgbClr val="333A40"/>
              </a:solidFill>
            </a:endParaRPr>
          </a:p>
          <a:p>
            <a:pPr marL="0" indent="0">
              <a:buNone/>
            </a:pPr>
            <a:endParaRPr lang="en-US" sz="2800">
              <a:solidFill>
                <a:srgbClr val="333A40"/>
              </a:solidFill>
            </a:endParaRPr>
          </a:p>
          <a:p>
            <a:pPr>
              <a:lnSpc>
                <a:spcPct val="120000"/>
              </a:lnSpc>
            </a:pPr>
            <a:endParaRPr lang="en-US" sz="1000">
              <a:solidFill>
                <a:srgbClr val="333A40"/>
              </a:solidFill>
            </a:endParaRPr>
          </a:p>
        </p:txBody>
      </p:sp>
      <p:graphicFrame>
        <p:nvGraphicFramePr>
          <p:cNvPr id="5" name="Table 4">
            <a:extLst>
              <a:ext uri="{FF2B5EF4-FFF2-40B4-BE49-F238E27FC236}">
                <a16:creationId xmlns:a16="http://schemas.microsoft.com/office/drawing/2014/main" id="{C5D3F6C9-D9FE-099F-5F4D-C74C160525E9}"/>
              </a:ext>
            </a:extLst>
          </p:cNvPr>
          <p:cNvGraphicFramePr>
            <a:graphicFrameLocks noGrp="1"/>
          </p:cNvGraphicFramePr>
          <p:nvPr>
            <p:extLst>
              <p:ext uri="{D42A27DB-BD31-4B8C-83A1-F6EECF244321}">
                <p14:modId xmlns:p14="http://schemas.microsoft.com/office/powerpoint/2010/main" val="4212887451"/>
              </p:ext>
            </p:extLst>
          </p:nvPr>
        </p:nvGraphicFramePr>
        <p:xfrm>
          <a:off x="1970962" y="571139"/>
          <a:ext cx="9570714" cy="1293961"/>
        </p:xfrm>
        <a:graphic>
          <a:graphicData uri="http://schemas.openxmlformats.org/drawingml/2006/table">
            <a:tbl>
              <a:tblPr firstRow="1" bandRow="1">
                <a:tableStyleId>{0505E3EF-67EA-436B-97B2-0124C06EBD24}</a:tableStyleId>
              </a:tblPr>
              <a:tblGrid>
                <a:gridCol w="1595119">
                  <a:extLst>
                    <a:ext uri="{9D8B030D-6E8A-4147-A177-3AD203B41FA5}">
                      <a16:colId xmlns:a16="http://schemas.microsoft.com/office/drawing/2014/main" val="816503717"/>
                    </a:ext>
                  </a:extLst>
                </a:gridCol>
                <a:gridCol w="1595119">
                  <a:extLst>
                    <a:ext uri="{9D8B030D-6E8A-4147-A177-3AD203B41FA5}">
                      <a16:colId xmlns:a16="http://schemas.microsoft.com/office/drawing/2014/main" val="618463732"/>
                    </a:ext>
                  </a:extLst>
                </a:gridCol>
                <a:gridCol w="1595119">
                  <a:extLst>
                    <a:ext uri="{9D8B030D-6E8A-4147-A177-3AD203B41FA5}">
                      <a16:colId xmlns:a16="http://schemas.microsoft.com/office/drawing/2014/main" val="2276730429"/>
                    </a:ext>
                  </a:extLst>
                </a:gridCol>
                <a:gridCol w="1595119">
                  <a:extLst>
                    <a:ext uri="{9D8B030D-6E8A-4147-A177-3AD203B41FA5}">
                      <a16:colId xmlns:a16="http://schemas.microsoft.com/office/drawing/2014/main" val="1270525043"/>
                    </a:ext>
                  </a:extLst>
                </a:gridCol>
                <a:gridCol w="1595119">
                  <a:extLst>
                    <a:ext uri="{9D8B030D-6E8A-4147-A177-3AD203B41FA5}">
                      <a16:colId xmlns:a16="http://schemas.microsoft.com/office/drawing/2014/main" val="3825844686"/>
                    </a:ext>
                  </a:extLst>
                </a:gridCol>
                <a:gridCol w="1595119">
                  <a:extLst>
                    <a:ext uri="{9D8B030D-6E8A-4147-A177-3AD203B41FA5}">
                      <a16:colId xmlns:a16="http://schemas.microsoft.com/office/drawing/2014/main" val="950740247"/>
                    </a:ext>
                  </a:extLst>
                </a:gridCol>
              </a:tblGrid>
              <a:tr h="471001">
                <a:tc rowSpan="2">
                  <a:txBody>
                    <a:bodyPr/>
                    <a:lstStyle/>
                    <a:p>
                      <a:pPr lvl="0">
                        <a:buNone/>
                      </a:pPr>
                      <a:r>
                        <a:rPr lang="en-US">
                          <a:latin typeface="Libre Franklin Black"/>
                        </a:rPr>
                        <a:t>Question #1</a:t>
                      </a:r>
                    </a:p>
                  </a:txBody>
                  <a:tcPr/>
                </a:tc>
                <a:tc>
                  <a:txBody>
                    <a:bodyPr/>
                    <a:lstStyle/>
                    <a:p>
                      <a:r>
                        <a:rPr lang="en-US">
                          <a:latin typeface="Libre Franklin Black"/>
                        </a:rPr>
                        <a:t>Student 1 </a:t>
                      </a:r>
                    </a:p>
                  </a:txBody>
                  <a:tcPr/>
                </a:tc>
                <a:tc>
                  <a:txBody>
                    <a:bodyPr/>
                    <a:lstStyle/>
                    <a:p>
                      <a:r>
                        <a:rPr lang="en-US">
                          <a:latin typeface="Libre Franklin Black"/>
                        </a:rPr>
                        <a:t>Student 2</a:t>
                      </a:r>
                    </a:p>
                  </a:txBody>
                  <a:tcPr/>
                </a:tc>
                <a:tc>
                  <a:txBody>
                    <a:bodyPr/>
                    <a:lstStyle/>
                    <a:p>
                      <a:r>
                        <a:rPr lang="en-US">
                          <a:latin typeface="Libre Franklin Black"/>
                        </a:rPr>
                        <a:t>Student 3</a:t>
                      </a:r>
                    </a:p>
                  </a:txBody>
                  <a:tcPr/>
                </a:tc>
                <a:tc>
                  <a:txBody>
                    <a:bodyPr/>
                    <a:lstStyle/>
                    <a:p>
                      <a:r>
                        <a:rPr lang="en-US">
                          <a:latin typeface="Libre Franklin Black"/>
                        </a:rPr>
                        <a:t>Student 4</a:t>
                      </a:r>
                    </a:p>
                  </a:txBody>
                  <a:tcPr/>
                </a:tc>
                <a:tc>
                  <a:txBody>
                    <a:bodyPr/>
                    <a:lstStyle/>
                    <a:p>
                      <a:pPr lvl="0">
                        <a:buNone/>
                      </a:pPr>
                      <a:r>
                        <a:rPr lang="en-US">
                          <a:latin typeface="Libre Franklin Black"/>
                        </a:rPr>
                        <a:t>All Students</a:t>
                      </a:r>
                    </a:p>
                  </a:txBody>
                  <a:tcPr/>
                </a:tc>
                <a:extLst>
                  <a:ext uri="{0D108BD9-81ED-4DB2-BD59-A6C34878D82A}">
                    <a16:rowId xmlns:a16="http://schemas.microsoft.com/office/drawing/2014/main" val="2908333353"/>
                  </a:ext>
                </a:extLst>
              </a:tr>
              <a:tr h="471001">
                <a:tc vMerge="1">
                  <a:txBody>
                    <a:bodyPr/>
                    <a:lstStyle/>
                    <a:p>
                      <a:endParaRPr lang="en-US"/>
                    </a:p>
                  </a:txBody>
                  <a:tcPr/>
                </a:tc>
                <a:tc>
                  <a:txBody>
                    <a:bodyPr/>
                    <a:lstStyle/>
                    <a:p>
                      <a:r>
                        <a:rPr lang="en-US" sz="1600">
                          <a:latin typeface="Libre Baskerville"/>
                        </a:rPr>
                        <a:t>Reads Question</a:t>
                      </a:r>
                    </a:p>
                  </a:txBody>
                  <a:tcPr/>
                </a:tc>
                <a:tc>
                  <a:txBody>
                    <a:bodyPr/>
                    <a:lstStyle/>
                    <a:p>
                      <a:r>
                        <a:rPr lang="en-US" sz="1600">
                          <a:latin typeface="Libre Baskerville"/>
                        </a:rPr>
                        <a:t>Answers Question</a:t>
                      </a:r>
                    </a:p>
                  </a:txBody>
                  <a:tcPr/>
                </a:tc>
                <a:tc>
                  <a:txBody>
                    <a:bodyPr/>
                    <a:lstStyle/>
                    <a:p>
                      <a:r>
                        <a:rPr lang="en-US" sz="1600">
                          <a:latin typeface="Libre Baskerville"/>
                        </a:rPr>
                        <a:t>Praise and Encourage</a:t>
                      </a:r>
                    </a:p>
                  </a:txBody>
                  <a:tcPr/>
                </a:tc>
                <a:tc>
                  <a:txBody>
                    <a:bodyPr/>
                    <a:lstStyle/>
                    <a:p>
                      <a:r>
                        <a:rPr lang="en-US" sz="1600">
                          <a:latin typeface="Libre Baskerville"/>
                        </a:rPr>
                        <a:t>Ask follow up question</a:t>
                      </a:r>
                    </a:p>
                  </a:txBody>
                  <a:tcPr/>
                </a:tc>
                <a:tc>
                  <a:txBody>
                    <a:bodyPr/>
                    <a:lstStyle/>
                    <a:p>
                      <a:pPr lvl="0">
                        <a:buNone/>
                      </a:pPr>
                      <a:r>
                        <a:rPr lang="en-US" sz="1600">
                          <a:latin typeface="Libre Baskerville"/>
                        </a:rPr>
                        <a:t>Discuss the follow-up question</a:t>
                      </a:r>
                    </a:p>
                  </a:txBody>
                  <a:tcPr/>
                </a:tc>
                <a:extLst>
                  <a:ext uri="{0D108BD9-81ED-4DB2-BD59-A6C34878D82A}">
                    <a16:rowId xmlns:a16="http://schemas.microsoft.com/office/drawing/2014/main" val="157085427"/>
                  </a:ext>
                </a:extLst>
              </a:tr>
            </a:tbl>
          </a:graphicData>
        </a:graphic>
      </p:graphicFrame>
      <p:graphicFrame>
        <p:nvGraphicFramePr>
          <p:cNvPr id="10" name="Table 9">
            <a:extLst>
              <a:ext uri="{FF2B5EF4-FFF2-40B4-BE49-F238E27FC236}">
                <a16:creationId xmlns:a16="http://schemas.microsoft.com/office/drawing/2014/main" id="{3EAEFFCD-A91F-4751-E36B-251732D3A57A}"/>
              </a:ext>
            </a:extLst>
          </p:cNvPr>
          <p:cNvGraphicFramePr>
            <a:graphicFrameLocks noGrp="1"/>
          </p:cNvGraphicFramePr>
          <p:nvPr>
            <p:extLst>
              <p:ext uri="{D42A27DB-BD31-4B8C-83A1-F6EECF244321}">
                <p14:modId xmlns:p14="http://schemas.microsoft.com/office/powerpoint/2010/main" val="1088315820"/>
              </p:ext>
            </p:extLst>
          </p:nvPr>
        </p:nvGraphicFramePr>
        <p:xfrm>
          <a:off x="1970961" y="2042787"/>
          <a:ext cx="9570714" cy="1293961"/>
        </p:xfrm>
        <a:graphic>
          <a:graphicData uri="http://schemas.openxmlformats.org/drawingml/2006/table">
            <a:tbl>
              <a:tblPr firstRow="1" bandRow="1">
                <a:tableStyleId>{0505E3EF-67EA-436B-97B2-0124C06EBD24}</a:tableStyleId>
              </a:tblPr>
              <a:tblGrid>
                <a:gridCol w="1595119">
                  <a:extLst>
                    <a:ext uri="{9D8B030D-6E8A-4147-A177-3AD203B41FA5}">
                      <a16:colId xmlns:a16="http://schemas.microsoft.com/office/drawing/2014/main" val="816503717"/>
                    </a:ext>
                  </a:extLst>
                </a:gridCol>
                <a:gridCol w="1595119">
                  <a:extLst>
                    <a:ext uri="{9D8B030D-6E8A-4147-A177-3AD203B41FA5}">
                      <a16:colId xmlns:a16="http://schemas.microsoft.com/office/drawing/2014/main" val="618463732"/>
                    </a:ext>
                  </a:extLst>
                </a:gridCol>
                <a:gridCol w="1595119">
                  <a:extLst>
                    <a:ext uri="{9D8B030D-6E8A-4147-A177-3AD203B41FA5}">
                      <a16:colId xmlns:a16="http://schemas.microsoft.com/office/drawing/2014/main" val="2276730429"/>
                    </a:ext>
                  </a:extLst>
                </a:gridCol>
                <a:gridCol w="1595119">
                  <a:extLst>
                    <a:ext uri="{9D8B030D-6E8A-4147-A177-3AD203B41FA5}">
                      <a16:colId xmlns:a16="http://schemas.microsoft.com/office/drawing/2014/main" val="1270525043"/>
                    </a:ext>
                  </a:extLst>
                </a:gridCol>
                <a:gridCol w="1595119">
                  <a:extLst>
                    <a:ext uri="{9D8B030D-6E8A-4147-A177-3AD203B41FA5}">
                      <a16:colId xmlns:a16="http://schemas.microsoft.com/office/drawing/2014/main" val="3825844686"/>
                    </a:ext>
                  </a:extLst>
                </a:gridCol>
                <a:gridCol w="1595119">
                  <a:extLst>
                    <a:ext uri="{9D8B030D-6E8A-4147-A177-3AD203B41FA5}">
                      <a16:colId xmlns:a16="http://schemas.microsoft.com/office/drawing/2014/main" val="950740247"/>
                    </a:ext>
                  </a:extLst>
                </a:gridCol>
              </a:tblGrid>
              <a:tr h="471001">
                <a:tc rowSpan="2">
                  <a:txBody>
                    <a:bodyPr/>
                    <a:lstStyle/>
                    <a:p>
                      <a:pPr lvl="0">
                        <a:buNone/>
                      </a:pPr>
                      <a:r>
                        <a:rPr lang="en-US">
                          <a:latin typeface="Libre Franklin Black"/>
                        </a:rPr>
                        <a:t>Question #2</a:t>
                      </a:r>
                    </a:p>
                  </a:txBody>
                  <a:tcPr/>
                </a:tc>
                <a:tc>
                  <a:txBody>
                    <a:bodyPr/>
                    <a:lstStyle/>
                    <a:p>
                      <a:r>
                        <a:rPr lang="en-US">
                          <a:latin typeface="Libre Franklin Black"/>
                        </a:rPr>
                        <a:t>Student 2 </a:t>
                      </a:r>
                    </a:p>
                  </a:txBody>
                  <a:tcPr/>
                </a:tc>
                <a:tc>
                  <a:txBody>
                    <a:bodyPr/>
                    <a:lstStyle/>
                    <a:p>
                      <a:r>
                        <a:rPr lang="en-US">
                          <a:latin typeface="Libre Franklin Black"/>
                        </a:rPr>
                        <a:t>Student 3</a:t>
                      </a:r>
                    </a:p>
                  </a:txBody>
                  <a:tcPr/>
                </a:tc>
                <a:tc>
                  <a:txBody>
                    <a:bodyPr/>
                    <a:lstStyle/>
                    <a:p>
                      <a:r>
                        <a:rPr lang="en-US">
                          <a:latin typeface="Libre Franklin Black"/>
                        </a:rPr>
                        <a:t>Student 4</a:t>
                      </a:r>
                    </a:p>
                  </a:txBody>
                  <a:tcPr/>
                </a:tc>
                <a:tc>
                  <a:txBody>
                    <a:bodyPr/>
                    <a:lstStyle/>
                    <a:p>
                      <a:r>
                        <a:rPr lang="en-US">
                          <a:latin typeface="Libre Franklin Black"/>
                        </a:rPr>
                        <a:t>Student 1</a:t>
                      </a:r>
                    </a:p>
                  </a:txBody>
                  <a:tcPr/>
                </a:tc>
                <a:tc>
                  <a:txBody>
                    <a:bodyPr/>
                    <a:lstStyle/>
                    <a:p>
                      <a:pPr lvl="0">
                        <a:buNone/>
                      </a:pPr>
                      <a:r>
                        <a:rPr lang="en-US">
                          <a:latin typeface="Libre Franklin Black"/>
                        </a:rPr>
                        <a:t>All Students</a:t>
                      </a:r>
                    </a:p>
                  </a:txBody>
                  <a:tcPr/>
                </a:tc>
                <a:extLst>
                  <a:ext uri="{0D108BD9-81ED-4DB2-BD59-A6C34878D82A}">
                    <a16:rowId xmlns:a16="http://schemas.microsoft.com/office/drawing/2014/main" val="2908333353"/>
                  </a:ext>
                </a:extLst>
              </a:tr>
              <a:tr h="471001">
                <a:tc vMerge="1">
                  <a:txBody>
                    <a:bodyPr/>
                    <a:lstStyle/>
                    <a:p>
                      <a:endParaRPr lang="en-US"/>
                    </a:p>
                  </a:txBody>
                  <a:tcPr/>
                </a:tc>
                <a:tc>
                  <a:txBody>
                    <a:bodyPr/>
                    <a:lstStyle/>
                    <a:p>
                      <a:r>
                        <a:rPr lang="en-US" sz="1600">
                          <a:latin typeface="Libre Baskerville"/>
                        </a:rPr>
                        <a:t>Reads Question</a:t>
                      </a:r>
                    </a:p>
                  </a:txBody>
                  <a:tcPr/>
                </a:tc>
                <a:tc>
                  <a:txBody>
                    <a:bodyPr/>
                    <a:lstStyle/>
                    <a:p>
                      <a:r>
                        <a:rPr lang="en-US" sz="1600">
                          <a:latin typeface="Libre Baskerville"/>
                        </a:rPr>
                        <a:t>Answers Question</a:t>
                      </a:r>
                    </a:p>
                  </a:txBody>
                  <a:tcPr/>
                </a:tc>
                <a:tc>
                  <a:txBody>
                    <a:bodyPr/>
                    <a:lstStyle/>
                    <a:p>
                      <a:r>
                        <a:rPr lang="en-US" sz="1600">
                          <a:latin typeface="Libre Baskerville"/>
                        </a:rPr>
                        <a:t>Praise and Encourage</a:t>
                      </a:r>
                    </a:p>
                  </a:txBody>
                  <a:tcPr/>
                </a:tc>
                <a:tc>
                  <a:txBody>
                    <a:bodyPr/>
                    <a:lstStyle/>
                    <a:p>
                      <a:r>
                        <a:rPr lang="en-US" sz="1600">
                          <a:latin typeface="Libre Baskerville"/>
                        </a:rPr>
                        <a:t>Ask follow up question</a:t>
                      </a:r>
                    </a:p>
                  </a:txBody>
                  <a:tcPr/>
                </a:tc>
                <a:tc>
                  <a:txBody>
                    <a:bodyPr/>
                    <a:lstStyle/>
                    <a:p>
                      <a:pPr lvl="0">
                        <a:buNone/>
                      </a:pPr>
                      <a:r>
                        <a:rPr lang="en-US" sz="1600">
                          <a:latin typeface="Libre Baskerville"/>
                        </a:rPr>
                        <a:t>Discuss the follow-up question</a:t>
                      </a:r>
                    </a:p>
                  </a:txBody>
                  <a:tcPr/>
                </a:tc>
                <a:extLst>
                  <a:ext uri="{0D108BD9-81ED-4DB2-BD59-A6C34878D82A}">
                    <a16:rowId xmlns:a16="http://schemas.microsoft.com/office/drawing/2014/main" val="157085427"/>
                  </a:ext>
                </a:extLst>
              </a:tr>
            </a:tbl>
          </a:graphicData>
        </a:graphic>
      </p:graphicFrame>
      <p:graphicFrame>
        <p:nvGraphicFramePr>
          <p:cNvPr id="11" name="Table 10">
            <a:extLst>
              <a:ext uri="{FF2B5EF4-FFF2-40B4-BE49-F238E27FC236}">
                <a16:creationId xmlns:a16="http://schemas.microsoft.com/office/drawing/2014/main" id="{A1A978EC-7A64-F62E-A67F-057BE96CEC7B}"/>
              </a:ext>
            </a:extLst>
          </p:cNvPr>
          <p:cNvGraphicFramePr>
            <a:graphicFrameLocks noGrp="1"/>
          </p:cNvGraphicFramePr>
          <p:nvPr>
            <p:extLst>
              <p:ext uri="{D42A27DB-BD31-4B8C-83A1-F6EECF244321}">
                <p14:modId xmlns:p14="http://schemas.microsoft.com/office/powerpoint/2010/main" val="2320199095"/>
              </p:ext>
            </p:extLst>
          </p:nvPr>
        </p:nvGraphicFramePr>
        <p:xfrm>
          <a:off x="1970960" y="3560969"/>
          <a:ext cx="9570714" cy="1293961"/>
        </p:xfrm>
        <a:graphic>
          <a:graphicData uri="http://schemas.openxmlformats.org/drawingml/2006/table">
            <a:tbl>
              <a:tblPr firstRow="1" bandRow="1">
                <a:tableStyleId>{0505E3EF-67EA-436B-97B2-0124C06EBD24}</a:tableStyleId>
              </a:tblPr>
              <a:tblGrid>
                <a:gridCol w="1595119">
                  <a:extLst>
                    <a:ext uri="{9D8B030D-6E8A-4147-A177-3AD203B41FA5}">
                      <a16:colId xmlns:a16="http://schemas.microsoft.com/office/drawing/2014/main" val="816503717"/>
                    </a:ext>
                  </a:extLst>
                </a:gridCol>
                <a:gridCol w="1595119">
                  <a:extLst>
                    <a:ext uri="{9D8B030D-6E8A-4147-A177-3AD203B41FA5}">
                      <a16:colId xmlns:a16="http://schemas.microsoft.com/office/drawing/2014/main" val="618463732"/>
                    </a:ext>
                  </a:extLst>
                </a:gridCol>
                <a:gridCol w="1595119">
                  <a:extLst>
                    <a:ext uri="{9D8B030D-6E8A-4147-A177-3AD203B41FA5}">
                      <a16:colId xmlns:a16="http://schemas.microsoft.com/office/drawing/2014/main" val="2276730429"/>
                    </a:ext>
                  </a:extLst>
                </a:gridCol>
                <a:gridCol w="1595119">
                  <a:extLst>
                    <a:ext uri="{9D8B030D-6E8A-4147-A177-3AD203B41FA5}">
                      <a16:colId xmlns:a16="http://schemas.microsoft.com/office/drawing/2014/main" val="1270525043"/>
                    </a:ext>
                  </a:extLst>
                </a:gridCol>
                <a:gridCol w="1595119">
                  <a:extLst>
                    <a:ext uri="{9D8B030D-6E8A-4147-A177-3AD203B41FA5}">
                      <a16:colId xmlns:a16="http://schemas.microsoft.com/office/drawing/2014/main" val="3825844686"/>
                    </a:ext>
                  </a:extLst>
                </a:gridCol>
                <a:gridCol w="1595119">
                  <a:extLst>
                    <a:ext uri="{9D8B030D-6E8A-4147-A177-3AD203B41FA5}">
                      <a16:colId xmlns:a16="http://schemas.microsoft.com/office/drawing/2014/main" val="950740247"/>
                    </a:ext>
                  </a:extLst>
                </a:gridCol>
              </a:tblGrid>
              <a:tr h="471001">
                <a:tc rowSpan="2">
                  <a:txBody>
                    <a:bodyPr/>
                    <a:lstStyle/>
                    <a:p>
                      <a:pPr lvl="0">
                        <a:buNone/>
                      </a:pPr>
                      <a:r>
                        <a:rPr lang="en-US">
                          <a:latin typeface="Libre Franklin Black"/>
                        </a:rPr>
                        <a:t>Question #3</a:t>
                      </a:r>
                    </a:p>
                  </a:txBody>
                  <a:tcPr/>
                </a:tc>
                <a:tc>
                  <a:txBody>
                    <a:bodyPr/>
                    <a:lstStyle/>
                    <a:p>
                      <a:r>
                        <a:rPr lang="en-US">
                          <a:latin typeface="Libre Franklin Black"/>
                        </a:rPr>
                        <a:t>Student 3 </a:t>
                      </a:r>
                    </a:p>
                  </a:txBody>
                  <a:tcPr/>
                </a:tc>
                <a:tc>
                  <a:txBody>
                    <a:bodyPr/>
                    <a:lstStyle/>
                    <a:p>
                      <a:r>
                        <a:rPr lang="en-US">
                          <a:latin typeface="Libre Franklin Black"/>
                        </a:rPr>
                        <a:t>Student 4</a:t>
                      </a:r>
                    </a:p>
                  </a:txBody>
                  <a:tcPr/>
                </a:tc>
                <a:tc>
                  <a:txBody>
                    <a:bodyPr/>
                    <a:lstStyle/>
                    <a:p>
                      <a:r>
                        <a:rPr lang="en-US">
                          <a:latin typeface="Libre Franklin Black"/>
                        </a:rPr>
                        <a:t>Student 1</a:t>
                      </a:r>
                    </a:p>
                  </a:txBody>
                  <a:tcPr/>
                </a:tc>
                <a:tc>
                  <a:txBody>
                    <a:bodyPr/>
                    <a:lstStyle/>
                    <a:p>
                      <a:r>
                        <a:rPr lang="en-US">
                          <a:latin typeface="Libre Franklin Black"/>
                        </a:rPr>
                        <a:t>Student 2</a:t>
                      </a:r>
                    </a:p>
                  </a:txBody>
                  <a:tcPr/>
                </a:tc>
                <a:tc>
                  <a:txBody>
                    <a:bodyPr/>
                    <a:lstStyle/>
                    <a:p>
                      <a:pPr lvl="0">
                        <a:buNone/>
                      </a:pPr>
                      <a:r>
                        <a:rPr lang="en-US">
                          <a:latin typeface="Libre Franklin Black"/>
                        </a:rPr>
                        <a:t>All Students</a:t>
                      </a:r>
                    </a:p>
                  </a:txBody>
                  <a:tcPr/>
                </a:tc>
                <a:extLst>
                  <a:ext uri="{0D108BD9-81ED-4DB2-BD59-A6C34878D82A}">
                    <a16:rowId xmlns:a16="http://schemas.microsoft.com/office/drawing/2014/main" val="2908333353"/>
                  </a:ext>
                </a:extLst>
              </a:tr>
              <a:tr h="471001">
                <a:tc vMerge="1">
                  <a:txBody>
                    <a:bodyPr/>
                    <a:lstStyle/>
                    <a:p>
                      <a:endParaRPr lang="en-US"/>
                    </a:p>
                  </a:txBody>
                  <a:tcPr/>
                </a:tc>
                <a:tc>
                  <a:txBody>
                    <a:bodyPr/>
                    <a:lstStyle/>
                    <a:p>
                      <a:r>
                        <a:rPr lang="en-US" sz="1600">
                          <a:latin typeface="Libre Baskerville"/>
                        </a:rPr>
                        <a:t>Reads Question</a:t>
                      </a:r>
                    </a:p>
                  </a:txBody>
                  <a:tcPr/>
                </a:tc>
                <a:tc>
                  <a:txBody>
                    <a:bodyPr/>
                    <a:lstStyle/>
                    <a:p>
                      <a:r>
                        <a:rPr lang="en-US" sz="1600">
                          <a:latin typeface="Libre Baskerville"/>
                        </a:rPr>
                        <a:t>Answers Question</a:t>
                      </a:r>
                    </a:p>
                  </a:txBody>
                  <a:tcPr/>
                </a:tc>
                <a:tc>
                  <a:txBody>
                    <a:bodyPr/>
                    <a:lstStyle/>
                    <a:p>
                      <a:r>
                        <a:rPr lang="en-US" sz="1600">
                          <a:latin typeface="Libre Baskerville"/>
                        </a:rPr>
                        <a:t>Praise and Encourage</a:t>
                      </a:r>
                    </a:p>
                  </a:txBody>
                  <a:tcPr/>
                </a:tc>
                <a:tc>
                  <a:txBody>
                    <a:bodyPr/>
                    <a:lstStyle/>
                    <a:p>
                      <a:r>
                        <a:rPr lang="en-US" sz="1600">
                          <a:latin typeface="Libre Baskerville"/>
                        </a:rPr>
                        <a:t>Ask follow up question</a:t>
                      </a:r>
                    </a:p>
                  </a:txBody>
                  <a:tcPr/>
                </a:tc>
                <a:tc>
                  <a:txBody>
                    <a:bodyPr/>
                    <a:lstStyle/>
                    <a:p>
                      <a:pPr lvl="0">
                        <a:buNone/>
                      </a:pPr>
                      <a:r>
                        <a:rPr lang="en-US" sz="1600">
                          <a:latin typeface="Libre Baskerville"/>
                        </a:rPr>
                        <a:t>Discuss the follow-up question</a:t>
                      </a:r>
                    </a:p>
                  </a:txBody>
                  <a:tcPr/>
                </a:tc>
                <a:extLst>
                  <a:ext uri="{0D108BD9-81ED-4DB2-BD59-A6C34878D82A}">
                    <a16:rowId xmlns:a16="http://schemas.microsoft.com/office/drawing/2014/main" val="157085427"/>
                  </a:ext>
                </a:extLst>
              </a:tr>
            </a:tbl>
          </a:graphicData>
        </a:graphic>
      </p:graphicFrame>
      <p:graphicFrame>
        <p:nvGraphicFramePr>
          <p:cNvPr id="12" name="Table 11">
            <a:extLst>
              <a:ext uri="{FF2B5EF4-FFF2-40B4-BE49-F238E27FC236}">
                <a16:creationId xmlns:a16="http://schemas.microsoft.com/office/drawing/2014/main" id="{EC63F62B-BF64-6086-6308-9801A42FE759}"/>
              </a:ext>
            </a:extLst>
          </p:cNvPr>
          <p:cNvGraphicFramePr>
            <a:graphicFrameLocks noGrp="1"/>
          </p:cNvGraphicFramePr>
          <p:nvPr>
            <p:extLst>
              <p:ext uri="{D42A27DB-BD31-4B8C-83A1-F6EECF244321}">
                <p14:modId xmlns:p14="http://schemas.microsoft.com/office/powerpoint/2010/main" val="3948181438"/>
              </p:ext>
            </p:extLst>
          </p:nvPr>
        </p:nvGraphicFramePr>
        <p:xfrm>
          <a:off x="1970959" y="5055884"/>
          <a:ext cx="9570714" cy="1293961"/>
        </p:xfrm>
        <a:graphic>
          <a:graphicData uri="http://schemas.openxmlformats.org/drawingml/2006/table">
            <a:tbl>
              <a:tblPr firstRow="1" bandRow="1">
                <a:tableStyleId>{0505E3EF-67EA-436B-97B2-0124C06EBD24}</a:tableStyleId>
              </a:tblPr>
              <a:tblGrid>
                <a:gridCol w="1595119">
                  <a:extLst>
                    <a:ext uri="{9D8B030D-6E8A-4147-A177-3AD203B41FA5}">
                      <a16:colId xmlns:a16="http://schemas.microsoft.com/office/drawing/2014/main" val="816503717"/>
                    </a:ext>
                  </a:extLst>
                </a:gridCol>
                <a:gridCol w="1595119">
                  <a:extLst>
                    <a:ext uri="{9D8B030D-6E8A-4147-A177-3AD203B41FA5}">
                      <a16:colId xmlns:a16="http://schemas.microsoft.com/office/drawing/2014/main" val="618463732"/>
                    </a:ext>
                  </a:extLst>
                </a:gridCol>
                <a:gridCol w="1595119">
                  <a:extLst>
                    <a:ext uri="{9D8B030D-6E8A-4147-A177-3AD203B41FA5}">
                      <a16:colId xmlns:a16="http://schemas.microsoft.com/office/drawing/2014/main" val="2276730429"/>
                    </a:ext>
                  </a:extLst>
                </a:gridCol>
                <a:gridCol w="1595119">
                  <a:extLst>
                    <a:ext uri="{9D8B030D-6E8A-4147-A177-3AD203B41FA5}">
                      <a16:colId xmlns:a16="http://schemas.microsoft.com/office/drawing/2014/main" val="1270525043"/>
                    </a:ext>
                  </a:extLst>
                </a:gridCol>
                <a:gridCol w="1595119">
                  <a:extLst>
                    <a:ext uri="{9D8B030D-6E8A-4147-A177-3AD203B41FA5}">
                      <a16:colId xmlns:a16="http://schemas.microsoft.com/office/drawing/2014/main" val="3825844686"/>
                    </a:ext>
                  </a:extLst>
                </a:gridCol>
                <a:gridCol w="1595119">
                  <a:extLst>
                    <a:ext uri="{9D8B030D-6E8A-4147-A177-3AD203B41FA5}">
                      <a16:colId xmlns:a16="http://schemas.microsoft.com/office/drawing/2014/main" val="950740247"/>
                    </a:ext>
                  </a:extLst>
                </a:gridCol>
              </a:tblGrid>
              <a:tr h="471001">
                <a:tc rowSpan="2">
                  <a:txBody>
                    <a:bodyPr/>
                    <a:lstStyle/>
                    <a:p>
                      <a:pPr lvl="0">
                        <a:buNone/>
                      </a:pPr>
                      <a:r>
                        <a:rPr lang="en-US">
                          <a:latin typeface="Libre Franklin Black"/>
                        </a:rPr>
                        <a:t>Question #4</a:t>
                      </a:r>
                    </a:p>
                  </a:txBody>
                  <a:tcPr/>
                </a:tc>
                <a:tc>
                  <a:txBody>
                    <a:bodyPr/>
                    <a:lstStyle/>
                    <a:p>
                      <a:r>
                        <a:rPr lang="en-US">
                          <a:latin typeface="Libre Franklin Black"/>
                        </a:rPr>
                        <a:t>Student 4 </a:t>
                      </a:r>
                    </a:p>
                  </a:txBody>
                  <a:tcPr/>
                </a:tc>
                <a:tc>
                  <a:txBody>
                    <a:bodyPr/>
                    <a:lstStyle/>
                    <a:p>
                      <a:r>
                        <a:rPr lang="en-US">
                          <a:latin typeface="Libre Franklin Black"/>
                        </a:rPr>
                        <a:t>Student 1</a:t>
                      </a:r>
                    </a:p>
                  </a:txBody>
                  <a:tcPr/>
                </a:tc>
                <a:tc>
                  <a:txBody>
                    <a:bodyPr/>
                    <a:lstStyle/>
                    <a:p>
                      <a:r>
                        <a:rPr lang="en-US">
                          <a:latin typeface="Libre Franklin Black"/>
                        </a:rPr>
                        <a:t>Student 2</a:t>
                      </a:r>
                    </a:p>
                  </a:txBody>
                  <a:tcPr/>
                </a:tc>
                <a:tc>
                  <a:txBody>
                    <a:bodyPr/>
                    <a:lstStyle/>
                    <a:p>
                      <a:r>
                        <a:rPr lang="en-US">
                          <a:latin typeface="Libre Franklin Black"/>
                        </a:rPr>
                        <a:t>Student 3</a:t>
                      </a:r>
                    </a:p>
                  </a:txBody>
                  <a:tcPr/>
                </a:tc>
                <a:tc>
                  <a:txBody>
                    <a:bodyPr/>
                    <a:lstStyle/>
                    <a:p>
                      <a:pPr lvl="0">
                        <a:buNone/>
                      </a:pPr>
                      <a:r>
                        <a:rPr lang="en-US">
                          <a:latin typeface="Libre Franklin Black"/>
                        </a:rPr>
                        <a:t>All Students</a:t>
                      </a:r>
                    </a:p>
                  </a:txBody>
                  <a:tcPr/>
                </a:tc>
                <a:extLst>
                  <a:ext uri="{0D108BD9-81ED-4DB2-BD59-A6C34878D82A}">
                    <a16:rowId xmlns:a16="http://schemas.microsoft.com/office/drawing/2014/main" val="2908333353"/>
                  </a:ext>
                </a:extLst>
              </a:tr>
              <a:tr h="471001">
                <a:tc vMerge="1">
                  <a:txBody>
                    <a:bodyPr/>
                    <a:lstStyle/>
                    <a:p>
                      <a:endParaRPr lang="en-US"/>
                    </a:p>
                  </a:txBody>
                  <a:tcPr/>
                </a:tc>
                <a:tc>
                  <a:txBody>
                    <a:bodyPr/>
                    <a:lstStyle/>
                    <a:p>
                      <a:r>
                        <a:rPr lang="en-US" sz="1600">
                          <a:latin typeface="Libre Baskerville"/>
                        </a:rPr>
                        <a:t>Reads Question</a:t>
                      </a:r>
                    </a:p>
                  </a:txBody>
                  <a:tcPr/>
                </a:tc>
                <a:tc>
                  <a:txBody>
                    <a:bodyPr/>
                    <a:lstStyle/>
                    <a:p>
                      <a:r>
                        <a:rPr lang="en-US" sz="1600">
                          <a:latin typeface="Libre Baskerville"/>
                        </a:rPr>
                        <a:t>Answers Question</a:t>
                      </a:r>
                    </a:p>
                  </a:txBody>
                  <a:tcPr/>
                </a:tc>
                <a:tc>
                  <a:txBody>
                    <a:bodyPr/>
                    <a:lstStyle/>
                    <a:p>
                      <a:r>
                        <a:rPr lang="en-US" sz="1600">
                          <a:latin typeface="Libre Baskerville"/>
                        </a:rPr>
                        <a:t>Praise and Encourage</a:t>
                      </a:r>
                    </a:p>
                  </a:txBody>
                  <a:tcPr/>
                </a:tc>
                <a:tc>
                  <a:txBody>
                    <a:bodyPr/>
                    <a:lstStyle/>
                    <a:p>
                      <a:r>
                        <a:rPr lang="en-US" sz="1600">
                          <a:latin typeface="Libre Baskerville"/>
                        </a:rPr>
                        <a:t>Ask follow up question</a:t>
                      </a:r>
                    </a:p>
                  </a:txBody>
                  <a:tcPr/>
                </a:tc>
                <a:tc>
                  <a:txBody>
                    <a:bodyPr/>
                    <a:lstStyle/>
                    <a:p>
                      <a:pPr lvl="0">
                        <a:buNone/>
                      </a:pPr>
                      <a:r>
                        <a:rPr lang="en-US" sz="1600">
                          <a:latin typeface="Libre Baskerville"/>
                        </a:rPr>
                        <a:t>Discuss the follow-up question</a:t>
                      </a:r>
                    </a:p>
                  </a:txBody>
                  <a:tcPr/>
                </a:tc>
                <a:extLst>
                  <a:ext uri="{0D108BD9-81ED-4DB2-BD59-A6C34878D82A}">
                    <a16:rowId xmlns:a16="http://schemas.microsoft.com/office/drawing/2014/main" val="157085427"/>
                  </a:ext>
                </a:extLst>
              </a:tr>
            </a:tbl>
          </a:graphicData>
        </a:graphic>
      </p:graphicFrame>
    </p:spTree>
    <p:extLst>
      <p:ext uri="{BB962C8B-B14F-4D97-AF65-F5344CB8AC3E}">
        <p14:creationId xmlns:p14="http://schemas.microsoft.com/office/powerpoint/2010/main" val="404341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1CC8-D6F2-816C-D7BE-7698C059557C}"/>
              </a:ext>
            </a:extLst>
          </p:cNvPr>
          <p:cNvSpPr>
            <a:spLocks noGrp="1"/>
          </p:cNvSpPr>
          <p:nvPr>
            <p:ph type="title"/>
          </p:nvPr>
        </p:nvSpPr>
        <p:spPr/>
        <p:txBody>
          <a:bodyPr/>
          <a:lstStyle/>
          <a:p>
            <a:r>
              <a:rPr lang="en-US">
                <a:solidFill>
                  <a:schemeClr val="tx1"/>
                </a:solidFill>
                <a:latin typeface="Libre Franklin"/>
              </a:rPr>
              <a:t>Final Question</a:t>
            </a:r>
            <a:endParaRPr lang="en-US">
              <a:solidFill>
                <a:schemeClr val="tx1"/>
              </a:solidFill>
            </a:endParaRPr>
          </a:p>
        </p:txBody>
      </p:sp>
      <p:sp>
        <p:nvSpPr>
          <p:cNvPr id="3" name="Slide Number Placeholder 2">
            <a:extLst>
              <a:ext uri="{FF2B5EF4-FFF2-40B4-BE49-F238E27FC236}">
                <a16:creationId xmlns:a16="http://schemas.microsoft.com/office/drawing/2014/main" id="{56AB7E75-0F49-A342-4BE0-F47F111C7C6B}"/>
              </a:ext>
            </a:extLst>
          </p:cNvPr>
          <p:cNvSpPr>
            <a:spLocks noGrp="1"/>
          </p:cNvSpPr>
          <p:nvPr>
            <p:ph type="sldNum" sz="quarter" idx="4"/>
          </p:nvPr>
        </p:nvSpPr>
        <p:spPr/>
        <p:txBody>
          <a:bodyPr/>
          <a:lstStyle/>
          <a:p>
            <a:fld id="{74743CB8-03B1-D240-A0C2-C770526C1FDB}" type="slidenum">
              <a:rPr lang="en-US" smtClean="0"/>
              <a:pPr/>
              <a:t>6</a:t>
            </a:fld>
            <a:endParaRPr lang="en-US"/>
          </a:p>
        </p:txBody>
      </p:sp>
      <p:sp>
        <p:nvSpPr>
          <p:cNvPr id="4" name="Content Placeholder 3">
            <a:extLst>
              <a:ext uri="{FF2B5EF4-FFF2-40B4-BE49-F238E27FC236}">
                <a16:creationId xmlns:a16="http://schemas.microsoft.com/office/drawing/2014/main" id="{96483ACD-150C-D5D1-BCBD-0E4F554CD5E9}"/>
              </a:ext>
            </a:extLst>
          </p:cNvPr>
          <p:cNvSpPr>
            <a:spLocks noGrp="1"/>
          </p:cNvSpPr>
          <p:nvPr>
            <p:ph idx="1"/>
          </p:nvPr>
        </p:nvSpPr>
        <p:spPr>
          <a:xfrm>
            <a:off x="1651380" y="2041937"/>
            <a:ext cx="10140286" cy="4237718"/>
          </a:xfrm>
        </p:spPr>
        <p:txBody>
          <a:bodyPr vert="horz" lIns="91440" tIns="45720" rIns="91440" bIns="45720" rtlCol="0" anchor="t">
            <a:normAutofit/>
          </a:bodyPr>
          <a:lstStyle/>
          <a:p>
            <a:pPr marL="0" indent="0">
              <a:buNone/>
            </a:pPr>
            <a:r>
              <a:rPr lang="en-US" sz="4800">
                <a:latin typeface="Libre Baskerville"/>
              </a:rPr>
              <a:t>How did the emergence of political parties influence the development of American democracy?</a:t>
            </a:r>
          </a:p>
        </p:txBody>
      </p:sp>
    </p:spTree>
    <p:extLst>
      <p:ext uri="{BB962C8B-B14F-4D97-AF65-F5344CB8AC3E}">
        <p14:creationId xmlns:p14="http://schemas.microsoft.com/office/powerpoint/2010/main" val="2516512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2CBE1-1C7A-2EBE-6C62-C32600BA0740}"/>
              </a:ext>
            </a:extLst>
          </p:cNvPr>
          <p:cNvSpPr>
            <a:spLocks noGrp="1"/>
          </p:cNvSpPr>
          <p:nvPr>
            <p:ph type="title"/>
          </p:nvPr>
        </p:nvSpPr>
        <p:spPr>
          <a:xfrm>
            <a:off x="212835" y="2626966"/>
            <a:ext cx="11766331" cy="1325563"/>
          </a:xfrm>
        </p:spPr>
        <p:txBody>
          <a:bodyPr>
            <a:noAutofit/>
          </a:bodyPr>
          <a:lstStyle/>
          <a:p>
            <a:pPr algn="ctr"/>
            <a:r>
              <a:rPr lang="en-US" sz="3700">
                <a:latin typeface="Libre Franklin"/>
              </a:rPr>
              <a:t>How did the Constitution influence decisions in the Early Republic? </a:t>
            </a:r>
            <a:endParaRPr lang="en-US"/>
          </a:p>
        </p:txBody>
      </p:sp>
    </p:spTree>
    <p:extLst>
      <p:ext uri="{BB962C8B-B14F-4D97-AF65-F5344CB8AC3E}">
        <p14:creationId xmlns:p14="http://schemas.microsoft.com/office/powerpoint/2010/main" val="153062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EA8020-F1B1-3B1C-8198-5B8096577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15F57-0EBE-5167-BD30-8081BE3CCE00}"/>
              </a:ext>
            </a:extLst>
          </p:cNvPr>
          <p:cNvSpPr>
            <a:spLocks noGrp="1"/>
          </p:cNvSpPr>
          <p:nvPr>
            <p:ph type="title"/>
          </p:nvPr>
        </p:nvSpPr>
        <p:spPr>
          <a:xfrm>
            <a:off x="212835" y="2103455"/>
            <a:ext cx="11766331" cy="1325563"/>
          </a:xfrm>
        </p:spPr>
        <p:txBody>
          <a:bodyPr>
            <a:noAutofit/>
          </a:bodyPr>
          <a:lstStyle/>
          <a:p>
            <a:pPr algn="ctr"/>
            <a:r>
              <a:rPr lang="en-US">
                <a:latin typeface="Libre Franklin"/>
              </a:rPr>
              <a:t>Reading and Annotation </a:t>
            </a:r>
            <a:endParaRPr lang="en-US"/>
          </a:p>
        </p:txBody>
      </p:sp>
    </p:spTree>
    <p:extLst>
      <p:ext uri="{BB962C8B-B14F-4D97-AF65-F5344CB8AC3E}">
        <p14:creationId xmlns:p14="http://schemas.microsoft.com/office/powerpoint/2010/main" val="123662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17B8-1E09-0CC2-D98A-C33A5759F4A9}"/>
              </a:ext>
            </a:extLst>
          </p:cNvPr>
          <p:cNvSpPr>
            <a:spLocks noGrp="1"/>
          </p:cNvSpPr>
          <p:nvPr>
            <p:ph type="title"/>
          </p:nvPr>
        </p:nvSpPr>
        <p:spPr/>
        <p:txBody>
          <a:bodyPr>
            <a:normAutofit fontScale="90000"/>
          </a:bodyPr>
          <a:lstStyle/>
          <a:p>
            <a:r>
              <a:rPr lang="en-US" sz="3200">
                <a:solidFill>
                  <a:srgbClr val="333B41"/>
                </a:solidFill>
                <a:effectLst/>
                <a:latin typeface="Libre Franklin"/>
              </a:rPr>
              <a:t>Document </a:t>
            </a:r>
            <a:r>
              <a:rPr lang="en-US" sz="3200">
                <a:solidFill>
                  <a:srgbClr val="333B41"/>
                </a:solidFill>
                <a:latin typeface="Libre Franklin"/>
              </a:rPr>
              <a:t>A: Excerpt from Article I Section 8 of the Constitution (1787) </a:t>
            </a:r>
            <a:endParaRPr lang="en-US"/>
          </a:p>
        </p:txBody>
      </p:sp>
      <p:sp>
        <p:nvSpPr>
          <p:cNvPr id="4" name="Slide Number Placeholder 3">
            <a:extLst>
              <a:ext uri="{FF2B5EF4-FFF2-40B4-BE49-F238E27FC236}">
                <a16:creationId xmlns:a16="http://schemas.microsoft.com/office/drawing/2014/main" id="{E9D4118D-A111-1CB6-88DC-CCFD844CE193}"/>
              </a:ext>
            </a:extLst>
          </p:cNvPr>
          <p:cNvSpPr>
            <a:spLocks noGrp="1"/>
          </p:cNvSpPr>
          <p:nvPr>
            <p:ph type="sldNum" sz="quarter" idx="4"/>
          </p:nvPr>
        </p:nvSpPr>
        <p:spPr/>
        <p:txBody>
          <a:bodyPr/>
          <a:lstStyle/>
          <a:p>
            <a:fld id="{74743CB8-03B1-D240-A0C2-C770526C1FDB}" type="slidenum">
              <a:rPr lang="en-US" smtClean="0"/>
              <a:pPr/>
              <a:t>9</a:t>
            </a:fld>
            <a:endParaRPr lang="en-US"/>
          </a:p>
        </p:txBody>
      </p:sp>
      <p:graphicFrame>
        <p:nvGraphicFramePr>
          <p:cNvPr id="5" name="Table 4">
            <a:extLst>
              <a:ext uri="{FF2B5EF4-FFF2-40B4-BE49-F238E27FC236}">
                <a16:creationId xmlns:a16="http://schemas.microsoft.com/office/drawing/2014/main" id="{A3610B1F-B264-F480-107C-947E6149551D}"/>
              </a:ext>
            </a:extLst>
          </p:cNvPr>
          <p:cNvGraphicFramePr>
            <a:graphicFrameLocks noGrp="1"/>
          </p:cNvGraphicFramePr>
          <p:nvPr>
            <p:extLst>
              <p:ext uri="{D42A27DB-BD31-4B8C-83A1-F6EECF244321}">
                <p14:modId xmlns:p14="http://schemas.microsoft.com/office/powerpoint/2010/main" val="2909733007"/>
              </p:ext>
            </p:extLst>
          </p:nvPr>
        </p:nvGraphicFramePr>
        <p:xfrm>
          <a:off x="1812524" y="1464815"/>
          <a:ext cx="9680598" cy="3383280"/>
        </p:xfrm>
        <a:graphic>
          <a:graphicData uri="http://schemas.openxmlformats.org/drawingml/2006/table">
            <a:tbl>
              <a:tblPr bandRow="1">
                <a:tableStyleId>{5C22544A-7EE6-4342-B048-85BDC9FD1C3A}</a:tableStyleId>
              </a:tblPr>
              <a:tblGrid>
                <a:gridCol w="6430818">
                  <a:extLst>
                    <a:ext uri="{9D8B030D-6E8A-4147-A177-3AD203B41FA5}">
                      <a16:colId xmlns:a16="http://schemas.microsoft.com/office/drawing/2014/main" val="2223935631"/>
                    </a:ext>
                  </a:extLst>
                </a:gridCol>
                <a:gridCol w="3249780">
                  <a:extLst>
                    <a:ext uri="{9D8B030D-6E8A-4147-A177-3AD203B41FA5}">
                      <a16:colId xmlns:a16="http://schemas.microsoft.com/office/drawing/2014/main" val="2697501078"/>
                    </a:ext>
                  </a:extLst>
                </a:gridCol>
              </a:tblGrid>
              <a:tr h="3259823">
                <a:tc>
                  <a:txBody>
                    <a:bodyPr/>
                    <a:lstStyle/>
                    <a:p>
                      <a:pPr rtl="0" fontAlgn="base">
                        <a:lnSpc>
                          <a:spcPct val="100000"/>
                        </a:lnSpc>
                        <a:buNone/>
                      </a:pPr>
                      <a:r>
                        <a:rPr lang="en-US" sz="2400">
                          <a:solidFill>
                            <a:srgbClr val="000000"/>
                          </a:solidFill>
                          <a:effectLst/>
                          <a:latin typeface="Libre Baskerville"/>
                        </a:rPr>
                        <a:t>[The Congress shall have Power . . . ] To make all Laws which shall be necessary and proper for </a:t>
                      </a:r>
                      <a:r>
                        <a:rPr lang="en-US" sz="2400" b="1">
                          <a:solidFill>
                            <a:srgbClr val="000000"/>
                          </a:solidFill>
                          <a:effectLst/>
                          <a:latin typeface="Libre Baskerville"/>
                        </a:rPr>
                        <a:t>carrying into Execution the foregoing Powers</a:t>
                      </a:r>
                      <a:r>
                        <a:rPr lang="en-US" sz="2400">
                          <a:solidFill>
                            <a:srgbClr val="000000"/>
                          </a:solidFill>
                          <a:effectLst/>
                          <a:latin typeface="Libre Baskerville"/>
                        </a:rPr>
                        <a:t>, and all other Powers vested by this Constitution in the Government of the United States, or in any Department or Officer thereof. </a:t>
                      </a:r>
                      <a:endParaRPr lang="en-US" sz="240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r>
                        <a:rPr lang="en-US" sz="2400" b="1">
                          <a:solidFill>
                            <a:srgbClr val="333B41"/>
                          </a:solidFill>
                          <a:effectLst/>
                          <a:latin typeface="Libre Baskerville"/>
                        </a:rPr>
                        <a:t>carrying into execution the foregoing powers- </a:t>
                      </a:r>
                      <a:r>
                        <a:rPr lang="en-US" sz="2400">
                          <a:solidFill>
                            <a:srgbClr val="333B41"/>
                          </a:solidFill>
                          <a:effectLst/>
                          <a:latin typeface="Libre Baskerville"/>
                        </a:rPr>
                        <a:t>putting the listed powers of Congress into action or making sure they are carried out effectively. </a:t>
                      </a: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1007809"/>
                  </a:ext>
                </a:extLst>
              </a:tr>
            </a:tbl>
          </a:graphicData>
        </a:graphic>
      </p:graphicFrame>
    </p:spTree>
    <p:extLst>
      <p:ext uri="{BB962C8B-B14F-4D97-AF65-F5344CB8AC3E}">
        <p14:creationId xmlns:p14="http://schemas.microsoft.com/office/powerpoint/2010/main" val="1535460126"/>
      </p:ext>
    </p:extLst>
  </p:cSld>
  <p:clrMapOvr>
    <a:masterClrMapping/>
  </p:clrMapOvr>
</p:sld>
</file>

<file path=ppt/theme/theme1.xml><?xml version="1.0" encoding="utf-8"?>
<a:theme xmlns:a="http://schemas.openxmlformats.org/drawingml/2006/main" name="BRI Theme - Natural">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D16A5726-0C1A-3D47-90F9-8F9EFF2C6DB1}"/>
    </a:ext>
  </a:extLst>
</a:theme>
</file>

<file path=ppt/theme/theme2.xml><?xml version="1.0" encoding="utf-8"?>
<a:theme xmlns:a="http://schemas.openxmlformats.org/drawingml/2006/main" name="Blank Background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6ABCF728-071A-264A-997B-4DC2D52A842D}"/>
    </a:ext>
  </a:extLst>
</a:theme>
</file>

<file path=ppt/theme/theme3.xml><?xml version="1.0" encoding="utf-8"?>
<a:theme xmlns:a="http://schemas.openxmlformats.org/drawingml/2006/main" name="Title &amp; Section Screen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4A728D9F-3D7A-1D40-8D41-CD89D99756DE}"/>
    </a:ext>
  </a:extLst>
</a:theme>
</file>

<file path=ppt/theme/theme4.xml><?xml version="1.0" encoding="utf-8"?>
<a:theme xmlns:a="http://schemas.openxmlformats.org/drawingml/2006/main" name="Quick Standards">
  <a:themeElements>
    <a:clrScheme name="BRI Palette">
      <a:dk1>
        <a:srgbClr val="333B41"/>
      </a:dk1>
      <a:lt1>
        <a:srgbClr val="F7F4F1"/>
      </a:lt1>
      <a:dk2>
        <a:srgbClr val="1C335F"/>
      </a:dk2>
      <a:lt2>
        <a:srgbClr val="F7F4F1"/>
      </a:lt2>
      <a:accent1>
        <a:srgbClr val="1C335F"/>
      </a:accent1>
      <a:accent2>
        <a:srgbClr val="FF8300"/>
      </a:accent2>
      <a:accent3>
        <a:srgbClr val="3ABEAC"/>
      </a:accent3>
      <a:accent4>
        <a:srgbClr val="00A6CE"/>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A7E36960-550F-514F-98D2-AD1692C31E4B}"/>
    </a:ext>
  </a:extLst>
</a:theme>
</file>

<file path=ppt/theme/theme5.xml><?xml version="1.0" encoding="utf-8"?>
<a:theme xmlns:a="http://schemas.openxmlformats.org/drawingml/2006/main" name="BRI_Jr Main">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53AD8B5F-FBB8-F042-A401-9FB5CC219A5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5d973b5-b314-4168-add3-dadb8ebcd3bd">
      <UserInfo>
        <DisplayName>Rachel D. Humphries</DisplayName>
        <AccountId>13</AccountId>
        <AccountType/>
      </UserInfo>
      <UserInfo>
        <DisplayName>Michael Torres</DisplayName>
        <AccountId>6</AccountId>
        <AccountType/>
      </UserInfo>
    </SharedWithUsers>
    <Favorite xmlns="822e08e5-7231-4e64-b78f-a5a4802c7c1e">false</Favorite>
    <TaxCatchAll xmlns="d5d973b5-b314-4168-add3-dadb8ebcd3bd" xsi:nil="true"/>
    <Lesson xmlns="822e08e5-7231-4e64-b78f-a5a4802c7c1e" xsi:nil="true"/>
    <lcf76f155ced4ddcb4097134ff3c332f xmlns="822e08e5-7231-4e64-b78f-a5a4802c7c1e">
      <Terms xmlns="http://schemas.microsoft.com/office/infopath/2007/PartnerControls"/>
    </lcf76f155ced4ddcb4097134ff3c332f>
    <Image xmlns="822e08e5-7231-4e64-b78f-a5a4802c7c1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90354301156344B9EDF14D65818FF5" ma:contentTypeVersion="24" ma:contentTypeDescription="Create a new document." ma:contentTypeScope="" ma:versionID="f770bbef01619948d928bfd546004e0a">
  <xsd:schema xmlns:xsd="http://www.w3.org/2001/XMLSchema" xmlns:xs="http://www.w3.org/2001/XMLSchema" xmlns:p="http://schemas.microsoft.com/office/2006/metadata/properties" xmlns:ns2="822e08e5-7231-4e64-b78f-a5a4802c7c1e" xmlns:ns3="d5d973b5-b314-4168-add3-dadb8ebcd3bd" targetNamespace="http://schemas.microsoft.com/office/2006/metadata/properties" ma:root="true" ma:fieldsID="8eb5b311b50fe10aa880c2a81cab9ef4" ns2:_="" ns3:_="">
    <xsd:import namespace="822e08e5-7231-4e64-b78f-a5a4802c7c1e"/>
    <xsd:import namespace="d5d973b5-b314-4168-add3-dadb8ebcd3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Image" minOccurs="0"/>
                <xsd:element ref="ns2:Lesson" minOccurs="0"/>
                <xsd:element ref="ns2:Favorit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e08e5-7231-4e64-b78f-a5a4802c7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Image" ma:index="21" nillable="true" ma:displayName="Image" ma:description="Image" ma:format="Thumbnail" ma:internalName="Image">
      <xsd:simpleType>
        <xsd:restriction base="dms:Unknown"/>
      </xsd:simpleType>
    </xsd:element>
    <xsd:element name="Lesson" ma:index="22" nillable="true" ma:displayName="Lesson" ma:format="Dropdown" ma:internalName="Lesson">
      <xsd:simpleType>
        <xsd:restriction base="dms:Text">
          <xsd:maxLength value="255"/>
        </xsd:restriction>
      </xsd:simpleType>
    </xsd:element>
    <xsd:element name="Favorite" ma:index="23" nillable="true" ma:displayName="Favorite" ma:default="0" ma:internalName="Favorite">
      <xsd:simpleType>
        <xsd:restriction base="dms:Boolea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d3734e1-e963-4e50-b692-19ac705f71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d973b5-b314-4168-add3-dadb8ebcd3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402678a-93c6-4e1e-b88f-c425f8d7ffa0}" ma:internalName="TaxCatchAll" ma:showField="CatchAllData" ma:web="d5d973b5-b314-4168-add3-dadb8ebcd3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80CE9D-C4ED-4D81-8203-CF5EB584D2FC}">
  <ds:schemaRefs>
    <ds:schemaRef ds:uri="http://purl.org/dc/dcmitype/"/>
    <ds:schemaRef ds:uri="http://www.w3.org/XML/1998/namespace"/>
    <ds:schemaRef ds:uri="http://purl.org/dc/elements/1.1/"/>
    <ds:schemaRef ds:uri="822e08e5-7231-4e64-b78f-a5a4802c7c1e"/>
    <ds:schemaRef ds:uri="http://purl.org/dc/terms/"/>
    <ds:schemaRef ds:uri="http://schemas.microsoft.com/office/2006/metadata/properties"/>
    <ds:schemaRef ds:uri="http://schemas.microsoft.com/office/2006/documentManagement/types"/>
    <ds:schemaRef ds:uri="d5d973b5-b314-4168-add3-dadb8ebcd3bd"/>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F70048F-9EA7-424F-9435-FC06AF2D435B}">
  <ds:schemaRefs>
    <ds:schemaRef ds:uri="822e08e5-7231-4e64-b78f-a5a4802c7c1e"/>
    <ds:schemaRef ds:uri="d5d973b5-b314-4168-add3-dadb8ebcd3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9B0F2F0-2766-4ACB-8C8D-33D24BCEF0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BRI Theme - Natural</Template>
  <TotalTime>1</TotalTime>
  <Words>2700</Words>
  <Application>Microsoft Macintosh PowerPoint</Application>
  <PresentationFormat>Widescreen</PresentationFormat>
  <Paragraphs>324</Paragraphs>
  <Slides>32</Slides>
  <Notes>27</Notes>
  <HiddenSlides>5</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32</vt:i4>
      </vt:variant>
    </vt:vector>
  </HeadingPairs>
  <TitlesOfParts>
    <vt:vector size="48" baseType="lpstr">
      <vt:lpstr>Arial</vt:lpstr>
      <vt:lpstr>Calibri</vt:lpstr>
      <vt:lpstr>Calibri Light</vt:lpstr>
      <vt:lpstr>Courier New</vt:lpstr>
      <vt:lpstr>Lexend</vt:lpstr>
      <vt:lpstr>Lexend Light Light</vt:lpstr>
      <vt:lpstr>Libre Baskerville</vt:lpstr>
      <vt:lpstr>Libre Franklin</vt:lpstr>
      <vt:lpstr>Libre Franklin Black</vt:lpstr>
      <vt:lpstr>Libre Franklin Medium</vt:lpstr>
      <vt:lpstr>TeXGyreSchola</vt:lpstr>
      <vt:lpstr>BRI Theme - Natural</vt:lpstr>
      <vt:lpstr>Blank Backgrounds</vt:lpstr>
      <vt:lpstr>Title &amp; Section Screens</vt:lpstr>
      <vt:lpstr>Quick Standards</vt:lpstr>
      <vt:lpstr>BRI_Jr Main</vt:lpstr>
      <vt:lpstr>Deconstructed DBQ Skills Mini-Lesson</vt:lpstr>
      <vt:lpstr>Student Materials Needed</vt:lpstr>
      <vt:lpstr>PowerPoint Presentation</vt:lpstr>
      <vt:lpstr>Rotating Responses</vt:lpstr>
      <vt:lpstr>Rotating Responses</vt:lpstr>
      <vt:lpstr>Final Question</vt:lpstr>
      <vt:lpstr>How did the Constitution influence decisions in the Early Republic? </vt:lpstr>
      <vt:lpstr>Reading and Annotation </vt:lpstr>
      <vt:lpstr>Document A: Excerpt from Article I Section 8 of the Constitution (1787) </vt:lpstr>
      <vt:lpstr>Document B: Excerpt from Federalist #10 James Madison (1787) </vt:lpstr>
      <vt:lpstr>Document C: Excerpt from George Washington’s First Inaugural Address (1789)  </vt:lpstr>
      <vt:lpstr>Document D: Excerpt from Alexander Hamilton’s Opinion on the National Bank (1791)  </vt:lpstr>
      <vt:lpstr>Document E: Excerpts from Thomas Jefferson opinion on the National Bank (1791)  </vt:lpstr>
      <vt:lpstr>Document F: Excerpt from George Washington’s Farewell Address (1796) </vt:lpstr>
      <vt:lpstr>Document G: Excerpt from the Sedition Act (1798) </vt:lpstr>
      <vt:lpstr>Grouping Review</vt:lpstr>
      <vt:lpstr>Color-coding and Annotation</vt:lpstr>
      <vt:lpstr>Grouping Documents</vt:lpstr>
      <vt:lpstr>Grouping Documents</vt:lpstr>
      <vt:lpstr>Providing Context</vt:lpstr>
      <vt:lpstr>Providing Context</vt:lpstr>
      <vt:lpstr>Analyzing Sources for Context</vt:lpstr>
      <vt:lpstr>VIEW Document Analysis Review</vt:lpstr>
      <vt:lpstr>Document Analysis</vt:lpstr>
      <vt:lpstr>Document Analysis</vt:lpstr>
      <vt:lpstr>VIEW</vt:lpstr>
      <vt:lpstr>Thesis Writing &amp; Organizer Completion</vt:lpstr>
      <vt:lpstr>A thesis is a defensible claim that establishes a line of reasoning.</vt:lpstr>
      <vt:lpstr>Examples</vt:lpstr>
      <vt:lpstr>Examples</vt:lpstr>
      <vt:lpstr>Peer Review</vt:lpstr>
      <vt:lpstr>Peer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Erin Graybeal</dc:creator>
  <cp:lastModifiedBy>Laura Vlk</cp:lastModifiedBy>
  <cp:revision>52</cp:revision>
  <cp:lastPrinted>2019-05-09T15:13:16Z</cp:lastPrinted>
  <dcterms:created xsi:type="dcterms:W3CDTF">2025-01-27T16:11:32Z</dcterms:created>
  <dcterms:modified xsi:type="dcterms:W3CDTF">2025-08-22T19:59:50Z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0x0101000A90354301156344B9EDF14D65818FF5</vt:lpwstr>
  </property>
  <property fmtid="{D5CDD505-2E9C-101B-9397-08002B2CF9AE}" pid="3" name="MediaServiceImageTags">
    <vt:lpwstr/>
  </property>
</Properties>
</file>