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46B_1185ECE5.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42"/>
  </p:notesMasterIdLst>
  <p:handoutMasterIdLst>
    <p:handoutMasterId r:id="rId43"/>
  </p:handoutMasterIdLst>
  <p:sldIdLst>
    <p:sldId id="1135" r:id="rId9"/>
    <p:sldId id="1076" r:id="rId10"/>
    <p:sldId id="1136" r:id="rId11"/>
    <p:sldId id="1130" r:id="rId12"/>
    <p:sldId id="1065" r:id="rId13"/>
    <p:sldId id="1117" r:id="rId14"/>
    <p:sldId id="1118" r:id="rId15"/>
    <p:sldId id="1119" r:id="rId16"/>
    <p:sldId id="1120" r:id="rId17"/>
    <p:sldId id="1121" r:id="rId18"/>
    <p:sldId id="1122" r:id="rId19"/>
    <p:sldId id="1137" r:id="rId20"/>
    <p:sldId id="1111" r:id="rId21"/>
    <p:sldId id="1129" r:id="rId22"/>
    <p:sldId id="1131" r:id="rId23"/>
    <p:sldId id="1133" r:id="rId24"/>
    <p:sldId id="1080" r:id="rId25"/>
    <p:sldId id="1113" r:id="rId26"/>
    <p:sldId id="1114" r:id="rId27"/>
    <p:sldId id="1128" r:id="rId28"/>
    <p:sldId id="1109" r:id="rId29"/>
    <p:sldId id="1126" r:id="rId30"/>
    <p:sldId id="1127" r:id="rId31"/>
    <p:sldId id="1125" r:id="rId32"/>
    <p:sldId id="1086" r:id="rId33"/>
    <p:sldId id="1079" r:id="rId34"/>
    <p:sldId id="1106" r:id="rId35"/>
    <p:sldId id="1112" r:id="rId36"/>
    <p:sldId id="1138" r:id="rId37"/>
    <p:sldId id="1068" r:id="rId38"/>
    <p:sldId id="1083" r:id="rId39"/>
    <p:sldId id="1077" r:id="rId40"/>
    <p:sldId id="11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C42"/>
    <a:srgbClr val="364B9F"/>
    <a:srgbClr val="F05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EE1D4-DDA0-9E80-2E0D-B248819E946E}" v="1" dt="2025-09-06T13:53:59.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81_718C4F3B.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46B_1185ECE5.xml><?xml version="1.0" encoding="utf-8"?>
<p188:cmLst xmlns:a="http://schemas.openxmlformats.org/drawingml/2006/main" xmlns:r="http://schemas.openxmlformats.org/officeDocument/2006/relationships" xmlns:p188="http://schemas.microsoft.com/office/powerpoint/2018/8/main">
  <p188:cm id="{44A5B0F5-7FD5-4A21-B51B-5819CF25FFAA}" authorId="{DC590D86-7A5C-EF21-5EC9-45D39E84125A}" status="resolved" created="2025-05-12T18:54:49.027" complete="100000">
    <pc:sldMkLst xmlns:pc="http://schemas.microsoft.com/office/powerpoint/2013/main/command">
      <pc:docMk/>
      <pc:sldMk cId="293989605" sldId="1131"/>
    </pc:sldMkLst>
    <p188:txBody>
      <a:bodyPr/>
      <a:lstStyle/>
      <a:p>
        <a:r>
          <a:rPr lang="en-US"/>
          <a:t>change "Students will choose one to place in the middle of their placemat to collect evidence for." to "Students will collect evidence for one and place it in the middle of their placemat"? Trying not to end the sentence in "for"</a:t>
        </a:r>
      </a:p>
    </p188:txBody>
    <p188:extLst>
      <p:ext xmlns:p="http://schemas.openxmlformats.org/presentationml/2006/main" uri="{57CB4572-C831-44C2-8A1C-0ADB6CCDFE69}">
        <p223:reactions xmlns:p223="http://schemas.microsoft.com/office/powerpoint/2022/03/main">
          <p223:rxn type="👍">
            <p223:instance time="2025-05-28T15:34:23.042" authorId="{285F9F84-12B5-FEA8-6756-4C2BFCE17300}"/>
          </p223:rxn>
        </p223:reactions>
      </p:ext>
    </p188:extLst>
  </p188:cm>
</p188:cmLst>
</file>

<file path=ppt/diagrams/_rels/data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4" Type="http://schemas.openxmlformats.org/officeDocument/2006/relationships/image" Target="../media/image6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dirty="0">
              <a:latin typeface="Libre Baskerville"/>
            </a:rPr>
            <a:t>Unit 7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dirty="0">
              <a:latin typeface="Libre Baskerville"/>
            </a:rPr>
            <a:t>Deconstructed DBQ: Providing Evidence Graphic Organizer Handout</a:t>
          </a:r>
        </a:p>
      </dgm:t>
    </dgm:pt>
    <dgm:pt modelId="{ED81E47B-A2E1-48FC-BD43-4D259D6818D5}" type="parTrans" cxnId="{E443527F-E5CE-4D72-B4F0-A8BEEF90EAC0}">
      <dgm:prSet/>
      <dgm:spPr/>
    </dgm:pt>
    <dgm:pt modelId="{DDA13C3E-AE66-4681-8F7F-06B72729537F}" type="sibTrans" cxnId="{E443527F-E5CE-4D72-B4F0-A8BEEF90EAC0}">
      <dgm:prSet/>
      <dgm:spPr/>
    </dgm:pt>
    <dgm:pt modelId="{EEB2903D-6AF2-4C8A-B3E3-709EBB9E34C3}">
      <dgm:prSet phldr="0"/>
      <dgm:spPr/>
      <dgm:t>
        <a:bodyPr/>
        <a:lstStyle/>
        <a:p>
          <a:pPr algn="l" rtl="0">
            <a:lnSpc>
              <a:spcPct val="90000"/>
            </a:lnSpc>
          </a:pPr>
          <a:r>
            <a:rPr lang="en-US" dirty="0">
              <a:latin typeface="Libre Baskerville"/>
            </a:rPr>
            <a:t>Chart paper for Placemat</a:t>
          </a:r>
        </a:p>
      </dgm:t>
    </dgm:pt>
    <dgm:pt modelId="{9A00F2B5-F1A0-4C3E-8364-4D2146D12278}" type="parTrans" cxnId="{27521797-D6EB-487E-9764-42BE6862F54B}">
      <dgm:prSet/>
      <dgm:spPr/>
    </dgm:pt>
    <dgm:pt modelId="{188B4B78-D845-45E3-A02D-D1149A74A039}" type="sibTrans" cxnId="{27521797-D6EB-487E-9764-42BE6862F54B}">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3">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3">
        <dgm:presLayoutVars>
          <dgm:bulletEnabled val="1"/>
        </dgm:presLayoutVars>
      </dgm:prSet>
      <dgm:spPr/>
    </dgm:pt>
    <dgm:pt modelId="{52C92ED1-2757-47BA-BC28-A1C7BD438357}" type="pres">
      <dgm:prSet presAssocID="{DDA13C3E-AE66-4681-8F7F-06B72729537F}" presName="sibTrans" presStyleCnt="0"/>
      <dgm:spPr/>
    </dgm:pt>
    <dgm:pt modelId="{F06FA16C-FCDD-4EEB-988B-9F9F09E6D80E}" type="pres">
      <dgm:prSet presAssocID="{EEB2903D-6AF2-4C8A-B3E3-709EBB9E34C3}" presName="node" presStyleLbl="node1" presStyleIdx="2" presStyleCnt="3">
        <dgm:presLayoutVars>
          <dgm:bulletEnabled val="1"/>
        </dgm:presLayoutVars>
      </dgm:prSet>
      <dgm:spPr/>
    </dgm:pt>
  </dgm:ptLst>
  <dgm:cxnLst>
    <dgm:cxn modelId="{9B1B3963-D602-4BF2-AC68-A82E63113BDA}" type="presOf" srcId="{EEB2903D-6AF2-4C8A-B3E3-709EBB9E34C3}" destId="{F06FA16C-FCDD-4EEB-988B-9F9F09E6D80E}" srcOrd="0" destOrd="0" presId="urn:microsoft.com/office/officeart/2005/8/layout/defaul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27521797-D6EB-487E-9764-42BE6862F54B}" srcId="{4A2A261D-1D50-47BB-850A-4565CEAD2439}" destId="{EEB2903D-6AF2-4C8A-B3E3-709EBB9E34C3}" srcOrd="2" destOrd="0" parTransId="{9A00F2B5-F1A0-4C3E-8364-4D2146D12278}" sibTransId="{188B4B78-D845-45E3-A02D-D1149A74A039}"/>
    <dgm:cxn modelId="{03E0FFDC-87FF-473C-A265-CA5FCC7B9161}" type="presOf" srcId="{A91B8981-6938-4CDC-B816-49101C2A70C5}" destId="{18FC3D61-8198-44CB-BD4A-9B591AAB4E1C}" srcOrd="0" destOrd="0" presId="urn:microsoft.com/office/officeart/2005/8/layout/default"/>
    <dgm:cxn modelId="{919986F1-FC64-4F76-9C2A-0200B4D7A973}" type="presOf" srcId="{F30580BA-CEBD-4EAD-8505-FD2EBF98F139}" destId="{F8E86B38-F254-4444-B731-CCE8892AA11A}" srcOrd="0" destOrd="0" presId="urn:microsoft.com/office/officeart/2005/8/layout/default"/>
    <dgm:cxn modelId="{A8CFA249-4200-48D7-8547-1E57B7C80C2B}" type="presParOf" srcId="{8FA7354D-6B47-4064-812F-2499DD1E8780}" destId="{18FC3D61-8198-44CB-BD4A-9B591AAB4E1C}" srcOrd="0" destOrd="0" presId="urn:microsoft.com/office/officeart/2005/8/layout/default"/>
    <dgm:cxn modelId="{698C7E29-3502-4F8D-9884-807613691C30}" type="presParOf" srcId="{8FA7354D-6B47-4064-812F-2499DD1E8780}" destId="{05105D05-25BE-4D96-A649-6C47DFC537C6}" srcOrd="1" destOrd="0" presId="urn:microsoft.com/office/officeart/2005/8/layout/default"/>
    <dgm:cxn modelId="{F356BCAC-11E5-434A-BB2D-D41BCE8F7F72}" type="presParOf" srcId="{8FA7354D-6B47-4064-812F-2499DD1E8780}" destId="{F8E86B38-F254-4444-B731-CCE8892AA11A}" srcOrd="2" destOrd="0" presId="urn:microsoft.com/office/officeart/2005/8/layout/default"/>
    <dgm:cxn modelId="{1B49DE4C-AB0A-44CE-A5EA-363407E2D92E}" type="presParOf" srcId="{8FA7354D-6B47-4064-812F-2499DD1E8780}" destId="{52C92ED1-2757-47BA-BC28-A1C7BD438357}" srcOrd="3" destOrd="0" presId="urn:microsoft.com/office/officeart/2005/8/layout/default"/>
    <dgm:cxn modelId="{3601042A-0CF0-4413-9D2A-3674F4A00C0E}" type="presParOf" srcId="{8FA7354D-6B47-4064-812F-2499DD1E8780}" destId="{F06FA16C-FCDD-4EEB-988B-9F9F09E6D80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1A6F3-C604-4310-B594-D9EAD10F949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CA8AC143-3BEC-4C33-91CD-CDA626AFCF9B}">
      <dgm:prSet phldrT="[Text]" phldr="0"/>
      <dgm:spPr/>
      <dgm:t>
        <a:bodyPr/>
        <a:lstStyle/>
        <a:p>
          <a:r>
            <a:rPr lang="en-US" b="1">
              <a:latin typeface="Libre Franklin Black"/>
            </a:rPr>
            <a:t>V</a:t>
          </a:r>
          <a:r>
            <a:rPr lang="en-US">
              <a:latin typeface="Libre Franklin Black"/>
            </a:rPr>
            <a:t>oice</a:t>
          </a:r>
        </a:p>
      </dgm:t>
    </dgm:pt>
    <dgm:pt modelId="{E4CC27F9-6441-4939-8234-08F8987F00F3}" type="parTrans" cxnId="{425C59BF-3BCC-43EB-9796-79C899959E3F}">
      <dgm:prSet/>
      <dgm:spPr/>
      <dgm:t>
        <a:bodyPr/>
        <a:lstStyle/>
        <a:p>
          <a:endParaRPr lang="en-US"/>
        </a:p>
      </dgm:t>
    </dgm:pt>
    <dgm:pt modelId="{28060A6F-A010-47A3-B269-17F9EF3DC439}" type="sibTrans" cxnId="{425C59BF-3BCC-43EB-9796-79C899959E3F}">
      <dgm:prSet/>
      <dgm:spPr/>
      <dgm:t>
        <a:bodyPr/>
        <a:lstStyle/>
        <a:p>
          <a:endParaRPr lang="en-US"/>
        </a:p>
      </dgm:t>
    </dgm:pt>
    <dgm:pt modelId="{58847FAF-38F4-4910-A73A-A793AA6936D1}">
      <dgm:prSet phldrT="[Text]" phldr="0"/>
      <dgm:spPr/>
      <dgm:t>
        <a:bodyPr/>
        <a:lstStyle/>
        <a:p>
          <a:pPr rtl="0"/>
          <a:r>
            <a:rPr lang="en-US">
              <a:latin typeface="Libre Baskerville"/>
            </a:rPr>
            <a:t>This is also known as their perspective. </a:t>
          </a:r>
        </a:p>
      </dgm:t>
    </dgm:pt>
    <dgm:pt modelId="{0585781D-9882-4ABA-A489-DF8DCD80F715}" type="parTrans" cxnId="{D3108BB5-6359-4DF2-90D0-572F1AF72E7E}">
      <dgm:prSet/>
      <dgm:spPr/>
      <dgm:t>
        <a:bodyPr/>
        <a:lstStyle/>
        <a:p>
          <a:endParaRPr lang="en-US"/>
        </a:p>
      </dgm:t>
    </dgm:pt>
    <dgm:pt modelId="{0BD6E041-E8FA-4658-8643-AF4ADA8CE29C}" type="sibTrans" cxnId="{D3108BB5-6359-4DF2-90D0-572F1AF72E7E}">
      <dgm:prSet/>
      <dgm:spPr/>
      <dgm:t>
        <a:bodyPr/>
        <a:lstStyle/>
        <a:p>
          <a:endParaRPr lang="en-US"/>
        </a:p>
      </dgm:t>
    </dgm:pt>
    <dgm:pt modelId="{941F5132-0B65-4066-8627-A9C7D550C4AC}">
      <dgm:prSet phldrT="[Text]" phldr="0"/>
      <dgm:spPr/>
      <dgm:t>
        <a:bodyPr/>
        <a:lstStyle/>
        <a:p>
          <a:r>
            <a:rPr lang="en-US" b="1">
              <a:latin typeface="Libre Franklin Black"/>
            </a:rPr>
            <a:t>I</a:t>
          </a:r>
          <a:r>
            <a:rPr lang="en-US">
              <a:latin typeface="Libre Franklin Black"/>
            </a:rPr>
            <a:t>ntent</a:t>
          </a:r>
        </a:p>
      </dgm:t>
    </dgm:pt>
    <dgm:pt modelId="{88741592-324E-4E02-95FB-C402789F4160}" type="parTrans" cxnId="{BF2B5C52-DADD-46F3-BA4C-8322A5F4E879}">
      <dgm:prSet/>
      <dgm:spPr/>
      <dgm:t>
        <a:bodyPr/>
        <a:lstStyle/>
        <a:p>
          <a:endParaRPr lang="en-US"/>
        </a:p>
      </dgm:t>
    </dgm:pt>
    <dgm:pt modelId="{D1AD6D0A-B56A-4FAC-8D13-485F2034FB84}" type="sibTrans" cxnId="{BF2B5C52-DADD-46F3-BA4C-8322A5F4E879}">
      <dgm:prSet/>
      <dgm:spPr/>
      <dgm:t>
        <a:bodyPr/>
        <a:lstStyle/>
        <a:p>
          <a:endParaRPr lang="en-US"/>
        </a:p>
      </dgm:t>
    </dgm:pt>
    <dgm:pt modelId="{1997D59C-C7A6-4DC0-9260-CF535322B11D}">
      <dgm:prSet phldrT="[Text]" phldr="0"/>
      <dgm:spPr/>
      <dgm:t>
        <a:bodyPr/>
        <a:lstStyle/>
        <a:p>
          <a:pPr rtl="0"/>
          <a:r>
            <a:rPr lang="en-US">
              <a:latin typeface="Libre Baskerville"/>
            </a:rPr>
            <a:t>This is also called purpose. </a:t>
          </a:r>
        </a:p>
      </dgm:t>
    </dgm:pt>
    <dgm:pt modelId="{C51C7B29-0F15-4179-8BF1-416CC5CA99AE}" type="parTrans" cxnId="{62D21F5B-9904-4DB4-B649-421C39B06A39}">
      <dgm:prSet/>
      <dgm:spPr/>
      <dgm:t>
        <a:bodyPr/>
        <a:lstStyle/>
        <a:p>
          <a:endParaRPr lang="en-US"/>
        </a:p>
      </dgm:t>
    </dgm:pt>
    <dgm:pt modelId="{666E2AFD-2BFC-48F5-94A5-6010D8FE6E0B}" type="sibTrans" cxnId="{62D21F5B-9904-4DB4-B649-421C39B06A39}">
      <dgm:prSet/>
      <dgm:spPr/>
      <dgm:t>
        <a:bodyPr/>
        <a:lstStyle/>
        <a:p>
          <a:endParaRPr lang="en-US"/>
        </a:p>
      </dgm:t>
    </dgm:pt>
    <dgm:pt modelId="{78E1E7C6-3048-4046-AE68-237226DF6E8A}">
      <dgm:prSet phldrT="[Text]" phldr="0"/>
      <dgm:spPr/>
      <dgm:t>
        <a:bodyPr/>
        <a:lstStyle/>
        <a:p>
          <a:r>
            <a:rPr lang="en-US" b="1">
              <a:latin typeface="Libre Franklin Black"/>
            </a:rPr>
            <a:t>E</a:t>
          </a:r>
          <a:r>
            <a:rPr lang="en-US">
              <a:latin typeface="Libre Franklin Black"/>
            </a:rPr>
            <a:t>nvironment</a:t>
          </a:r>
        </a:p>
      </dgm:t>
    </dgm:pt>
    <dgm:pt modelId="{64ED84B8-10BF-4DFC-8D3E-EED9C358EDB0}" type="parTrans" cxnId="{A0CFC96A-2610-4798-801C-34870B4C2A28}">
      <dgm:prSet/>
      <dgm:spPr/>
      <dgm:t>
        <a:bodyPr/>
        <a:lstStyle/>
        <a:p>
          <a:endParaRPr lang="en-US"/>
        </a:p>
      </dgm:t>
    </dgm:pt>
    <dgm:pt modelId="{41EF88BD-C990-4F56-9AAE-B7130AB83CE8}" type="sibTrans" cxnId="{A0CFC96A-2610-4798-801C-34870B4C2A28}">
      <dgm:prSet/>
      <dgm:spPr/>
      <dgm:t>
        <a:bodyPr/>
        <a:lstStyle/>
        <a:p>
          <a:endParaRPr lang="en-US"/>
        </a:p>
      </dgm:t>
    </dgm:pt>
    <dgm:pt modelId="{DA0F7614-8FAD-4AB6-B9E5-5BB9C600EACF}">
      <dgm:prSet phldrT="[Text]" phldr="0"/>
      <dgm:spPr/>
      <dgm:t>
        <a:bodyPr/>
        <a:lstStyle/>
        <a:p>
          <a:pPr rtl="0"/>
          <a:r>
            <a:rPr lang="en-US">
              <a:latin typeface="Libre Baskerville"/>
            </a:rPr>
            <a:t>This is also called context.</a:t>
          </a:r>
        </a:p>
      </dgm:t>
    </dgm:pt>
    <dgm:pt modelId="{98B4DA57-EBDD-474B-9785-2C076C92B215}" type="parTrans" cxnId="{849CB4F9-65FA-48E6-B9E6-F692C47F6901}">
      <dgm:prSet/>
      <dgm:spPr/>
      <dgm:t>
        <a:bodyPr/>
        <a:lstStyle/>
        <a:p>
          <a:endParaRPr lang="en-US"/>
        </a:p>
      </dgm:t>
    </dgm:pt>
    <dgm:pt modelId="{3E136B7F-5D5F-48BF-A396-107C446569AC}" type="sibTrans" cxnId="{849CB4F9-65FA-48E6-B9E6-F692C47F6901}">
      <dgm:prSet/>
      <dgm:spPr/>
      <dgm:t>
        <a:bodyPr/>
        <a:lstStyle/>
        <a:p>
          <a:endParaRPr lang="en-US"/>
        </a:p>
      </dgm:t>
    </dgm:pt>
    <dgm:pt modelId="{C795420F-D20C-4AE9-B3D2-754B292E1C9A}">
      <dgm:prSet phldr="0"/>
      <dgm:spPr/>
      <dgm:t>
        <a:bodyPr/>
        <a:lstStyle/>
        <a:p>
          <a:r>
            <a:rPr lang="en-US" b="1">
              <a:latin typeface="Libre Franklin Black"/>
            </a:rPr>
            <a:t>W</a:t>
          </a:r>
          <a:r>
            <a:rPr lang="en-US">
              <a:latin typeface="Libre Franklin Black"/>
            </a:rPr>
            <a:t>ho?</a:t>
          </a:r>
        </a:p>
      </dgm:t>
    </dgm:pt>
    <dgm:pt modelId="{5E33E4E1-00AC-4399-A109-9BB5991443D6}" type="parTrans" cxnId="{41F3927B-5DD4-4269-99B5-511F22E48BAA}">
      <dgm:prSet/>
      <dgm:spPr/>
    </dgm:pt>
    <dgm:pt modelId="{A55E9F25-930D-4F94-BBF2-0C006C0A4415}" type="sibTrans" cxnId="{41F3927B-5DD4-4269-99B5-511F22E48BAA}">
      <dgm:prSet/>
      <dgm:spPr/>
    </dgm:pt>
    <dgm:pt modelId="{23FFDCF4-AAF3-493F-A49E-CF15303ED0AE}">
      <dgm:prSet phldr="0"/>
      <dgm:spPr/>
      <dgm:t>
        <a:bodyPr/>
        <a:lstStyle/>
        <a:p>
          <a:pPr rtl="0"/>
          <a:r>
            <a:rPr lang="en-US">
              <a:latin typeface="Libre Baskerville"/>
            </a:rPr>
            <a:t>What is the author’s voice? </a:t>
          </a:r>
        </a:p>
      </dgm:t>
    </dgm:pt>
    <dgm:pt modelId="{595E7A9B-0F52-4833-8A79-741F0D01DDFA}" type="parTrans" cxnId="{EADEC346-DB88-4A3D-98DD-BB82AE5AA85A}">
      <dgm:prSet/>
      <dgm:spPr/>
    </dgm:pt>
    <dgm:pt modelId="{3E0132D4-F944-4BB5-B79C-17068CCC81C7}" type="sibTrans" cxnId="{EADEC346-DB88-4A3D-98DD-BB82AE5AA85A}">
      <dgm:prSet/>
      <dgm:spPr/>
    </dgm:pt>
    <dgm:pt modelId="{E55C2744-2275-4142-B2C7-D75FB1E51D3D}">
      <dgm:prSet phldr="0"/>
      <dgm:spPr/>
      <dgm:t>
        <a:bodyPr/>
        <a:lstStyle/>
        <a:p>
          <a:pPr rtl="0"/>
          <a:r>
            <a:rPr lang="en-US">
              <a:latin typeface="Libre Baskerville"/>
            </a:rPr>
            <a:t>How does the author’s job, social class, gender, race, age, experience, or other characteristics impact what they are saying? </a:t>
          </a:r>
        </a:p>
      </dgm:t>
    </dgm:pt>
    <dgm:pt modelId="{331C1A5D-D23A-43B3-B572-2F625D5FB845}" type="parTrans" cxnId="{69ED640A-C9F3-4896-BB2C-91D738524AB0}">
      <dgm:prSet/>
      <dgm:spPr/>
    </dgm:pt>
    <dgm:pt modelId="{773F7B52-2E62-486C-8818-E0ECAC419449}" type="sibTrans" cxnId="{69ED640A-C9F3-4896-BB2C-91D738524AB0}">
      <dgm:prSet/>
      <dgm:spPr/>
    </dgm:pt>
    <dgm:pt modelId="{B51BCC9A-7AE6-4168-AC3E-47F557EE3989}">
      <dgm:prSet phldr="0"/>
      <dgm:spPr/>
      <dgm:t>
        <a:bodyPr/>
        <a:lstStyle/>
        <a:p>
          <a:r>
            <a:rPr lang="en-US">
              <a:latin typeface="Libre Baskerville"/>
            </a:rPr>
            <a:t>What experiences has this person had?</a:t>
          </a:r>
        </a:p>
      </dgm:t>
    </dgm:pt>
    <dgm:pt modelId="{42BC1A98-89A3-40B1-AEDD-7411575D9CA1}" type="parTrans" cxnId="{95D35534-23B3-4EED-B183-2AA1A327EC1A}">
      <dgm:prSet/>
      <dgm:spPr/>
    </dgm:pt>
    <dgm:pt modelId="{63FE766C-81BE-40EA-9760-A33C83C24052}" type="sibTrans" cxnId="{95D35534-23B3-4EED-B183-2AA1A327EC1A}">
      <dgm:prSet/>
      <dgm:spPr/>
    </dgm:pt>
    <dgm:pt modelId="{91415B94-6C4C-44B3-981F-0D8A4B59699A}">
      <dgm:prSet phldr="0"/>
      <dgm:spPr/>
      <dgm:t>
        <a:bodyPr/>
        <a:lstStyle/>
        <a:p>
          <a:pPr rtl="0"/>
          <a:r>
            <a:rPr lang="en-US">
              <a:latin typeface="Libre Baskerville"/>
            </a:rPr>
            <a:t>Is the document intended to inform, persuade, remind, change? </a:t>
          </a:r>
        </a:p>
      </dgm:t>
    </dgm:pt>
    <dgm:pt modelId="{6DC1CE98-8F15-452A-8EDB-DDDF50ADE2A0}" type="parTrans" cxnId="{83D72A6B-BF9A-45A4-8E5D-E88032BB2758}">
      <dgm:prSet/>
      <dgm:spPr/>
    </dgm:pt>
    <dgm:pt modelId="{36C1DD7C-DCB1-4D99-8B6B-80808F993285}" type="sibTrans" cxnId="{83D72A6B-BF9A-45A4-8E5D-E88032BB2758}">
      <dgm:prSet/>
      <dgm:spPr/>
    </dgm:pt>
    <dgm:pt modelId="{3712050F-7980-4E6B-BD96-A98A9315242E}">
      <dgm:prSet phldr="0"/>
      <dgm:spPr/>
      <dgm:t>
        <a:bodyPr/>
        <a:lstStyle/>
        <a:p>
          <a:r>
            <a:rPr lang="en-US">
              <a:latin typeface="Libre Baskerville"/>
            </a:rPr>
            <a:t>How does that intention affect the question you are trying to answer?</a:t>
          </a:r>
        </a:p>
      </dgm:t>
    </dgm:pt>
    <dgm:pt modelId="{5FD44C2C-107D-4E98-82E4-1B288FEC6A26}" type="parTrans" cxnId="{E5E2B405-79F4-4A72-9C17-DD63BE4CD6C6}">
      <dgm:prSet/>
      <dgm:spPr/>
    </dgm:pt>
    <dgm:pt modelId="{A6F3C809-73AA-4BD7-9F34-FCDB0C30DD1C}" type="sibTrans" cxnId="{E5E2B405-79F4-4A72-9C17-DD63BE4CD6C6}">
      <dgm:prSet/>
      <dgm:spPr/>
    </dgm:pt>
    <dgm:pt modelId="{A1DE5052-01F0-4650-9FEB-A3536BDE78A6}">
      <dgm:prSet phldr="0"/>
      <dgm:spPr/>
      <dgm:t>
        <a:bodyPr/>
        <a:lstStyle/>
        <a:p>
          <a:pPr rtl="0"/>
          <a:r>
            <a:rPr lang="en-US">
              <a:latin typeface="Libre Baskerville"/>
            </a:rPr>
            <a:t> What is the environment like surrounding the creation of the document?</a:t>
          </a:r>
        </a:p>
      </dgm:t>
    </dgm:pt>
    <dgm:pt modelId="{EFD806DA-C50E-45D3-BC41-D7146ECDDF45}" type="parTrans" cxnId="{3F5DFBA0-D6D6-4EA0-8EC1-66F77BED5846}">
      <dgm:prSet/>
      <dgm:spPr/>
    </dgm:pt>
    <dgm:pt modelId="{58BFD55B-C514-4788-8D56-F740FC201782}" type="sibTrans" cxnId="{3F5DFBA0-D6D6-4EA0-8EC1-66F77BED5846}">
      <dgm:prSet/>
      <dgm:spPr/>
    </dgm:pt>
    <dgm:pt modelId="{64B60026-CCA5-4894-9C05-53E3C4C5C4D9}">
      <dgm:prSet phldr="0"/>
      <dgm:spPr/>
      <dgm:t>
        <a:bodyPr/>
        <a:lstStyle/>
        <a:p>
          <a:pPr rtl="0"/>
          <a:r>
            <a:rPr lang="en-US">
              <a:latin typeface="Libre Baskerville"/>
            </a:rPr>
            <a:t> What happened before the document was created? </a:t>
          </a:r>
        </a:p>
      </dgm:t>
    </dgm:pt>
    <dgm:pt modelId="{3B9DFEB2-89EB-4BC4-A224-FBC5F3240854}" type="parTrans" cxnId="{75582957-47C4-440A-82E4-D34C3429446B}">
      <dgm:prSet/>
      <dgm:spPr/>
    </dgm:pt>
    <dgm:pt modelId="{103333A5-C369-43B6-930B-B7F039167281}" type="sibTrans" cxnId="{75582957-47C4-440A-82E4-D34C3429446B}">
      <dgm:prSet/>
      <dgm:spPr/>
    </dgm:pt>
    <dgm:pt modelId="{8D01E364-0E7E-4BF5-ABF8-64C780999E26}">
      <dgm:prSet phldr="0"/>
      <dgm:spPr/>
      <dgm:t>
        <a:bodyPr/>
        <a:lstStyle/>
        <a:p>
          <a:r>
            <a:rPr lang="en-US">
              <a:latin typeface="Libre Baskerville"/>
            </a:rPr>
            <a:t>How much time passed between the event and creating of the document? </a:t>
          </a:r>
        </a:p>
      </dgm:t>
    </dgm:pt>
    <dgm:pt modelId="{13E688A2-9162-4EE6-ABFF-901475620839}" type="parTrans" cxnId="{0FF19BFF-AA24-4192-A661-3B3AFDAEB7CB}">
      <dgm:prSet/>
      <dgm:spPr/>
    </dgm:pt>
    <dgm:pt modelId="{0A5ABD04-DA29-4680-9261-16F4AB475296}" type="sibTrans" cxnId="{0FF19BFF-AA24-4192-A661-3B3AFDAEB7CB}">
      <dgm:prSet/>
      <dgm:spPr/>
    </dgm:pt>
    <dgm:pt modelId="{D5D5CAD3-6026-47F4-858D-25006F6DA108}">
      <dgm:prSet phldr="0"/>
      <dgm:spPr/>
      <dgm:t>
        <a:bodyPr/>
        <a:lstStyle/>
        <a:p>
          <a:pPr rtl="0"/>
          <a:r>
            <a:rPr lang="en-US">
              <a:latin typeface="Libre Baskerville"/>
            </a:rPr>
            <a:t>This is also called audience. </a:t>
          </a:r>
        </a:p>
      </dgm:t>
    </dgm:pt>
    <dgm:pt modelId="{FAF0AADC-653F-475D-B5B5-BC987ED59B6D}" type="parTrans" cxnId="{B8F93E06-A608-4B70-A7A8-56CAA9719C95}">
      <dgm:prSet/>
      <dgm:spPr/>
    </dgm:pt>
    <dgm:pt modelId="{831A6607-5D7A-4D0F-92A0-9FA3AD803EB8}" type="sibTrans" cxnId="{B8F93E06-A608-4B70-A7A8-56CAA9719C95}">
      <dgm:prSet/>
      <dgm:spPr/>
    </dgm:pt>
    <dgm:pt modelId="{7BE6DB65-B63F-42C0-A179-058BDAFBAE05}">
      <dgm:prSet phldr="0"/>
      <dgm:spPr/>
      <dgm:t>
        <a:bodyPr/>
        <a:lstStyle/>
        <a:p>
          <a:pPr rtl="0"/>
          <a:r>
            <a:rPr lang="en-US">
              <a:latin typeface="Libre Baskerville"/>
            </a:rPr>
            <a:t>Who was the document created for? </a:t>
          </a:r>
        </a:p>
      </dgm:t>
    </dgm:pt>
    <dgm:pt modelId="{55790436-2963-4497-B70B-489F0BACF77C}" type="parTrans" cxnId="{03806B77-8131-4B5E-BA03-CBF5F72EF57E}">
      <dgm:prSet/>
      <dgm:spPr/>
    </dgm:pt>
    <dgm:pt modelId="{6E38650F-7BC9-4D12-A63B-2675275DE510}" type="sibTrans" cxnId="{03806B77-8131-4B5E-BA03-CBF5F72EF57E}">
      <dgm:prSet/>
      <dgm:spPr/>
    </dgm:pt>
    <dgm:pt modelId="{41F86265-296F-48D5-A700-229465EDF7E9}">
      <dgm:prSet phldr="0"/>
      <dgm:spPr/>
      <dgm:t>
        <a:bodyPr/>
        <a:lstStyle/>
        <a:p>
          <a:pPr rtl="0"/>
          <a:r>
            <a:rPr lang="en-US">
              <a:latin typeface="Libre Baskerville"/>
            </a:rPr>
            <a:t>Is it a diary entry that was probably just for individual memory keeping? </a:t>
          </a:r>
        </a:p>
      </dgm:t>
    </dgm:pt>
    <dgm:pt modelId="{0FE559D3-B3C7-449D-B863-D7F6BB067B24}" type="parTrans" cxnId="{26CD7008-4376-470F-9140-FCE5E275EDAC}">
      <dgm:prSet/>
      <dgm:spPr/>
    </dgm:pt>
    <dgm:pt modelId="{ED590D6D-5BAC-4616-831A-AAFFF2003301}" type="sibTrans" cxnId="{26CD7008-4376-470F-9140-FCE5E275EDAC}">
      <dgm:prSet/>
      <dgm:spPr/>
    </dgm:pt>
    <dgm:pt modelId="{C448008B-9936-4D2B-B203-61D5B55004DF}">
      <dgm:prSet phldr="0"/>
      <dgm:spPr/>
      <dgm:t>
        <a:bodyPr/>
        <a:lstStyle/>
        <a:p>
          <a:r>
            <a:rPr lang="en-US">
              <a:latin typeface="Libre Baskerville"/>
            </a:rPr>
            <a:t>Was it a newspaper article meant to be read by as many people as possible? </a:t>
          </a:r>
        </a:p>
      </dgm:t>
    </dgm:pt>
    <dgm:pt modelId="{FDE0B17A-1826-466D-8518-B7BCCE2E12D9}" type="parTrans" cxnId="{02EC6AD3-EB46-457C-AFA1-9AC678990020}">
      <dgm:prSet/>
      <dgm:spPr/>
    </dgm:pt>
    <dgm:pt modelId="{7F5FFA43-CE5E-43A4-99D3-A16FE261E055}" type="sibTrans" cxnId="{02EC6AD3-EB46-457C-AFA1-9AC678990020}">
      <dgm:prSet/>
      <dgm:spPr/>
    </dgm:pt>
    <dgm:pt modelId="{15247607-1D35-45B7-9DD8-06452DB38D62}" type="pres">
      <dgm:prSet presAssocID="{E4A1A6F3-C604-4310-B594-D9EAD10F949C}" presName="theList" presStyleCnt="0">
        <dgm:presLayoutVars>
          <dgm:dir/>
          <dgm:animLvl val="lvl"/>
          <dgm:resizeHandles val="exact"/>
        </dgm:presLayoutVars>
      </dgm:prSet>
      <dgm:spPr/>
    </dgm:pt>
    <dgm:pt modelId="{21EC11E9-AD8E-4EB1-B97B-5183049DE4E3}" type="pres">
      <dgm:prSet presAssocID="{CA8AC143-3BEC-4C33-91CD-CDA626AFCF9B}" presName="compNode" presStyleCnt="0"/>
      <dgm:spPr/>
    </dgm:pt>
    <dgm:pt modelId="{0985EE0E-05F3-4F2B-B00C-84FB40BE9490}" type="pres">
      <dgm:prSet presAssocID="{CA8AC143-3BEC-4C33-91CD-CDA626AFCF9B}" presName="aNode" presStyleLbl="bgShp" presStyleIdx="0" presStyleCnt="4"/>
      <dgm:spPr/>
    </dgm:pt>
    <dgm:pt modelId="{47EC1FCE-219E-42F2-87D6-B53BFD0201C6}" type="pres">
      <dgm:prSet presAssocID="{CA8AC143-3BEC-4C33-91CD-CDA626AFCF9B}" presName="textNode" presStyleLbl="bgShp" presStyleIdx="0" presStyleCnt="4"/>
      <dgm:spPr/>
    </dgm:pt>
    <dgm:pt modelId="{36937DA2-AD67-49CE-B927-2AE7DEE48315}" type="pres">
      <dgm:prSet presAssocID="{CA8AC143-3BEC-4C33-91CD-CDA626AFCF9B}" presName="compChildNode" presStyleCnt="0"/>
      <dgm:spPr/>
    </dgm:pt>
    <dgm:pt modelId="{007B899C-8168-4060-9D8D-0B641B53D915}" type="pres">
      <dgm:prSet presAssocID="{CA8AC143-3BEC-4C33-91CD-CDA626AFCF9B}" presName="theInnerList" presStyleCnt="0"/>
      <dgm:spPr/>
    </dgm:pt>
    <dgm:pt modelId="{3377E3F2-0699-4A1D-ACAB-B4758224FFE1}" type="pres">
      <dgm:prSet presAssocID="{58847FAF-38F4-4910-A73A-A793AA6936D1}" presName="childNode" presStyleLbl="node1" presStyleIdx="0" presStyleCnt="15">
        <dgm:presLayoutVars>
          <dgm:bulletEnabled val="1"/>
        </dgm:presLayoutVars>
      </dgm:prSet>
      <dgm:spPr/>
    </dgm:pt>
    <dgm:pt modelId="{43D4BCF3-D0F6-44E5-A29A-EC26FEF1EA5D}" type="pres">
      <dgm:prSet presAssocID="{58847FAF-38F4-4910-A73A-A793AA6936D1}" presName="aSpace2" presStyleCnt="0"/>
      <dgm:spPr/>
    </dgm:pt>
    <dgm:pt modelId="{C714AA88-6799-4887-9D5D-A6288D4E5E1D}" type="pres">
      <dgm:prSet presAssocID="{23FFDCF4-AAF3-493F-A49E-CF15303ED0AE}" presName="childNode" presStyleLbl="node1" presStyleIdx="1" presStyleCnt="15">
        <dgm:presLayoutVars>
          <dgm:bulletEnabled val="1"/>
        </dgm:presLayoutVars>
      </dgm:prSet>
      <dgm:spPr/>
    </dgm:pt>
    <dgm:pt modelId="{3E8574D1-3D34-4030-A8C0-F0BAC1762C31}" type="pres">
      <dgm:prSet presAssocID="{23FFDCF4-AAF3-493F-A49E-CF15303ED0AE}" presName="aSpace2" presStyleCnt="0"/>
      <dgm:spPr/>
    </dgm:pt>
    <dgm:pt modelId="{26F8D04D-FD27-4281-8998-84B16FB8FFE6}" type="pres">
      <dgm:prSet presAssocID="{E55C2744-2275-4142-B2C7-D75FB1E51D3D}" presName="childNode" presStyleLbl="node1" presStyleIdx="2" presStyleCnt="15">
        <dgm:presLayoutVars>
          <dgm:bulletEnabled val="1"/>
        </dgm:presLayoutVars>
      </dgm:prSet>
      <dgm:spPr/>
    </dgm:pt>
    <dgm:pt modelId="{883A0106-88D1-4E83-B676-8223A5735203}" type="pres">
      <dgm:prSet presAssocID="{E55C2744-2275-4142-B2C7-D75FB1E51D3D}" presName="aSpace2" presStyleCnt="0"/>
      <dgm:spPr/>
    </dgm:pt>
    <dgm:pt modelId="{53D4AFB2-957F-46C6-A6ED-391DE627A365}" type="pres">
      <dgm:prSet presAssocID="{B51BCC9A-7AE6-4168-AC3E-47F557EE3989}" presName="childNode" presStyleLbl="node1" presStyleIdx="3" presStyleCnt="15">
        <dgm:presLayoutVars>
          <dgm:bulletEnabled val="1"/>
        </dgm:presLayoutVars>
      </dgm:prSet>
      <dgm:spPr/>
    </dgm:pt>
    <dgm:pt modelId="{EA68B26F-ED9B-4C6C-BC03-19F8EC3C4EB6}" type="pres">
      <dgm:prSet presAssocID="{CA8AC143-3BEC-4C33-91CD-CDA626AFCF9B}" presName="aSpace" presStyleCnt="0"/>
      <dgm:spPr/>
    </dgm:pt>
    <dgm:pt modelId="{44D1637B-0D69-4BF0-BCC4-C2EDB21CABDB}" type="pres">
      <dgm:prSet presAssocID="{941F5132-0B65-4066-8627-A9C7D550C4AC}" presName="compNode" presStyleCnt="0"/>
      <dgm:spPr/>
    </dgm:pt>
    <dgm:pt modelId="{302BC36A-8B78-49B4-973E-83A7348D66E6}" type="pres">
      <dgm:prSet presAssocID="{941F5132-0B65-4066-8627-A9C7D550C4AC}" presName="aNode" presStyleLbl="bgShp" presStyleIdx="1" presStyleCnt="4"/>
      <dgm:spPr/>
    </dgm:pt>
    <dgm:pt modelId="{162A6AA4-312A-4533-B430-D00F5B530D9F}" type="pres">
      <dgm:prSet presAssocID="{941F5132-0B65-4066-8627-A9C7D550C4AC}" presName="textNode" presStyleLbl="bgShp" presStyleIdx="1" presStyleCnt="4"/>
      <dgm:spPr/>
    </dgm:pt>
    <dgm:pt modelId="{9E593FD8-FDA3-41DC-96A4-F29D46142DD4}" type="pres">
      <dgm:prSet presAssocID="{941F5132-0B65-4066-8627-A9C7D550C4AC}" presName="compChildNode" presStyleCnt="0"/>
      <dgm:spPr/>
    </dgm:pt>
    <dgm:pt modelId="{C2646AA4-5F4B-4697-BDC4-8213ED5A506C}" type="pres">
      <dgm:prSet presAssocID="{941F5132-0B65-4066-8627-A9C7D550C4AC}" presName="theInnerList" presStyleCnt="0"/>
      <dgm:spPr/>
    </dgm:pt>
    <dgm:pt modelId="{8E0932B0-B0CA-4062-8204-4A58C16DC04A}" type="pres">
      <dgm:prSet presAssocID="{1997D59C-C7A6-4DC0-9260-CF535322B11D}" presName="childNode" presStyleLbl="node1" presStyleIdx="4" presStyleCnt="15">
        <dgm:presLayoutVars>
          <dgm:bulletEnabled val="1"/>
        </dgm:presLayoutVars>
      </dgm:prSet>
      <dgm:spPr/>
    </dgm:pt>
    <dgm:pt modelId="{E076FB95-8E81-4357-BD90-BABCA4251A91}" type="pres">
      <dgm:prSet presAssocID="{1997D59C-C7A6-4DC0-9260-CF535322B11D}" presName="aSpace2" presStyleCnt="0"/>
      <dgm:spPr/>
    </dgm:pt>
    <dgm:pt modelId="{BD7B259B-29B1-4153-BFA1-28CD7EAC705F}" type="pres">
      <dgm:prSet presAssocID="{91415B94-6C4C-44B3-981F-0D8A4B59699A}" presName="childNode" presStyleLbl="node1" presStyleIdx="5" presStyleCnt="15">
        <dgm:presLayoutVars>
          <dgm:bulletEnabled val="1"/>
        </dgm:presLayoutVars>
      </dgm:prSet>
      <dgm:spPr/>
    </dgm:pt>
    <dgm:pt modelId="{69EDF234-E559-49B5-9A00-D194804CC9FD}" type="pres">
      <dgm:prSet presAssocID="{91415B94-6C4C-44B3-981F-0D8A4B59699A}" presName="aSpace2" presStyleCnt="0"/>
      <dgm:spPr/>
    </dgm:pt>
    <dgm:pt modelId="{0686DD2B-0D97-4333-B491-A730F74EEECA}" type="pres">
      <dgm:prSet presAssocID="{3712050F-7980-4E6B-BD96-A98A9315242E}" presName="childNode" presStyleLbl="node1" presStyleIdx="6" presStyleCnt="15">
        <dgm:presLayoutVars>
          <dgm:bulletEnabled val="1"/>
        </dgm:presLayoutVars>
      </dgm:prSet>
      <dgm:spPr/>
    </dgm:pt>
    <dgm:pt modelId="{6989BBB8-0A15-4B9C-97D5-C6EEDE44A060}" type="pres">
      <dgm:prSet presAssocID="{941F5132-0B65-4066-8627-A9C7D550C4AC}" presName="aSpace" presStyleCnt="0"/>
      <dgm:spPr/>
    </dgm:pt>
    <dgm:pt modelId="{8266B0E2-118E-4427-B23C-715E09C931D8}" type="pres">
      <dgm:prSet presAssocID="{78E1E7C6-3048-4046-AE68-237226DF6E8A}" presName="compNode" presStyleCnt="0"/>
      <dgm:spPr/>
    </dgm:pt>
    <dgm:pt modelId="{1A6ED53F-4151-4939-B35A-E7447062956A}" type="pres">
      <dgm:prSet presAssocID="{78E1E7C6-3048-4046-AE68-237226DF6E8A}" presName="aNode" presStyleLbl="bgShp" presStyleIdx="2" presStyleCnt="4"/>
      <dgm:spPr/>
    </dgm:pt>
    <dgm:pt modelId="{623B4762-6597-45DF-9E13-33E60FE85F0D}" type="pres">
      <dgm:prSet presAssocID="{78E1E7C6-3048-4046-AE68-237226DF6E8A}" presName="textNode" presStyleLbl="bgShp" presStyleIdx="2" presStyleCnt="4"/>
      <dgm:spPr/>
    </dgm:pt>
    <dgm:pt modelId="{1473FD11-0C4F-4B92-89D0-9910BE0E790B}" type="pres">
      <dgm:prSet presAssocID="{78E1E7C6-3048-4046-AE68-237226DF6E8A}" presName="compChildNode" presStyleCnt="0"/>
      <dgm:spPr/>
    </dgm:pt>
    <dgm:pt modelId="{0912DBA6-E047-43DE-AC04-E909CA15C8DC}" type="pres">
      <dgm:prSet presAssocID="{78E1E7C6-3048-4046-AE68-237226DF6E8A}" presName="theInnerList" presStyleCnt="0"/>
      <dgm:spPr/>
    </dgm:pt>
    <dgm:pt modelId="{ACE0E8F9-D685-428A-A3AE-AE3C7DEA80CA}" type="pres">
      <dgm:prSet presAssocID="{DA0F7614-8FAD-4AB6-B9E5-5BB9C600EACF}" presName="childNode" presStyleLbl="node1" presStyleIdx="7" presStyleCnt="15">
        <dgm:presLayoutVars>
          <dgm:bulletEnabled val="1"/>
        </dgm:presLayoutVars>
      </dgm:prSet>
      <dgm:spPr/>
    </dgm:pt>
    <dgm:pt modelId="{32D1BC65-7AF3-46E4-AA8B-5EC79C2C783F}" type="pres">
      <dgm:prSet presAssocID="{DA0F7614-8FAD-4AB6-B9E5-5BB9C600EACF}" presName="aSpace2" presStyleCnt="0"/>
      <dgm:spPr/>
    </dgm:pt>
    <dgm:pt modelId="{16B6F89A-1BF8-4DB4-8D70-A75D1BFB541C}" type="pres">
      <dgm:prSet presAssocID="{A1DE5052-01F0-4650-9FEB-A3536BDE78A6}" presName="childNode" presStyleLbl="node1" presStyleIdx="8" presStyleCnt="15">
        <dgm:presLayoutVars>
          <dgm:bulletEnabled val="1"/>
        </dgm:presLayoutVars>
      </dgm:prSet>
      <dgm:spPr/>
    </dgm:pt>
    <dgm:pt modelId="{A14147DD-935C-49B3-A7DE-1D7DDD4DD460}" type="pres">
      <dgm:prSet presAssocID="{A1DE5052-01F0-4650-9FEB-A3536BDE78A6}" presName="aSpace2" presStyleCnt="0"/>
      <dgm:spPr/>
    </dgm:pt>
    <dgm:pt modelId="{7DD236D1-E071-4F1B-96DF-B61C2465E1A3}" type="pres">
      <dgm:prSet presAssocID="{64B60026-CCA5-4894-9C05-53E3C4C5C4D9}" presName="childNode" presStyleLbl="node1" presStyleIdx="9" presStyleCnt="15">
        <dgm:presLayoutVars>
          <dgm:bulletEnabled val="1"/>
        </dgm:presLayoutVars>
      </dgm:prSet>
      <dgm:spPr/>
    </dgm:pt>
    <dgm:pt modelId="{C173C2C1-F204-4FF5-B7E9-CBFF8D555502}" type="pres">
      <dgm:prSet presAssocID="{64B60026-CCA5-4894-9C05-53E3C4C5C4D9}" presName="aSpace2" presStyleCnt="0"/>
      <dgm:spPr/>
    </dgm:pt>
    <dgm:pt modelId="{017F7C47-B567-4568-B6F1-F5DB99A05B6E}" type="pres">
      <dgm:prSet presAssocID="{8D01E364-0E7E-4BF5-ABF8-64C780999E26}" presName="childNode" presStyleLbl="node1" presStyleIdx="10" presStyleCnt="15">
        <dgm:presLayoutVars>
          <dgm:bulletEnabled val="1"/>
        </dgm:presLayoutVars>
      </dgm:prSet>
      <dgm:spPr/>
    </dgm:pt>
    <dgm:pt modelId="{7F4CF7CD-B1FB-4C94-BC28-73A30713BC23}" type="pres">
      <dgm:prSet presAssocID="{78E1E7C6-3048-4046-AE68-237226DF6E8A}" presName="aSpace" presStyleCnt="0"/>
      <dgm:spPr/>
    </dgm:pt>
    <dgm:pt modelId="{342C2A1B-66B4-4594-92C4-ED01582578AB}" type="pres">
      <dgm:prSet presAssocID="{C795420F-D20C-4AE9-B3D2-754B292E1C9A}" presName="compNode" presStyleCnt="0"/>
      <dgm:spPr/>
    </dgm:pt>
    <dgm:pt modelId="{74C18760-04EF-435D-9ACC-D6DD5113D7CC}" type="pres">
      <dgm:prSet presAssocID="{C795420F-D20C-4AE9-B3D2-754B292E1C9A}" presName="aNode" presStyleLbl="bgShp" presStyleIdx="3" presStyleCnt="4"/>
      <dgm:spPr/>
    </dgm:pt>
    <dgm:pt modelId="{C7FDB626-B133-4B65-9B3E-35041B57FC9B}" type="pres">
      <dgm:prSet presAssocID="{C795420F-D20C-4AE9-B3D2-754B292E1C9A}" presName="textNode" presStyleLbl="bgShp" presStyleIdx="3" presStyleCnt="4"/>
      <dgm:spPr/>
    </dgm:pt>
    <dgm:pt modelId="{4B8708EA-A894-468D-A463-BFDCEC2C6E72}" type="pres">
      <dgm:prSet presAssocID="{C795420F-D20C-4AE9-B3D2-754B292E1C9A}" presName="compChildNode" presStyleCnt="0"/>
      <dgm:spPr/>
    </dgm:pt>
    <dgm:pt modelId="{DA3EFCF3-E638-46A7-B19E-79418548E865}" type="pres">
      <dgm:prSet presAssocID="{C795420F-D20C-4AE9-B3D2-754B292E1C9A}" presName="theInnerList" presStyleCnt="0"/>
      <dgm:spPr/>
    </dgm:pt>
    <dgm:pt modelId="{D1C066AE-6EBE-4C60-B9B3-D4901B6865D3}" type="pres">
      <dgm:prSet presAssocID="{D5D5CAD3-6026-47F4-858D-25006F6DA108}" presName="childNode" presStyleLbl="node1" presStyleIdx="11" presStyleCnt="15">
        <dgm:presLayoutVars>
          <dgm:bulletEnabled val="1"/>
        </dgm:presLayoutVars>
      </dgm:prSet>
      <dgm:spPr/>
    </dgm:pt>
    <dgm:pt modelId="{2F609076-21F4-4438-90BE-ACF2524E19D4}" type="pres">
      <dgm:prSet presAssocID="{D5D5CAD3-6026-47F4-858D-25006F6DA108}" presName="aSpace2" presStyleCnt="0"/>
      <dgm:spPr/>
    </dgm:pt>
    <dgm:pt modelId="{4F3B5D79-59E6-44DA-BD9C-6758B47770C1}" type="pres">
      <dgm:prSet presAssocID="{7BE6DB65-B63F-42C0-A179-058BDAFBAE05}" presName="childNode" presStyleLbl="node1" presStyleIdx="12" presStyleCnt="15">
        <dgm:presLayoutVars>
          <dgm:bulletEnabled val="1"/>
        </dgm:presLayoutVars>
      </dgm:prSet>
      <dgm:spPr/>
    </dgm:pt>
    <dgm:pt modelId="{EBD1FE89-77B8-4558-9B35-97AD13A20F97}" type="pres">
      <dgm:prSet presAssocID="{7BE6DB65-B63F-42C0-A179-058BDAFBAE05}" presName="aSpace2" presStyleCnt="0"/>
      <dgm:spPr/>
    </dgm:pt>
    <dgm:pt modelId="{CEE0C7BA-C259-42D6-AF5D-8AC8BDFD068C}" type="pres">
      <dgm:prSet presAssocID="{41F86265-296F-48D5-A700-229465EDF7E9}" presName="childNode" presStyleLbl="node1" presStyleIdx="13" presStyleCnt="15">
        <dgm:presLayoutVars>
          <dgm:bulletEnabled val="1"/>
        </dgm:presLayoutVars>
      </dgm:prSet>
      <dgm:spPr/>
    </dgm:pt>
    <dgm:pt modelId="{A069DD84-8DAB-4815-A3EF-0597F2876DCD}" type="pres">
      <dgm:prSet presAssocID="{41F86265-296F-48D5-A700-229465EDF7E9}" presName="aSpace2" presStyleCnt="0"/>
      <dgm:spPr/>
    </dgm:pt>
    <dgm:pt modelId="{DABB9144-1B5A-49FF-8AFC-E747EE21B4FE}" type="pres">
      <dgm:prSet presAssocID="{C448008B-9936-4D2B-B203-61D5B55004DF}" presName="childNode" presStyleLbl="node1" presStyleIdx="14" presStyleCnt="15">
        <dgm:presLayoutVars>
          <dgm:bulletEnabled val="1"/>
        </dgm:presLayoutVars>
      </dgm:prSet>
      <dgm:spPr/>
    </dgm:pt>
  </dgm:ptLst>
  <dgm:cxnLst>
    <dgm:cxn modelId="{9B379C05-FCB5-452B-95C1-52B01BE39482}" type="presOf" srcId="{A1DE5052-01F0-4650-9FEB-A3536BDE78A6}" destId="{16B6F89A-1BF8-4DB4-8D70-A75D1BFB541C}" srcOrd="0" destOrd="0" presId="urn:microsoft.com/office/officeart/2005/8/layout/lProcess2"/>
    <dgm:cxn modelId="{E5E2B405-79F4-4A72-9C17-DD63BE4CD6C6}" srcId="{941F5132-0B65-4066-8627-A9C7D550C4AC}" destId="{3712050F-7980-4E6B-BD96-A98A9315242E}" srcOrd="2" destOrd="0" parTransId="{5FD44C2C-107D-4E98-82E4-1B288FEC6A26}" sibTransId="{A6F3C809-73AA-4BD7-9F34-FCDB0C30DD1C}"/>
    <dgm:cxn modelId="{B8F93E06-A608-4B70-A7A8-56CAA9719C95}" srcId="{C795420F-D20C-4AE9-B3D2-754B292E1C9A}" destId="{D5D5CAD3-6026-47F4-858D-25006F6DA108}" srcOrd="0" destOrd="0" parTransId="{FAF0AADC-653F-475D-B5B5-BC987ED59B6D}" sibTransId="{831A6607-5D7A-4D0F-92A0-9FA3AD803EB8}"/>
    <dgm:cxn modelId="{26CD7008-4376-470F-9140-FCE5E275EDAC}" srcId="{C795420F-D20C-4AE9-B3D2-754B292E1C9A}" destId="{41F86265-296F-48D5-A700-229465EDF7E9}" srcOrd="2" destOrd="0" parTransId="{0FE559D3-B3C7-449D-B863-D7F6BB067B24}" sibTransId="{ED590D6D-5BAC-4616-831A-AAFFF2003301}"/>
    <dgm:cxn modelId="{69ED640A-C9F3-4896-BB2C-91D738524AB0}" srcId="{CA8AC143-3BEC-4C33-91CD-CDA626AFCF9B}" destId="{E55C2744-2275-4142-B2C7-D75FB1E51D3D}" srcOrd="2" destOrd="0" parTransId="{331C1A5D-D23A-43B3-B572-2F625D5FB845}" sibTransId="{773F7B52-2E62-486C-8818-E0ECAC419449}"/>
    <dgm:cxn modelId="{6397180D-C05C-45A6-96BD-F4474A3503E5}" type="presOf" srcId="{7BE6DB65-B63F-42C0-A179-058BDAFBAE05}" destId="{4F3B5D79-59E6-44DA-BD9C-6758B47770C1}" srcOrd="0" destOrd="0" presId="urn:microsoft.com/office/officeart/2005/8/layout/lProcess2"/>
    <dgm:cxn modelId="{E3F26112-409D-41F3-8357-2964EA6C9D98}" type="presOf" srcId="{C448008B-9936-4D2B-B203-61D5B55004DF}" destId="{DABB9144-1B5A-49FF-8AFC-E747EE21B4FE}" srcOrd="0" destOrd="0" presId="urn:microsoft.com/office/officeart/2005/8/layout/lProcess2"/>
    <dgm:cxn modelId="{EB672119-5250-4219-BF81-E1415331B072}" type="presOf" srcId="{58847FAF-38F4-4910-A73A-A793AA6936D1}" destId="{3377E3F2-0699-4A1D-ACAB-B4758224FFE1}" srcOrd="0" destOrd="0" presId="urn:microsoft.com/office/officeart/2005/8/layout/lProcess2"/>
    <dgm:cxn modelId="{94A8D719-24DE-476E-B8BE-8A396147771A}" type="presOf" srcId="{91415B94-6C4C-44B3-981F-0D8A4B59699A}" destId="{BD7B259B-29B1-4153-BFA1-28CD7EAC705F}" srcOrd="0" destOrd="0" presId="urn:microsoft.com/office/officeart/2005/8/layout/lProcess2"/>
    <dgm:cxn modelId="{7FEFC51F-40B6-41DE-AF7E-7E76AA47A29F}" type="presOf" srcId="{E4A1A6F3-C604-4310-B594-D9EAD10F949C}" destId="{15247607-1D35-45B7-9DD8-06452DB38D62}" srcOrd="0" destOrd="0" presId="urn:microsoft.com/office/officeart/2005/8/layout/lProcess2"/>
    <dgm:cxn modelId="{95D35534-23B3-4EED-B183-2AA1A327EC1A}" srcId="{CA8AC143-3BEC-4C33-91CD-CDA626AFCF9B}" destId="{B51BCC9A-7AE6-4168-AC3E-47F557EE3989}" srcOrd="3" destOrd="0" parTransId="{42BC1A98-89A3-40B1-AEDD-7411575D9CA1}" sibTransId="{63FE766C-81BE-40EA-9760-A33C83C24052}"/>
    <dgm:cxn modelId="{CD31A235-2131-494F-AA85-0BE929E77F24}" type="presOf" srcId="{41F86265-296F-48D5-A700-229465EDF7E9}" destId="{CEE0C7BA-C259-42D6-AF5D-8AC8BDFD068C}" srcOrd="0" destOrd="0" presId="urn:microsoft.com/office/officeart/2005/8/layout/lProcess2"/>
    <dgm:cxn modelId="{62D21F5B-9904-4DB4-B649-421C39B06A39}" srcId="{941F5132-0B65-4066-8627-A9C7D550C4AC}" destId="{1997D59C-C7A6-4DC0-9260-CF535322B11D}" srcOrd="0" destOrd="0" parTransId="{C51C7B29-0F15-4179-8BF1-416CC5CA99AE}" sibTransId="{666E2AFD-2BFC-48F5-94A5-6010D8FE6E0B}"/>
    <dgm:cxn modelId="{9F23AA64-527C-4A7C-80E3-1EFC9F30F0B6}" type="presOf" srcId="{CA8AC143-3BEC-4C33-91CD-CDA626AFCF9B}" destId="{0985EE0E-05F3-4F2B-B00C-84FB40BE9490}" srcOrd="0" destOrd="0" presId="urn:microsoft.com/office/officeart/2005/8/layout/lProcess2"/>
    <dgm:cxn modelId="{B1305065-6DD2-4C1C-8E24-56833ACD424B}" type="presOf" srcId="{78E1E7C6-3048-4046-AE68-237226DF6E8A}" destId="{623B4762-6597-45DF-9E13-33E60FE85F0D}" srcOrd="1" destOrd="0" presId="urn:microsoft.com/office/officeart/2005/8/layout/lProcess2"/>
    <dgm:cxn modelId="{EADEC346-DB88-4A3D-98DD-BB82AE5AA85A}" srcId="{CA8AC143-3BEC-4C33-91CD-CDA626AFCF9B}" destId="{23FFDCF4-AAF3-493F-A49E-CF15303ED0AE}" srcOrd="1" destOrd="0" parTransId="{595E7A9B-0F52-4833-8A79-741F0D01DDFA}" sibTransId="{3E0132D4-F944-4BB5-B79C-17068CCC81C7}"/>
    <dgm:cxn modelId="{A0CFC96A-2610-4798-801C-34870B4C2A28}" srcId="{E4A1A6F3-C604-4310-B594-D9EAD10F949C}" destId="{78E1E7C6-3048-4046-AE68-237226DF6E8A}" srcOrd="2" destOrd="0" parTransId="{64ED84B8-10BF-4DFC-8D3E-EED9C358EDB0}" sibTransId="{41EF88BD-C990-4F56-9AAE-B7130AB83CE8}"/>
    <dgm:cxn modelId="{83D72A6B-BF9A-45A4-8E5D-E88032BB2758}" srcId="{941F5132-0B65-4066-8627-A9C7D550C4AC}" destId="{91415B94-6C4C-44B3-981F-0D8A4B59699A}" srcOrd="1" destOrd="0" parTransId="{6DC1CE98-8F15-452A-8EDB-DDDF50ADE2A0}" sibTransId="{36C1DD7C-DCB1-4D99-8B6B-80808F993285}"/>
    <dgm:cxn modelId="{43AA5B6C-AFAD-4860-8D34-57EDA193C149}" type="presOf" srcId="{B51BCC9A-7AE6-4168-AC3E-47F557EE3989}" destId="{53D4AFB2-957F-46C6-A6ED-391DE627A365}" srcOrd="0" destOrd="0" presId="urn:microsoft.com/office/officeart/2005/8/layout/lProcess2"/>
    <dgm:cxn modelId="{814E414D-5E4C-464E-A3A9-E40DD1373A5F}" type="presOf" srcId="{CA8AC143-3BEC-4C33-91CD-CDA626AFCF9B}" destId="{47EC1FCE-219E-42F2-87D6-B53BFD0201C6}" srcOrd="1" destOrd="0" presId="urn:microsoft.com/office/officeart/2005/8/layout/lProcess2"/>
    <dgm:cxn modelId="{BF2B5C52-DADD-46F3-BA4C-8322A5F4E879}" srcId="{E4A1A6F3-C604-4310-B594-D9EAD10F949C}" destId="{941F5132-0B65-4066-8627-A9C7D550C4AC}" srcOrd="1" destOrd="0" parTransId="{88741592-324E-4E02-95FB-C402789F4160}" sibTransId="{D1AD6D0A-B56A-4FAC-8D13-485F2034FB84}"/>
    <dgm:cxn modelId="{A4CC1474-E9E8-46C5-98E3-50F6F1EF7A3F}" type="presOf" srcId="{C795420F-D20C-4AE9-B3D2-754B292E1C9A}" destId="{74C18760-04EF-435D-9ACC-D6DD5113D7CC}" srcOrd="0" destOrd="0" presId="urn:microsoft.com/office/officeart/2005/8/layout/lProcess2"/>
    <dgm:cxn modelId="{648FC574-E112-403B-85E0-ACE92C4DFABE}" type="presOf" srcId="{941F5132-0B65-4066-8627-A9C7D550C4AC}" destId="{162A6AA4-312A-4533-B430-D00F5B530D9F}" srcOrd="1" destOrd="0" presId="urn:microsoft.com/office/officeart/2005/8/layout/lProcess2"/>
    <dgm:cxn modelId="{70A4FE54-862B-4C63-8A23-D484932FE349}" type="presOf" srcId="{23FFDCF4-AAF3-493F-A49E-CF15303ED0AE}" destId="{C714AA88-6799-4887-9D5D-A6288D4E5E1D}" srcOrd="0" destOrd="0" presId="urn:microsoft.com/office/officeart/2005/8/layout/lProcess2"/>
    <dgm:cxn modelId="{75582957-47C4-440A-82E4-D34C3429446B}" srcId="{78E1E7C6-3048-4046-AE68-237226DF6E8A}" destId="{64B60026-CCA5-4894-9C05-53E3C4C5C4D9}" srcOrd="2" destOrd="0" parTransId="{3B9DFEB2-89EB-4BC4-A224-FBC5F3240854}" sibTransId="{103333A5-C369-43B6-930B-B7F039167281}"/>
    <dgm:cxn modelId="{03806B77-8131-4B5E-BA03-CBF5F72EF57E}" srcId="{C795420F-D20C-4AE9-B3D2-754B292E1C9A}" destId="{7BE6DB65-B63F-42C0-A179-058BDAFBAE05}" srcOrd="1" destOrd="0" parTransId="{55790436-2963-4497-B70B-489F0BACF77C}" sibTransId="{6E38650F-7BC9-4D12-A63B-2675275DE510}"/>
    <dgm:cxn modelId="{41F3927B-5DD4-4269-99B5-511F22E48BAA}" srcId="{E4A1A6F3-C604-4310-B594-D9EAD10F949C}" destId="{C795420F-D20C-4AE9-B3D2-754B292E1C9A}" srcOrd="3" destOrd="0" parTransId="{5E33E4E1-00AC-4399-A109-9BB5991443D6}" sibTransId="{A55E9F25-930D-4F94-BBF2-0C006C0A4415}"/>
    <dgm:cxn modelId="{7F670F94-3ACF-4CC7-AE0B-A8C41164512A}" type="presOf" srcId="{8D01E364-0E7E-4BF5-ABF8-64C780999E26}" destId="{017F7C47-B567-4568-B6F1-F5DB99A05B6E}" srcOrd="0" destOrd="0" presId="urn:microsoft.com/office/officeart/2005/8/layout/lProcess2"/>
    <dgm:cxn modelId="{3F5DFBA0-D6D6-4EA0-8EC1-66F77BED5846}" srcId="{78E1E7C6-3048-4046-AE68-237226DF6E8A}" destId="{A1DE5052-01F0-4650-9FEB-A3536BDE78A6}" srcOrd="1" destOrd="0" parTransId="{EFD806DA-C50E-45D3-BC41-D7146ECDDF45}" sibTransId="{58BFD55B-C514-4788-8D56-F740FC201782}"/>
    <dgm:cxn modelId="{D3108BB5-6359-4DF2-90D0-572F1AF72E7E}" srcId="{CA8AC143-3BEC-4C33-91CD-CDA626AFCF9B}" destId="{58847FAF-38F4-4910-A73A-A793AA6936D1}" srcOrd="0" destOrd="0" parTransId="{0585781D-9882-4ABA-A489-DF8DCD80F715}" sibTransId="{0BD6E041-E8FA-4658-8643-AF4ADA8CE29C}"/>
    <dgm:cxn modelId="{B37921B7-46D6-4DD0-B7E4-ED21E97EB519}" type="presOf" srcId="{D5D5CAD3-6026-47F4-858D-25006F6DA108}" destId="{D1C066AE-6EBE-4C60-B9B3-D4901B6865D3}" srcOrd="0" destOrd="0" presId="urn:microsoft.com/office/officeart/2005/8/layout/lProcess2"/>
    <dgm:cxn modelId="{E1B7AABE-EA2C-4FFA-BA92-AB00A34105D8}" type="presOf" srcId="{DA0F7614-8FAD-4AB6-B9E5-5BB9C600EACF}" destId="{ACE0E8F9-D685-428A-A3AE-AE3C7DEA80CA}" srcOrd="0" destOrd="0" presId="urn:microsoft.com/office/officeart/2005/8/layout/lProcess2"/>
    <dgm:cxn modelId="{425C59BF-3BCC-43EB-9796-79C899959E3F}" srcId="{E4A1A6F3-C604-4310-B594-D9EAD10F949C}" destId="{CA8AC143-3BEC-4C33-91CD-CDA626AFCF9B}" srcOrd="0" destOrd="0" parTransId="{E4CC27F9-6441-4939-8234-08F8987F00F3}" sibTransId="{28060A6F-A010-47A3-B269-17F9EF3DC439}"/>
    <dgm:cxn modelId="{88BCCAC5-3017-4C80-81EF-7DA0007BBF2B}" type="presOf" srcId="{E55C2744-2275-4142-B2C7-D75FB1E51D3D}" destId="{26F8D04D-FD27-4281-8998-84B16FB8FFE6}" srcOrd="0" destOrd="0" presId="urn:microsoft.com/office/officeart/2005/8/layout/lProcess2"/>
    <dgm:cxn modelId="{02EC6AD3-EB46-457C-AFA1-9AC678990020}" srcId="{C795420F-D20C-4AE9-B3D2-754B292E1C9A}" destId="{C448008B-9936-4D2B-B203-61D5B55004DF}" srcOrd="3" destOrd="0" parTransId="{FDE0B17A-1826-466D-8518-B7BCCE2E12D9}" sibTransId="{7F5FFA43-CE5E-43A4-99D3-A16FE261E055}"/>
    <dgm:cxn modelId="{F96C40D5-3C20-4EBD-BDB9-1FE1A0CF442F}" type="presOf" srcId="{1997D59C-C7A6-4DC0-9260-CF535322B11D}" destId="{8E0932B0-B0CA-4062-8204-4A58C16DC04A}" srcOrd="0" destOrd="0" presId="urn:microsoft.com/office/officeart/2005/8/layout/lProcess2"/>
    <dgm:cxn modelId="{B6EA5DD5-54D4-4E03-A661-4177BDA996CF}" type="presOf" srcId="{C795420F-D20C-4AE9-B3D2-754B292E1C9A}" destId="{C7FDB626-B133-4B65-9B3E-35041B57FC9B}" srcOrd="1" destOrd="0" presId="urn:microsoft.com/office/officeart/2005/8/layout/lProcess2"/>
    <dgm:cxn modelId="{0052C8D8-091F-4766-ADDF-741C392D2B0E}" type="presOf" srcId="{941F5132-0B65-4066-8627-A9C7D550C4AC}" destId="{302BC36A-8B78-49B4-973E-83A7348D66E6}" srcOrd="0" destOrd="0" presId="urn:microsoft.com/office/officeart/2005/8/layout/lProcess2"/>
    <dgm:cxn modelId="{F57771DB-288A-4F60-8CA7-CF9C93B1FFB2}" type="presOf" srcId="{64B60026-CCA5-4894-9C05-53E3C4C5C4D9}" destId="{7DD236D1-E071-4F1B-96DF-B61C2465E1A3}" srcOrd="0" destOrd="0" presId="urn:microsoft.com/office/officeart/2005/8/layout/lProcess2"/>
    <dgm:cxn modelId="{11D819EA-3851-4354-BFFC-A2C2B5C5D4AE}" type="presOf" srcId="{3712050F-7980-4E6B-BD96-A98A9315242E}" destId="{0686DD2B-0D97-4333-B491-A730F74EEECA}" srcOrd="0" destOrd="0" presId="urn:microsoft.com/office/officeart/2005/8/layout/lProcess2"/>
    <dgm:cxn modelId="{8161F2F2-8E8C-4BE4-8BD2-13DB9E4E2495}" type="presOf" srcId="{78E1E7C6-3048-4046-AE68-237226DF6E8A}" destId="{1A6ED53F-4151-4939-B35A-E7447062956A}" srcOrd="0" destOrd="0" presId="urn:microsoft.com/office/officeart/2005/8/layout/lProcess2"/>
    <dgm:cxn modelId="{849CB4F9-65FA-48E6-B9E6-F692C47F6901}" srcId="{78E1E7C6-3048-4046-AE68-237226DF6E8A}" destId="{DA0F7614-8FAD-4AB6-B9E5-5BB9C600EACF}" srcOrd="0" destOrd="0" parTransId="{98B4DA57-EBDD-474B-9785-2C076C92B215}" sibTransId="{3E136B7F-5D5F-48BF-A396-107C446569AC}"/>
    <dgm:cxn modelId="{0FF19BFF-AA24-4192-A661-3B3AFDAEB7CB}" srcId="{78E1E7C6-3048-4046-AE68-237226DF6E8A}" destId="{8D01E364-0E7E-4BF5-ABF8-64C780999E26}" srcOrd="3" destOrd="0" parTransId="{13E688A2-9162-4EE6-ABFF-901475620839}" sibTransId="{0A5ABD04-DA29-4680-9261-16F4AB475296}"/>
    <dgm:cxn modelId="{EE40F54C-8149-46FB-89CB-E9010CAA0C6C}" type="presParOf" srcId="{15247607-1D35-45B7-9DD8-06452DB38D62}" destId="{21EC11E9-AD8E-4EB1-B97B-5183049DE4E3}" srcOrd="0" destOrd="0" presId="urn:microsoft.com/office/officeart/2005/8/layout/lProcess2"/>
    <dgm:cxn modelId="{F5092F16-0742-47C8-AB95-22B81F5FBCC4}" type="presParOf" srcId="{21EC11E9-AD8E-4EB1-B97B-5183049DE4E3}" destId="{0985EE0E-05F3-4F2B-B00C-84FB40BE9490}" srcOrd="0" destOrd="0" presId="urn:microsoft.com/office/officeart/2005/8/layout/lProcess2"/>
    <dgm:cxn modelId="{4D036BDE-DC20-4EFB-A61E-CF60395B2A6F}" type="presParOf" srcId="{21EC11E9-AD8E-4EB1-B97B-5183049DE4E3}" destId="{47EC1FCE-219E-42F2-87D6-B53BFD0201C6}" srcOrd="1" destOrd="0" presId="urn:microsoft.com/office/officeart/2005/8/layout/lProcess2"/>
    <dgm:cxn modelId="{BFA6A696-7D17-40E5-B506-309B4BEAF307}" type="presParOf" srcId="{21EC11E9-AD8E-4EB1-B97B-5183049DE4E3}" destId="{36937DA2-AD67-49CE-B927-2AE7DEE48315}" srcOrd="2" destOrd="0" presId="urn:microsoft.com/office/officeart/2005/8/layout/lProcess2"/>
    <dgm:cxn modelId="{4F6A84C5-C1CF-4CC8-A0F9-29D468933A48}" type="presParOf" srcId="{36937DA2-AD67-49CE-B927-2AE7DEE48315}" destId="{007B899C-8168-4060-9D8D-0B641B53D915}" srcOrd="0" destOrd="0" presId="urn:microsoft.com/office/officeart/2005/8/layout/lProcess2"/>
    <dgm:cxn modelId="{23EC0F5B-0681-45AA-A6B7-6A38EAC5CF19}" type="presParOf" srcId="{007B899C-8168-4060-9D8D-0B641B53D915}" destId="{3377E3F2-0699-4A1D-ACAB-B4758224FFE1}" srcOrd="0" destOrd="0" presId="urn:microsoft.com/office/officeart/2005/8/layout/lProcess2"/>
    <dgm:cxn modelId="{C64942EE-EC8C-4139-9CBA-AF41F23FC737}" type="presParOf" srcId="{007B899C-8168-4060-9D8D-0B641B53D915}" destId="{43D4BCF3-D0F6-44E5-A29A-EC26FEF1EA5D}" srcOrd="1" destOrd="0" presId="urn:microsoft.com/office/officeart/2005/8/layout/lProcess2"/>
    <dgm:cxn modelId="{E5A4B270-8496-4FF7-86C6-C3083CAE6FC1}" type="presParOf" srcId="{007B899C-8168-4060-9D8D-0B641B53D915}" destId="{C714AA88-6799-4887-9D5D-A6288D4E5E1D}" srcOrd="2" destOrd="0" presId="urn:microsoft.com/office/officeart/2005/8/layout/lProcess2"/>
    <dgm:cxn modelId="{C287D883-1F3F-42FA-B3A3-AE1B46F0C0BC}" type="presParOf" srcId="{007B899C-8168-4060-9D8D-0B641B53D915}" destId="{3E8574D1-3D34-4030-A8C0-F0BAC1762C31}" srcOrd="3" destOrd="0" presId="urn:microsoft.com/office/officeart/2005/8/layout/lProcess2"/>
    <dgm:cxn modelId="{BE02D730-418C-4D5A-B27C-FC13E55284D6}" type="presParOf" srcId="{007B899C-8168-4060-9D8D-0B641B53D915}" destId="{26F8D04D-FD27-4281-8998-84B16FB8FFE6}" srcOrd="4" destOrd="0" presId="urn:microsoft.com/office/officeart/2005/8/layout/lProcess2"/>
    <dgm:cxn modelId="{C33DBD42-4FE4-4D17-A24C-2719E050FA01}" type="presParOf" srcId="{007B899C-8168-4060-9D8D-0B641B53D915}" destId="{883A0106-88D1-4E83-B676-8223A5735203}" srcOrd="5" destOrd="0" presId="urn:microsoft.com/office/officeart/2005/8/layout/lProcess2"/>
    <dgm:cxn modelId="{37ACDF25-91CA-4D7F-963B-FBD6ECAEDAD1}" type="presParOf" srcId="{007B899C-8168-4060-9D8D-0B641B53D915}" destId="{53D4AFB2-957F-46C6-A6ED-391DE627A365}" srcOrd="6" destOrd="0" presId="urn:microsoft.com/office/officeart/2005/8/layout/lProcess2"/>
    <dgm:cxn modelId="{BB97391E-D26B-4191-A7EB-902514D375FB}" type="presParOf" srcId="{15247607-1D35-45B7-9DD8-06452DB38D62}" destId="{EA68B26F-ED9B-4C6C-BC03-19F8EC3C4EB6}" srcOrd="1" destOrd="0" presId="urn:microsoft.com/office/officeart/2005/8/layout/lProcess2"/>
    <dgm:cxn modelId="{5249CFB1-ABD5-4C5F-83CD-6F372719FDAD}" type="presParOf" srcId="{15247607-1D35-45B7-9DD8-06452DB38D62}" destId="{44D1637B-0D69-4BF0-BCC4-C2EDB21CABDB}" srcOrd="2" destOrd="0" presId="urn:microsoft.com/office/officeart/2005/8/layout/lProcess2"/>
    <dgm:cxn modelId="{BE6ACEA5-9936-492F-8EBE-FF1D3EA6B190}" type="presParOf" srcId="{44D1637B-0D69-4BF0-BCC4-C2EDB21CABDB}" destId="{302BC36A-8B78-49B4-973E-83A7348D66E6}" srcOrd="0" destOrd="0" presId="urn:microsoft.com/office/officeart/2005/8/layout/lProcess2"/>
    <dgm:cxn modelId="{A582D7AA-C01B-43C7-802C-EA7A09F6F6F2}" type="presParOf" srcId="{44D1637B-0D69-4BF0-BCC4-C2EDB21CABDB}" destId="{162A6AA4-312A-4533-B430-D00F5B530D9F}" srcOrd="1" destOrd="0" presId="urn:microsoft.com/office/officeart/2005/8/layout/lProcess2"/>
    <dgm:cxn modelId="{E518FA5C-DFF3-49FF-8A4E-7420D2B7CF6C}" type="presParOf" srcId="{44D1637B-0D69-4BF0-BCC4-C2EDB21CABDB}" destId="{9E593FD8-FDA3-41DC-96A4-F29D46142DD4}" srcOrd="2" destOrd="0" presId="urn:microsoft.com/office/officeart/2005/8/layout/lProcess2"/>
    <dgm:cxn modelId="{3163440A-4A81-4E41-9CA0-523833568A45}" type="presParOf" srcId="{9E593FD8-FDA3-41DC-96A4-F29D46142DD4}" destId="{C2646AA4-5F4B-4697-BDC4-8213ED5A506C}" srcOrd="0" destOrd="0" presId="urn:microsoft.com/office/officeart/2005/8/layout/lProcess2"/>
    <dgm:cxn modelId="{87339963-D09A-4AFE-9E0F-1CA89BEDF8B6}" type="presParOf" srcId="{C2646AA4-5F4B-4697-BDC4-8213ED5A506C}" destId="{8E0932B0-B0CA-4062-8204-4A58C16DC04A}" srcOrd="0" destOrd="0" presId="urn:microsoft.com/office/officeart/2005/8/layout/lProcess2"/>
    <dgm:cxn modelId="{1699D6AC-0BCC-4473-BD56-73EE736F50EF}" type="presParOf" srcId="{C2646AA4-5F4B-4697-BDC4-8213ED5A506C}" destId="{E076FB95-8E81-4357-BD90-BABCA4251A91}" srcOrd="1" destOrd="0" presId="urn:microsoft.com/office/officeart/2005/8/layout/lProcess2"/>
    <dgm:cxn modelId="{B0B74002-77C8-44CB-84E3-00657582DB6B}" type="presParOf" srcId="{C2646AA4-5F4B-4697-BDC4-8213ED5A506C}" destId="{BD7B259B-29B1-4153-BFA1-28CD7EAC705F}" srcOrd="2" destOrd="0" presId="urn:microsoft.com/office/officeart/2005/8/layout/lProcess2"/>
    <dgm:cxn modelId="{7A26D6B3-AE60-4713-B850-ECF63FABE207}" type="presParOf" srcId="{C2646AA4-5F4B-4697-BDC4-8213ED5A506C}" destId="{69EDF234-E559-49B5-9A00-D194804CC9FD}" srcOrd="3" destOrd="0" presId="urn:microsoft.com/office/officeart/2005/8/layout/lProcess2"/>
    <dgm:cxn modelId="{FA027180-1D7A-473B-8E85-FE4A53F6DC26}" type="presParOf" srcId="{C2646AA4-5F4B-4697-BDC4-8213ED5A506C}" destId="{0686DD2B-0D97-4333-B491-A730F74EEECA}" srcOrd="4" destOrd="0" presId="urn:microsoft.com/office/officeart/2005/8/layout/lProcess2"/>
    <dgm:cxn modelId="{89FED402-AD10-445A-9C20-B5B929F2A833}" type="presParOf" srcId="{15247607-1D35-45B7-9DD8-06452DB38D62}" destId="{6989BBB8-0A15-4B9C-97D5-C6EEDE44A060}" srcOrd="3" destOrd="0" presId="urn:microsoft.com/office/officeart/2005/8/layout/lProcess2"/>
    <dgm:cxn modelId="{09940DDE-5F1C-4933-81A6-B53A6EDCBDA9}" type="presParOf" srcId="{15247607-1D35-45B7-9DD8-06452DB38D62}" destId="{8266B0E2-118E-4427-B23C-715E09C931D8}" srcOrd="4" destOrd="0" presId="urn:microsoft.com/office/officeart/2005/8/layout/lProcess2"/>
    <dgm:cxn modelId="{CF11E834-669B-4EA1-A7FD-10042646D780}" type="presParOf" srcId="{8266B0E2-118E-4427-B23C-715E09C931D8}" destId="{1A6ED53F-4151-4939-B35A-E7447062956A}" srcOrd="0" destOrd="0" presId="urn:microsoft.com/office/officeart/2005/8/layout/lProcess2"/>
    <dgm:cxn modelId="{326E43FA-89DC-4E87-B435-28D178CF5685}" type="presParOf" srcId="{8266B0E2-118E-4427-B23C-715E09C931D8}" destId="{623B4762-6597-45DF-9E13-33E60FE85F0D}" srcOrd="1" destOrd="0" presId="urn:microsoft.com/office/officeart/2005/8/layout/lProcess2"/>
    <dgm:cxn modelId="{CB7CBBDC-67C9-402B-9C58-E8D254C35E7F}" type="presParOf" srcId="{8266B0E2-118E-4427-B23C-715E09C931D8}" destId="{1473FD11-0C4F-4B92-89D0-9910BE0E790B}" srcOrd="2" destOrd="0" presId="urn:microsoft.com/office/officeart/2005/8/layout/lProcess2"/>
    <dgm:cxn modelId="{79AE5642-E623-4C41-A0E7-A439D8CB26DC}" type="presParOf" srcId="{1473FD11-0C4F-4B92-89D0-9910BE0E790B}" destId="{0912DBA6-E047-43DE-AC04-E909CA15C8DC}" srcOrd="0" destOrd="0" presId="urn:microsoft.com/office/officeart/2005/8/layout/lProcess2"/>
    <dgm:cxn modelId="{2E1F85ED-57DB-42A1-97B8-40C0DCEB5485}" type="presParOf" srcId="{0912DBA6-E047-43DE-AC04-E909CA15C8DC}" destId="{ACE0E8F9-D685-428A-A3AE-AE3C7DEA80CA}" srcOrd="0" destOrd="0" presId="urn:microsoft.com/office/officeart/2005/8/layout/lProcess2"/>
    <dgm:cxn modelId="{4C971B21-A16E-4ACC-B283-2ADA4E07710D}" type="presParOf" srcId="{0912DBA6-E047-43DE-AC04-E909CA15C8DC}" destId="{32D1BC65-7AF3-46E4-AA8B-5EC79C2C783F}" srcOrd="1" destOrd="0" presId="urn:microsoft.com/office/officeart/2005/8/layout/lProcess2"/>
    <dgm:cxn modelId="{87532EFA-E87F-4267-A308-8A0DB95531F3}" type="presParOf" srcId="{0912DBA6-E047-43DE-AC04-E909CA15C8DC}" destId="{16B6F89A-1BF8-4DB4-8D70-A75D1BFB541C}" srcOrd="2" destOrd="0" presId="urn:microsoft.com/office/officeart/2005/8/layout/lProcess2"/>
    <dgm:cxn modelId="{701B371A-9589-4196-A1B1-54935FDE4F5B}" type="presParOf" srcId="{0912DBA6-E047-43DE-AC04-E909CA15C8DC}" destId="{A14147DD-935C-49B3-A7DE-1D7DDD4DD460}" srcOrd="3" destOrd="0" presId="urn:microsoft.com/office/officeart/2005/8/layout/lProcess2"/>
    <dgm:cxn modelId="{AC7D3AD9-E9BB-4D29-A940-4BC8BC6E6620}" type="presParOf" srcId="{0912DBA6-E047-43DE-AC04-E909CA15C8DC}" destId="{7DD236D1-E071-4F1B-96DF-B61C2465E1A3}" srcOrd="4" destOrd="0" presId="urn:microsoft.com/office/officeart/2005/8/layout/lProcess2"/>
    <dgm:cxn modelId="{B1E0E229-6844-430E-8DB7-712AE516E7A7}" type="presParOf" srcId="{0912DBA6-E047-43DE-AC04-E909CA15C8DC}" destId="{C173C2C1-F204-4FF5-B7E9-CBFF8D555502}" srcOrd="5" destOrd="0" presId="urn:microsoft.com/office/officeart/2005/8/layout/lProcess2"/>
    <dgm:cxn modelId="{DAA2D41B-B69F-4CA1-B9EF-226FB5060810}" type="presParOf" srcId="{0912DBA6-E047-43DE-AC04-E909CA15C8DC}" destId="{017F7C47-B567-4568-B6F1-F5DB99A05B6E}" srcOrd="6" destOrd="0" presId="urn:microsoft.com/office/officeart/2005/8/layout/lProcess2"/>
    <dgm:cxn modelId="{A7F32C23-9C70-454E-A52A-B9FFF2CE63F3}" type="presParOf" srcId="{15247607-1D35-45B7-9DD8-06452DB38D62}" destId="{7F4CF7CD-B1FB-4C94-BC28-73A30713BC23}" srcOrd="5" destOrd="0" presId="urn:microsoft.com/office/officeart/2005/8/layout/lProcess2"/>
    <dgm:cxn modelId="{28658070-C5C6-4BAA-B23D-DC47C6CAF573}" type="presParOf" srcId="{15247607-1D35-45B7-9DD8-06452DB38D62}" destId="{342C2A1B-66B4-4594-92C4-ED01582578AB}" srcOrd="6" destOrd="0" presId="urn:microsoft.com/office/officeart/2005/8/layout/lProcess2"/>
    <dgm:cxn modelId="{55DF21C1-7092-42BB-8339-D7C4E6FBE97C}" type="presParOf" srcId="{342C2A1B-66B4-4594-92C4-ED01582578AB}" destId="{74C18760-04EF-435D-9ACC-D6DD5113D7CC}" srcOrd="0" destOrd="0" presId="urn:microsoft.com/office/officeart/2005/8/layout/lProcess2"/>
    <dgm:cxn modelId="{0FD8B7EF-293F-45BC-AB62-58F489595AAC}" type="presParOf" srcId="{342C2A1B-66B4-4594-92C4-ED01582578AB}" destId="{C7FDB626-B133-4B65-9B3E-35041B57FC9B}" srcOrd="1" destOrd="0" presId="urn:microsoft.com/office/officeart/2005/8/layout/lProcess2"/>
    <dgm:cxn modelId="{2F3D35E9-F046-497F-AE83-48533C742881}" type="presParOf" srcId="{342C2A1B-66B4-4594-92C4-ED01582578AB}" destId="{4B8708EA-A894-468D-A463-BFDCEC2C6E72}" srcOrd="2" destOrd="0" presId="urn:microsoft.com/office/officeart/2005/8/layout/lProcess2"/>
    <dgm:cxn modelId="{9513522E-BC65-4C50-BCB3-FA6FACCA51D7}" type="presParOf" srcId="{4B8708EA-A894-468D-A463-BFDCEC2C6E72}" destId="{DA3EFCF3-E638-46A7-B19E-79418548E865}" srcOrd="0" destOrd="0" presId="urn:microsoft.com/office/officeart/2005/8/layout/lProcess2"/>
    <dgm:cxn modelId="{F415A0EE-5FA6-46E3-B1F4-D7B90057C530}" type="presParOf" srcId="{DA3EFCF3-E638-46A7-B19E-79418548E865}" destId="{D1C066AE-6EBE-4C60-B9B3-D4901B6865D3}" srcOrd="0" destOrd="0" presId="urn:microsoft.com/office/officeart/2005/8/layout/lProcess2"/>
    <dgm:cxn modelId="{008CFDDF-B102-413E-A73D-3F92A81ADA2C}" type="presParOf" srcId="{DA3EFCF3-E638-46A7-B19E-79418548E865}" destId="{2F609076-21F4-4438-90BE-ACF2524E19D4}" srcOrd="1" destOrd="0" presId="urn:microsoft.com/office/officeart/2005/8/layout/lProcess2"/>
    <dgm:cxn modelId="{27D93073-C8D0-43C8-AFE9-0D0CB0C960CE}" type="presParOf" srcId="{DA3EFCF3-E638-46A7-B19E-79418548E865}" destId="{4F3B5D79-59E6-44DA-BD9C-6758B47770C1}" srcOrd="2" destOrd="0" presId="urn:microsoft.com/office/officeart/2005/8/layout/lProcess2"/>
    <dgm:cxn modelId="{50E0DEE0-FD06-4E26-B70F-200D8C026BBF}" type="presParOf" srcId="{DA3EFCF3-E638-46A7-B19E-79418548E865}" destId="{EBD1FE89-77B8-4558-9B35-97AD13A20F97}" srcOrd="3" destOrd="0" presId="urn:microsoft.com/office/officeart/2005/8/layout/lProcess2"/>
    <dgm:cxn modelId="{2ABCF8B6-BA22-4746-BF68-41A8EC4B0298}" type="presParOf" srcId="{DA3EFCF3-E638-46A7-B19E-79418548E865}" destId="{CEE0C7BA-C259-42D6-AF5D-8AC8BDFD068C}" srcOrd="4" destOrd="0" presId="urn:microsoft.com/office/officeart/2005/8/layout/lProcess2"/>
    <dgm:cxn modelId="{C966680B-2324-46B3-B92D-F227EC6925D5}" type="presParOf" srcId="{DA3EFCF3-E638-46A7-B19E-79418548E865}" destId="{A069DD84-8DAB-4815-A3EF-0597F2876DCD}" srcOrd="5" destOrd="0" presId="urn:microsoft.com/office/officeart/2005/8/layout/lProcess2"/>
    <dgm:cxn modelId="{6DAB6287-6D63-49B0-BCCA-73AB82B944F2}" type="presParOf" srcId="{DA3EFCF3-E638-46A7-B19E-79418548E865}" destId="{DABB9144-1B5A-49FF-8AFC-E747EE21B4F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01C5075A-0CC2-488D-9EF0-7C6A4B7947AF}" type="presOf" srcId="{708860E7-F22B-48C6-96A1-CA4236C6F00B}" destId="{2C6A62A2-8EC8-464E-983C-5BC1EA7B8E46}" srcOrd="0" destOrd="0" presId="urn:microsoft.com/office/officeart/2018/2/layout/IconLabelList"/>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071D827D-4003-AC48-838D-2FDA0F489087}">
      <dgm:prSet phldrT="[Text]"/>
      <dgm:spPr/>
      <dgm:t>
        <a:bodyPr/>
        <a:lstStyle/>
        <a:p>
          <a:pPr rtl="0"/>
          <a:r>
            <a:rPr lang="en-US" b="1" dirty="0">
              <a:solidFill>
                <a:srgbClr val="333C42"/>
              </a:solidFill>
              <a:latin typeface="Libre Baskerville"/>
            </a:rPr>
            <a:t>Having chores at home </a:t>
          </a:r>
          <a:endParaRPr lang="en-US" b="0" dirty="0">
            <a:latin typeface="Calibri Light" panose="020F0302020204030204"/>
            <a:ea typeface="Calibri Light" panose="020F0302020204030204"/>
            <a:cs typeface="Calibri Light" panose="020F0302020204030204"/>
          </a:endParaRPr>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6BD687DF-BD6E-4809-B2FD-F0BBD09276ED}">
      <dgm:prSet phldr="0"/>
      <dgm:spPr/>
      <dgm:t>
        <a:bodyPr/>
        <a:lstStyle/>
        <a:p>
          <a:pPr rtl="0"/>
          <a:r>
            <a:rPr lang="en-US" dirty="0">
              <a:solidFill>
                <a:srgbClr val="333C42"/>
              </a:solidFill>
              <a:latin typeface="Libre Baskerville"/>
            </a:rPr>
            <a:t>just like </a:t>
          </a:r>
          <a:r>
            <a:rPr lang="en-US" b="0" i="0" dirty="0">
              <a:solidFill>
                <a:srgbClr val="333C42"/>
              </a:solidFill>
              <a:effectLst/>
              <a:latin typeface="Libre Baskerville"/>
            </a:rPr>
            <a:t>citizens have </a:t>
          </a:r>
          <a:r>
            <a:rPr lang="en-US" dirty="0">
              <a:solidFill>
                <a:srgbClr val="333C42"/>
              </a:solidFill>
              <a:latin typeface="Libre Baskerville"/>
            </a:rPr>
            <a:t>duties to help their community run smoothly.</a:t>
          </a:r>
          <a:endParaRPr lang="en-US" dirty="0">
            <a:solidFill>
              <a:srgbClr val="333C42"/>
            </a:solidFill>
          </a:endParaRPr>
        </a:p>
      </dgm:t>
    </dgm:pt>
    <dgm:pt modelId="{D1C78CD9-8BF6-4448-874D-1483EBA09074}" type="parTrans" cxnId="{4D38EF6F-926F-4433-88C0-67D62D5C7BBD}">
      <dgm:prSet/>
      <dgm:spPr/>
    </dgm:pt>
    <dgm:pt modelId="{6464BDAF-EEF8-486D-8AA5-92E977CA5386}" type="sibTrans" cxnId="{4D38EF6F-926F-4433-88C0-67D62D5C7BBD}">
      <dgm:prSet/>
      <dgm:spPr/>
    </dgm:pt>
    <dgm:pt modelId="{4C5C4E2E-4D83-49C8-898E-E07D6791D497}">
      <dgm:prSet phldr="0"/>
      <dgm:spPr/>
      <dgm:t>
        <a:bodyPr/>
        <a:lstStyle/>
        <a:p>
          <a:r>
            <a:rPr lang="en-US" b="0" dirty="0">
              <a:solidFill>
                <a:srgbClr val="333C42"/>
              </a:solidFill>
              <a:latin typeface="Libre Baskerville"/>
            </a:rPr>
            <a:t>helps</a:t>
          </a:r>
          <a:r>
            <a:rPr lang="en-US" b="0" i="0" dirty="0">
              <a:solidFill>
                <a:srgbClr val="333C42"/>
              </a:solidFill>
              <a:effectLst/>
              <a:latin typeface="Libre Baskerville"/>
            </a:rPr>
            <a:t> kids learn </a:t>
          </a:r>
          <a:r>
            <a:rPr lang="en-US" b="0" dirty="0">
              <a:solidFill>
                <a:srgbClr val="333C42"/>
              </a:solidFill>
              <a:latin typeface="Libre Baskerville"/>
            </a:rPr>
            <a:t>responsibility</a:t>
          </a:r>
          <a:endParaRPr lang="en-US" b="0" dirty="0"/>
        </a:p>
      </dgm:t>
    </dgm:pt>
    <dgm:pt modelId="{024A9179-11DC-4D81-AFE7-BC01E6925732}" type="parTrans" cxnId="{DA64C934-CC26-42BB-95F0-C406068532BC}">
      <dgm:prSet/>
      <dgm:spPr/>
    </dgm:pt>
    <dgm:pt modelId="{CB397D11-4AEB-4D16-8C18-3E4290FD5B2C}" type="sibTrans" cxnId="{DA64C934-CC26-42BB-95F0-C406068532BC}">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02D7D240-312B-4AB0-AEF7-64D4E7214BBB}" type="pres">
      <dgm:prSet presAssocID="{024A9179-11DC-4D81-AFE7-BC01E6925732}" presName="Name37" presStyleLbl="parChTrans1D2" presStyleIdx="0" presStyleCnt="2"/>
      <dgm:spPr/>
    </dgm:pt>
    <dgm:pt modelId="{14E68F2F-7B2E-439C-BE5B-61C0C11A6EA4}" type="pres">
      <dgm:prSet presAssocID="{4C5C4E2E-4D83-49C8-898E-E07D6791D497}" presName="hierRoot2" presStyleCnt="0">
        <dgm:presLayoutVars>
          <dgm:hierBranch val="init"/>
        </dgm:presLayoutVars>
      </dgm:prSet>
      <dgm:spPr/>
    </dgm:pt>
    <dgm:pt modelId="{7857465F-77C8-4623-9614-9014A1542E32}" type="pres">
      <dgm:prSet presAssocID="{4C5C4E2E-4D83-49C8-898E-E07D6791D497}" presName="rootComposite" presStyleCnt="0"/>
      <dgm:spPr/>
    </dgm:pt>
    <dgm:pt modelId="{64A93DF6-869B-41E2-A1DD-500D24F4F4D3}" type="pres">
      <dgm:prSet presAssocID="{4C5C4E2E-4D83-49C8-898E-E07D6791D497}" presName="rootText" presStyleLbl="node2" presStyleIdx="0" presStyleCnt="2">
        <dgm:presLayoutVars>
          <dgm:chPref val="3"/>
        </dgm:presLayoutVars>
      </dgm:prSet>
      <dgm:spPr/>
    </dgm:pt>
    <dgm:pt modelId="{47A16A6A-36B6-4077-8E46-763511AF5B4F}" type="pres">
      <dgm:prSet presAssocID="{4C5C4E2E-4D83-49C8-898E-E07D6791D497}" presName="rootConnector" presStyleLbl="node2" presStyleIdx="0" presStyleCnt="2"/>
      <dgm:spPr/>
    </dgm:pt>
    <dgm:pt modelId="{AACA9C95-E21B-4B55-A50E-9B7BB4961662}" type="pres">
      <dgm:prSet presAssocID="{4C5C4E2E-4D83-49C8-898E-E07D6791D497}" presName="hierChild4" presStyleCnt="0"/>
      <dgm:spPr/>
    </dgm:pt>
    <dgm:pt modelId="{C474344C-3356-44EF-B2EB-118126B9449D}" type="pres">
      <dgm:prSet presAssocID="{4C5C4E2E-4D83-49C8-898E-E07D6791D497}" presName="hierChild5" presStyleCnt="0"/>
      <dgm:spPr/>
    </dgm:pt>
    <dgm:pt modelId="{2291CFC4-C743-4C84-8D4C-F443C1BC7A20}" type="pres">
      <dgm:prSet presAssocID="{D1C78CD9-8BF6-4448-874D-1483EBA09074}" presName="Name37" presStyleLbl="parChTrans1D2" presStyleIdx="1" presStyleCnt="2"/>
      <dgm:spPr/>
    </dgm:pt>
    <dgm:pt modelId="{7E754844-F963-412F-8257-B7AA85DBEAA2}" type="pres">
      <dgm:prSet presAssocID="{6BD687DF-BD6E-4809-B2FD-F0BBD09276ED}" presName="hierRoot2" presStyleCnt="0">
        <dgm:presLayoutVars>
          <dgm:hierBranch val="init"/>
        </dgm:presLayoutVars>
      </dgm:prSet>
      <dgm:spPr/>
    </dgm:pt>
    <dgm:pt modelId="{029CCD91-57ED-4AF5-B8D3-FB56E36C5082}" type="pres">
      <dgm:prSet presAssocID="{6BD687DF-BD6E-4809-B2FD-F0BBD09276ED}" presName="rootComposite" presStyleCnt="0"/>
      <dgm:spPr/>
    </dgm:pt>
    <dgm:pt modelId="{19C55CE4-D6DA-44F6-84BF-4489CBE40F3F}" type="pres">
      <dgm:prSet presAssocID="{6BD687DF-BD6E-4809-B2FD-F0BBD09276ED}" presName="rootText" presStyleLbl="node2" presStyleIdx="1" presStyleCnt="2">
        <dgm:presLayoutVars>
          <dgm:chPref val="3"/>
        </dgm:presLayoutVars>
      </dgm:prSet>
      <dgm:spPr/>
    </dgm:pt>
    <dgm:pt modelId="{CC9C3DC8-86D8-432E-ABD2-C9330FAA3B01}" type="pres">
      <dgm:prSet presAssocID="{6BD687DF-BD6E-4809-B2FD-F0BBD09276ED}" presName="rootConnector" presStyleLbl="node2" presStyleIdx="1" presStyleCnt="2"/>
      <dgm:spPr/>
    </dgm:pt>
    <dgm:pt modelId="{83BDE62E-F37D-4F36-84C3-A6BC2BC7EC0E}" type="pres">
      <dgm:prSet presAssocID="{6BD687DF-BD6E-4809-B2FD-F0BBD09276ED}" presName="hierChild4" presStyleCnt="0"/>
      <dgm:spPr/>
    </dgm:pt>
    <dgm:pt modelId="{60AAC910-648C-47BE-941A-BF809347B32C}" type="pres">
      <dgm:prSet presAssocID="{6BD687DF-BD6E-4809-B2FD-F0BBD09276ED}" presName="hierChild5" presStyleCnt="0"/>
      <dgm:spPr/>
    </dgm:pt>
    <dgm:pt modelId="{8BCE8F65-4445-604F-8624-E580CF0060EE}" type="pres">
      <dgm:prSet presAssocID="{071D827D-4003-AC48-838D-2FDA0F489087}" presName="hierChild3" presStyleCnt="0"/>
      <dgm:spPr/>
    </dgm:pt>
  </dgm:ptLst>
  <dgm:cxnLst>
    <dgm:cxn modelId="{D3CA2221-379A-4047-8B03-3F5EA0E0DBCF}" type="presOf" srcId="{4C5C4E2E-4D83-49C8-898E-E07D6791D497}" destId="{64A93DF6-869B-41E2-A1DD-500D24F4F4D3}" srcOrd="0" destOrd="0" presId="urn:microsoft.com/office/officeart/2005/8/layout/orgChart1"/>
    <dgm:cxn modelId="{96E83C34-7F9C-46E0-8356-6146811FBB2D}" type="presOf" srcId="{024A9179-11DC-4D81-AFE7-BC01E6925732}" destId="{02D7D240-312B-4AB0-AEF7-64D4E7214BBB}" srcOrd="0" destOrd="0" presId="urn:microsoft.com/office/officeart/2005/8/layout/orgChart1"/>
    <dgm:cxn modelId="{DA64C934-CC26-42BB-95F0-C406068532BC}" srcId="{071D827D-4003-AC48-838D-2FDA0F489087}" destId="{4C5C4E2E-4D83-49C8-898E-E07D6791D497}" srcOrd="0" destOrd="0" parTransId="{024A9179-11DC-4D81-AFE7-BC01E6925732}" sibTransId="{CB397D11-4AEB-4D16-8C18-3E4290FD5B2C}"/>
    <dgm:cxn modelId="{59E07838-763A-4465-90A9-D0F1DCDD2258}" type="presOf" srcId="{6BD687DF-BD6E-4809-B2FD-F0BBD09276ED}" destId="{CC9C3DC8-86D8-432E-ABD2-C9330FAA3B01}" srcOrd="1" destOrd="0" presId="urn:microsoft.com/office/officeart/2005/8/layout/orgChart1"/>
    <dgm:cxn modelId="{CA192C5E-4F81-4904-84D5-CAF9E8F3151E}" type="presOf" srcId="{4C5C4E2E-4D83-49C8-898E-E07D6791D497}" destId="{47A16A6A-36B6-4077-8E46-763511AF5B4F}" srcOrd="1" destOrd="0" presId="urn:microsoft.com/office/officeart/2005/8/layout/orgChart1"/>
    <dgm:cxn modelId="{4D38EF6F-926F-4433-88C0-67D62D5C7BBD}" srcId="{071D827D-4003-AC48-838D-2FDA0F489087}" destId="{6BD687DF-BD6E-4809-B2FD-F0BBD09276ED}" srcOrd="1" destOrd="0" parTransId="{D1C78CD9-8BF6-4448-874D-1483EBA09074}" sibTransId="{6464BDAF-EEF8-486D-8AA5-92E977CA5386}"/>
    <dgm:cxn modelId="{4085349B-9133-4CA8-9B05-8275611BBB08}" type="presOf" srcId="{6BD687DF-BD6E-4809-B2FD-F0BBD09276ED}" destId="{19C55CE4-D6DA-44F6-84BF-4489CBE40F3F}" srcOrd="0" destOrd="0" presId="urn:microsoft.com/office/officeart/2005/8/layout/orgChart1"/>
    <dgm:cxn modelId="{FD7F0FB0-8473-48E9-9793-0719FA768F07}" type="presOf" srcId="{D1C78CD9-8BF6-4448-874D-1483EBA09074}" destId="{2291CFC4-C743-4C84-8D4C-F443C1BC7A20}"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24BB70C4-490A-4873-A036-EB4DA0D85F30}" type="presOf" srcId="{071D827D-4003-AC48-838D-2FDA0F489087}" destId="{988E1EFC-8A65-234D-99C7-B029EF748C7B}" srcOrd="0" destOrd="0" presId="urn:microsoft.com/office/officeart/2005/8/layout/orgChart1"/>
    <dgm:cxn modelId="{CF7929D9-21B1-F345-BBEF-C64D19EDC69A}" srcId="{6CFC59A1-C8FE-F54E-9058-B091319587F0}" destId="{071D827D-4003-AC48-838D-2FDA0F489087}" srcOrd="0" destOrd="0" parTransId="{C4477B69-6E3B-4A46-AC4A-514B62B401F3}" sibTransId="{176E1D31-BA3F-DD4A-98F2-744C32AE5D7E}"/>
    <dgm:cxn modelId="{79816AE2-D36C-4234-8774-4E5C54A31A57}" type="presOf" srcId="{071D827D-4003-AC48-838D-2FDA0F489087}" destId="{BE66C4EE-9BD8-0848-8437-B99214EC575D}" srcOrd="1" destOrd="0" presId="urn:microsoft.com/office/officeart/2005/8/layout/orgChart1"/>
    <dgm:cxn modelId="{BD193883-0418-4FF1-ADC5-C68A2C8B697F}" type="presParOf" srcId="{5BFEFF00-E061-F34F-B8B4-57BCFC994C78}" destId="{4FEB8ABF-2C39-2A4D-A4A3-2C1671A536AF}" srcOrd="0" destOrd="0" presId="urn:microsoft.com/office/officeart/2005/8/layout/orgChart1"/>
    <dgm:cxn modelId="{6063F958-DF05-4D54-BA3E-3AA319B22ED5}" type="presParOf" srcId="{4FEB8ABF-2C39-2A4D-A4A3-2C1671A536AF}" destId="{A7B9E412-8214-D945-8571-A99793C17F08}" srcOrd="0" destOrd="0" presId="urn:microsoft.com/office/officeart/2005/8/layout/orgChart1"/>
    <dgm:cxn modelId="{2B56D40C-CCF3-4360-855E-F1E1B1187A87}" type="presParOf" srcId="{A7B9E412-8214-D945-8571-A99793C17F08}" destId="{988E1EFC-8A65-234D-99C7-B029EF748C7B}" srcOrd="0" destOrd="0" presId="urn:microsoft.com/office/officeart/2005/8/layout/orgChart1"/>
    <dgm:cxn modelId="{4CB6A118-889E-434D-AEE7-D1F9BBEDAA34}" type="presParOf" srcId="{A7B9E412-8214-D945-8571-A99793C17F08}" destId="{BE66C4EE-9BD8-0848-8437-B99214EC575D}" srcOrd="1" destOrd="0" presId="urn:microsoft.com/office/officeart/2005/8/layout/orgChart1"/>
    <dgm:cxn modelId="{B70E9277-D611-4983-BBE7-9245E95C007F}" type="presParOf" srcId="{4FEB8ABF-2C39-2A4D-A4A3-2C1671A536AF}" destId="{95257571-0D52-7C46-8572-C11C7F0E5602}" srcOrd="1" destOrd="0" presId="urn:microsoft.com/office/officeart/2005/8/layout/orgChart1"/>
    <dgm:cxn modelId="{D3AEBF56-2050-40F7-9DC5-5002882F042D}" type="presParOf" srcId="{95257571-0D52-7C46-8572-C11C7F0E5602}" destId="{02D7D240-312B-4AB0-AEF7-64D4E7214BBB}" srcOrd="0" destOrd="0" presId="urn:microsoft.com/office/officeart/2005/8/layout/orgChart1"/>
    <dgm:cxn modelId="{CCBD52DD-6AFC-496A-A914-CA28D51F76C7}" type="presParOf" srcId="{95257571-0D52-7C46-8572-C11C7F0E5602}" destId="{14E68F2F-7B2E-439C-BE5B-61C0C11A6EA4}" srcOrd="1" destOrd="0" presId="urn:microsoft.com/office/officeart/2005/8/layout/orgChart1"/>
    <dgm:cxn modelId="{D4ED961B-F02D-4278-8516-418D606FEBEB}" type="presParOf" srcId="{14E68F2F-7B2E-439C-BE5B-61C0C11A6EA4}" destId="{7857465F-77C8-4623-9614-9014A1542E32}" srcOrd="0" destOrd="0" presId="urn:microsoft.com/office/officeart/2005/8/layout/orgChart1"/>
    <dgm:cxn modelId="{206A642F-1109-4E7A-9824-A543F1BA9ACC}" type="presParOf" srcId="{7857465F-77C8-4623-9614-9014A1542E32}" destId="{64A93DF6-869B-41E2-A1DD-500D24F4F4D3}" srcOrd="0" destOrd="0" presId="urn:microsoft.com/office/officeart/2005/8/layout/orgChart1"/>
    <dgm:cxn modelId="{F8382DCF-F7F4-4CDE-8D34-F883F5677D70}" type="presParOf" srcId="{7857465F-77C8-4623-9614-9014A1542E32}" destId="{47A16A6A-36B6-4077-8E46-763511AF5B4F}" srcOrd="1" destOrd="0" presId="urn:microsoft.com/office/officeart/2005/8/layout/orgChart1"/>
    <dgm:cxn modelId="{D7F0E7CD-823C-4DEA-9CDE-6370C98D5318}" type="presParOf" srcId="{14E68F2F-7B2E-439C-BE5B-61C0C11A6EA4}" destId="{AACA9C95-E21B-4B55-A50E-9B7BB4961662}" srcOrd="1" destOrd="0" presId="urn:microsoft.com/office/officeart/2005/8/layout/orgChart1"/>
    <dgm:cxn modelId="{0E1C67F7-8542-42AF-96CA-B0EA2AFE58C8}" type="presParOf" srcId="{14E68F2F-7B2E-439C-BE5B-61C0C11A6EA4}" destId="{C474344C-3356-44EF-B2EB-118126B9449D}" srcOrd="2" destOrd="0" presId="urn:microsoft.com/office/officeart/2005/8/layout/orgChart1"/>
    <dgm:cxn modelId="{A2E6C370-A21A-4DAF-BDB5-1696667006C3}" type="presParOf" srcId="{95257571-0D52-7C46-8572-C11C7F0E5602}" destId="{2291CFC4-C743-4C84-8D4C-F443C1BC7A20}" srcOrd="2" destOrd="0" presId="urn:microsoft.com/office/officeart/2005/8/layout/orgChart1"/>
    <dgm:cxn modelId="{6A023594-3B8F-4EBB-B11A-191508FEBDBE}" type="presParOf" srcId="{95257571-0D52-7C46-8572-C11C7F0E5602}" destId="{7E754844-F963-412F-8257-B7AA85DBEAA2}" srcOrd="3" destOrd="0" presId="urn:microsoft.com/office/officeart/2005/8/layout/orgChart1"/>
    <dgm:cxn modelId="{3837D04D-7CA1-475F-B4F8-6F13B416422D}" type="presParOf" srcId="{7E754844-F963-412F-8257-B7AA85DBEAA2}" destId="{029CCD91-57ED-4AF5-B8D3-FB56E36C5082}" srcOrd="0" destOrd="0" presId="urn:microsoft.com/office/officeart/2005/8/layout/orgChart1"/>
    <dgm:cxn modelId="{A9D8AA73-399C-4FB0-9A5A-5A802CBC6005}" type="presParOf" srcId="{029CCD91-57ED-4AF5-B8D3-FB56E36C5082}" destId="{19C55CE4-D6DA-44F6-84BF-4489CBE40F3F}" srcOrd="0" destOrd="0" presId="urn:microsoft.com/office/officeart/2005/8/layout/orgChart1"/>
    <dgm:cxn modelId="{CD887B46-C8F5-411E-921A-2ED77A9A4FDE}" type="presParOf" srcId="{029CCD91-57ED-4AF5-B8D3-FB56E36C5082}" destId="{CC9C3DC8-86D8-432E-ABD2-C9330FAA3B01}" srcOrd="1" destOrd="0" presId="urn:microsoft.com/office/officeart/2005/8/layout/orgChart1"/>
    <dgm:cxn modelId="{74050CA7-7E44-499D-94E4-E44846E7B520}" type="presParOf" srcId="{7E754844-F963-412F-8257-B7AA85DBEAA2}" destId="{83BDE62E-F37D-4F36-84C3-A6BC2BC7EC0E}" srcOrd="1" destOrd="0" presId="urn:microsoft.com/office/officeart/2005/8/layout/orgChart1"/>
    <dgm:cxn modelId="{6E407575-F019-476A-B93D-0DF933FF006C}" type="presParOf" srcId="{7E754844-F963-412F-8257-B7AA85DBEAA2}" destId="{60AAC910-648C-47BE-941A-BF809347B32C}" srcOrd="2" destOrd="0" presId="urn:microsoft.com/office/officeart/2005/8/layout/orgChart1"/>
    <dgm:cxn modelId="{EFEE573E-18C0-427B-B31B-C8924D113D94}"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5F05EE01-173A-461C-BC83-752C561B2782}">
      <dgm:prSet phldr="0"/>
      <dgm:spPr/>
      <dgm:t>
        <a:bodyPr/>
        <a:lstStyle/>
        <a:p>
          <a:pPr rtl="0"/>
          <a:r>
            <a:rPr lang="en-US" sz="900" b="1" dirty="0">
              <a:solidFill>
                <a:srgbClr val="333333"/>
              </a:solidFill>
              <a:latin typeface="Segoe UI"/>
              <a:ea typeface="Calibri Light" panose="020F0302020204030204"/>
              <a:cs typeface="Segoe UI"/>
            </a:rPr>
            <a:t>The drive for territorial expansion shaped the nation’s identity by</a:t>
          </a:r>
          <a:r>
            <a:rPr lang="en-US" sz="900" b="0" dirty="0">
              <a:solidFill>
                <a:srgbClr val="333333"/>
              </a:solidFill>
              <a:latin typeface="Segoe UI"/>
              <a:ea typeface="Calibri Light" panose="020F0302020204030204"/>
              <a:cs typeface="Segoe UI"/>
            </a:rPr>
            <a:t> </a:t>
          </a:r>
          <a:endParaRPr lang="en-US" sz="900" b="0" dirty="0">
            <a:latin typeface="Segoe UI"/>
            <a:ea typeface="Calibri Light" panose="020F0302020204030204"/>
            <a:cs typeface="Segoe UI"/>
          </a:endParaRPr>
        </a:p>
      </dgm:t>
    </dgm:pt>
    <dgm:pt modelId="{3CB1AE20-CA72-46B3-A6C9-36BD1886C593}" type="parTrans" cxnId="{718574D2-044B-4C5C-B633-E9EAAB9E2277}">
      <dgm:prSet/>
      <dgm:spPr/>
    </dgm:pt>
    <dgm:pt modelId="{2140C258-CCCC-43B5-9991-12BAF0088910}" type="sibTrans" cxnId="{718574D2-044B-4C5C-B633-E9EAAB9E2277}">
      <dgm:prSet/>
      <dgm:spPr/>
    </dgm:pt>
    <dgm:pt modelId="{27584895-83AB-46EA-87B1-DF5C48C67CDF}">
      <dgm:prSet phldr="0"/>
      <dgm:spPr/>
      <dgm:t>
        <a:bodyPr/>
        <a:lstStyle/>
        <a:p>
          <a:pPr rtl="0"/>
          <a:r>
            <a:rPr lang="en-US" sz="600" b="0" dirty="0">
              <a:solidFill>
                <a:srgbClr val="333333"/>
              </a:solidFill>
              <a:latin typeface="Segoe UI"/>
              <a:ea typeface="Calibri Light" panose="020F0302020204030204"/>
              <a:cs typeface="Segoe UI"/>
            </a:rPr>
            <a:t>promoting ideas </a:t>
          </a:r>
          <a:r>
            <a:rPr lang="en-US" sz="600" dirty="0">
              <a:solidFill>
                <a:srgbClr val="333333"/>
              </a:solidFill>
              <a:latin typeface="Segoe UI"/>
              <a:ea typeface="Calibri Light" panose="020F0302020204030204"/>
              <a:cs typeface="Segoe UI"/>
            </a:rPr>
            <a:t>of Manifest Destiny </a:t>
          </a:r>
          <a:r>
            <a:rPr lang="en-US" sz="1000" dirty="0">
              <a:solidFill>
                <a:srgbClr val="333333"/>
              </a:solidFill>
              <a:latin typeface="Segoe UI"/>
              <a:ea typeface="Calibri Light" panose="020F0302020204030204"/>
              <a:cs typeface="Segoe UI"/>
            </a:rPr>
            <a:t>and economic opportunity, </a:t>
          </a:r>
          <a:endParaRPr lang="en-US" sz="2200" dirty="0">
            <a:solidFill>
              <a:srgbClr val="000000"/>
            </a:solidFill>
            <a:latin typeface="Calibri Light" panose="020F0302020204030204"/>
            <a:ea typeface="Calibri Light" panose="020F0302020204030204"/>
            <a:cs typeface="Calibri Light" panose="020F0302020204030204"/>
          </a:endParaRPr>
        </a:p>
      </dgm:t>
    </dgm:pt>
    <dgm:pt modelId="{A70E0A07-19A4-432C-AE84-8EBDA049FBBB}" type="parTrans" cxnId="{D0A8EA60-9661-474B-91E8-1C77320FB81D}">
      <dgm:prSet/>
      <dgm:spPr/>
    </dgm:pt>
    <dgm:pt modelId="{C4864E27-1946-488D-8FAB-6E761400B9E5}" type="sibTrans" cxnId="{D0A8EA60-9661-474B-91E8-1C77320FB81D}">
      <dgm:prSet/>
      <dgm:spPr/>
    </dgm:pt>
    <dgm:pt modelId="{1DFCAED7-ED1D-416E-9AA3-5338217DAD16}">
      <dgm:prSet phldr="0"/>
      <dgm:spPr/>
      <dgm:t>
        <a:bodyPr/>
        <a:lstStyle/>
        <a:p>
          <a:r>
            <a:rPr lang="en-US" sz="600" dirty="0">
              <a:solidFill>
                <a:srgbClr val="333333"/>
              </a:solidFill>
              <a:latin typeface="Segoe UI"/>
              <a:ea typeface="Calibri Light" panose="020F0302020204030204"/>
              <a:cs typeface="Segoe UI"/>
            </a:rPr>
            <a:t>but it also created challenges like displacement of Native Americans and conflicts over slavery.</a:t>
          </a:r>
          <a:r>
            <a:rPr lang="en-US" sz="1400" dirty="0">
              <a:latin typeface="Libre Baskerville"/>
              <a:ea typeface="Calibri Light" panose="020F0302020204030204"/>
              <a:cs typeface="Calibri Light" panose="020F0302020204030204"/>
            </a:rPr>
            <a:t> </a:t>
          </a:r>
          <a:endParaRPr lang="en-US" dirty="0"/>
        </a:p>
      </dgm:t>
    </dgm:pt>
    <dgm:pt modelId="{715CB798-84AC-46E1-B2D9-658B16818574}" type="parTrans" cxnId="{D44F35BF-7CC8-4459-8F25-B57D1290912A}">
      <dgm:prSet/>
      <dgm:spPr/>
    </dgm:pt>
    <dgm:pt modelId="{B417F38D-4BDA-4E22-9162-F8B45DC360CC}" type="sibTrans" cxnId="{D44F35BF-7CC8-4459-8F25-B57D1290912A}">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5C9364A0-C00D-49AA-86F7-9BD3E79FF04B}" type="pres">
      <dgm:prSet presAssocID="{5F05EE01-173A-461C-BC83-752C561B2782}" presName="hierRoot1" presStyleCnt="0">
        <dgm:presLayoutVars>
          <dgm:hierBranch val="init"/>
        </dgm:presLayoutVars>
      </dgm:prSet>
      <dgm:spPr/>
    </dgm:pt>
    <dgm:pt modelId="{626C8710-D827-418B-A783-BFE62FC2A44D}" type="pres">
      <dgm:prSet presAssocID="{5F05EE01-173A-461C-BC83-752C561B2782}" presName="rootComposite1" presStyleCnt="0"/>
      <dgm:spPr/>
    </dgm:pt>
    <dgm:pt modelId="{32E38B8C-4200-49EB-9AB1-A3A76F23EA21}" type="pres">
      <dgm:prSet presAssocID="{5F05EE01-173A-461C-BC83-752C561B2782}" presName="rootText1" presStyleLbl="node0" presStyleIdx="0" presStyleCnt="1">
        <dgm:presLayoutVars>
          <dgm:chPref val="3"/>
        </dgm:presLayoutVars>
      </dgm:prSet>
      <dgm:spPr/>
    </dgm:pt>
    <dgm:pt modelId="{9738949D-1D06-4B84-9762-82CF3DEA80A9}" type="pres">
      <dgm:prSet presAssocID="{5F05EE01-173A-461C-BC83-752C561B2782}" presName="rootConnector1" presStyleLbl="node1" presStyleIdx="0" presStyleCnt="0"/>
      <dgm:spPr/>
    </dgm:pt>
    <dgm:pt modelId="{380DB4F9-E1E6-42FA-8D4A-CB32985AB965}" type="pres">
      <dgm:prSet presAssocID="{5F05EE01-173A-461C-BC83-752C561B2782}" presName="hierChild2" presStyleCnt="0"/>
      <dgm:spPr/>
    </dgm:pt>
    <dgm:pt modelId="{D360FE00-F732-46F6-8F31-D5B72DC6D98D}" type="pres">
      <dgm:prSet presAssocID="{A70E0A07-19A4-432C-AE84-8EBDA049FBBB}" presName="Name37" presStyleLbl="parChTrans1D2" presStyleIdx="0" presStyleCnt="2"/>
      <dgm:spPr/>
    </dgm:pt>
    <dgm:pt modelId="{18D4AFFE-B567-46DF-A9D6-D040CDE58EDF}" type="pres">
      <dgm:prSet presAssocID="{27584895-83AB-46EA-87B1-DF5C48C67CDF}" presName="hierRoot2" presStyleCnt="0">
        <dgm:presLayoutVars>
          <dgm:hierBranch val="init"/>
        </dgm:presLayoutVars>
      </dgm:prSet>
      <dgm:spPr/>
    </dgm:pt>
    <dgm:pt modelId="{08970107-C8EC-4E90-A9D7-6DA60E0151AD}" type="pres">
      <dgm:prSet presAssocID="{27584895-83AB-46EA-87B1-DF5C48C67CDF}" presName="rootComposite" presStyleCnt="0"/>
      <dgm:spPr/>
    </dgm:pt>
    <dgm:pt modelId="{22843583-9D61-4CF1-BC67-7294218FB1CC}" type="pres">
      <dgm:prSet presAssocID="{27584895-83AB-46EA-87B1-DF5C48C67CDF}" presName="rootText" presStyleLbl="node2" presStyleIdx="0" presStyleCnt="2">
        <dgm:presLayoutVars>
          <dgm:chPref val="3"/>
        </dgm:presLayoutVars>
      </dgm:prSet>
      <dgm:spPr/>
    </dgm:pt>
    <dgm:pt modelId="{FB88A3DE-0429-4ABD-84C5-DE10F7C0BA8E}" type="pres">
      <dgm:prSet presAssocID="{27584895-83AB-46EA-87B1-DF5C48C67CDF}" presName="rootConnector" presStyleLbl="node2" presStyleIdx="0" presStyleCnt="2"/>
      <dgm:spPr/>
    </dgm:pt>
    <dgm:pt modelId="{239CA3AA-4784-4281-A578-4BD58BB8C1EA}" type="pres">
      <dgm:prSet presAssocID="{27584895-83AB-46EA-87B1-DF5C48C67CDF}" presName="hierChild4" presStyleCnt="0"/>
      <dgm:spPr/>
    </dgm:pt>
    <dgm:pt modelId="{525926CB-5883-4A7B-9FF4-B149153D923F}" type="pres">
      <dgm:prSet presAssocID="{27584895-83AB-46EA-87B1-DF5C48C67CDF}" presName="hierChild5" presStyleCnt="0"/>
      <dgm:spPr/>
    </dgm:pt>
    <dgm:pt modelId="{0AD5D723-EEC1-4D05-BE55-AA283E7C7E4E}" type="pres">
      <dgm:prSet presAssocID="{715CB798-84AC-46E1-B2D9-658B16818574}" presName="Name37" presStyleLbl="parChTrans1D2" presStyleIdx="1" presStyleCnt="2"/>
      <dgm:spPr/>
    </dgm:pt>
    <dgm:pt modelId="{F038022C-C91C-48DD-A6FF-8A68B69857F6}" type="pres">
      <dgm:prSet presAssocID="{1DFCAED7-ED1D-416E-9AA3-5338217DAD16}" presName="hierRoot2" presStyleCnt="0">
        <dgm:presLayoutVars>
          <dgm:hierBranch val="init"/>
        </dgm:presLayoutVars>
      </dgm:prSet>
      <dgm:spPr/>
    </dgm:pt>
    <dgm:pt modelId="{E350A658-0292-4C88-B184-3199700690C5}" type="pres">
      <dgm:prSet presAssocID="{1DFCAED7-ED1D-416E-9AA3-5338217DAD16}" presName="rootComposite" presStyleCnt="0"/>
      <dgm:spPr/>
    </dgm:pt>
    <dgm:pt modelId="{857F34FF-3D7A-47AC-B47F-97843167C9E7}" type="pres">
      <dgm:prSet presAssocID="{1DFCAED7-ED1D-416E-9AA3-5338217DAD16}" presName="rootText" presStyleLbl="node2" presStyleIdx="1" presStyleCnt="2">
        <dgm:presLayoutVars>
          <dgm:chPref val="3"/>
        </dgm:presLayoutVars>
      </dgm:prSet>
      <dgm:spPr/>
    </dgm:pt>
    <dgm:pt modelId="{848F002F-F384-4E25-9A97-FD83178046AA}" type="pres">
      <dgm:prSet presAssocID="{1DFCAED7-ED1D-416E-9AA3-5338217DAD16}" presName="rootConnector" presStyleLbl="node2" presStyleIdx="1" presStyleCnt="2"/>
      <dgm:spPr/>
    </dgm:pt>
    <dgm:pt modelId="{D03ECAAD-323F-4D93-B344-707BACE6C88B}" type="pres">
      <dgm:prSet presAssocID="{1DFCAED7-ED1D-416E-9AA3-5338217DAD16}" presName="hierChild4" presStyleCnt="0"/>
      <dgm:spPr/>
    </dgm:pt>
    <dgm:pt modelId="{9F0404B2-D1F0-4F76-BE52-4BE7B14F4B47}" type="pres">
      <dgm:prSet presAssocID="{1DFCAED7-ED1D-416E-9AA3-5338217DAD16}" presName="hierChild5" presStyleCnt="0"/>
      <dgm:spPr/>
    </dgm:pt>
    <dgm:pt modelId="{9ABDA8F5-0715-424C-A867-482CFD497837}" type="pres">
      <dgm:prSet presAssocID="{5F05EE01-173A-461C-BC83-752C561B2782}" presName="hierChild3" presStyleCnt="0"/>
      <dgm:spPr/>
    </dgm:pt>
  </dgm:ptLst>
  <dgm:cxnLst>
    <dgm:cxn modelId="{452D9202-992D-453E-B4BC-70B5DC1425D0}" type="presOf" srcId="{1DFCAED7-ED1D-416E-9AA3-5338217DAD16}" destId="{848F002F-F384-4E25-9A97-FD83178046AA}" srcOrd="1" destOrd="0" presId="urn:microsoft.com/office/officeart/2005/8/layout/orgChart1"/>
    <dgm:cxn modelId="{010EE229-EEBA-4DEA-BA03-7728A0E2BBAC}" type="presOf" srcId="{A70E0A07-19A4-432C-AE84-8EBDA049FBBB}" destId="{D360FE00-F732-46F6-8F31-D5B72DC6D98D}" srcOrd="0" destOrd="0" presId="urn:microsoft.com/office/officeart/2005/8/layout/orgChart1"/>
    <dgm:cxn modelId="{27668036-A51E-4CD4-80ED-16D745E2B77D}" type="presOf" srcId="{715CB798-84AC-46E1-B2D9-658B16818574}" destId="{0AD5D723-EEC1-4D05-BE55-AA283E7C7E4E}" srcOrd="0" destOrd="0" presId="urn:microsoft.com/office/officeart/2005/8/layout/orgChart1"/>
    <dgm:cxn modelId="{D0A8EA60-9661-474B-91E8-1C77320FB81D}" srcId="{5F05EE01-173A-461C-BC83-752C561B2782}" destId="{27584895-83AB-46EA-87B1-DF5C48C67CDF}" srcOrd="0" destOrd="0" parTransId="{A70E0A07-19A4-432C-AE84-8EBDA049FBBB}" sibTransId="{C4864E27-1946-488D-8FAB-6E761400B9E5}"/>
    <dgm:cxn modelId="{4361F644-C66E-44BF-9575-C91439BCDBEA}" type="presOf" srcId="{5F05EE01-173A-461C-BC83-752C561B2782}" destId="{9738949D-1D06-4B84-9762-82CF3DEA80A9}" srcOrd="1" destOrd="0" presId="urn:microsoft.com/office/officeart/2005/8/layout/orgChart1"/>
    <dgm:cxn modelId="{21157550-124D-4CE0-80E6-A5A01CFEE397}" type="presOf" srcId="{5F05EE01-173A-461C-BC83-752C561B2782}" destId="{32E38B8C-4200-49EB-9AB1-A3A76F23EA21}" srcOrd="0" destOrd="0" presId="urn:microsoft.com/office/officeart/2005/8/layout/orgChart1"/>
    <dgm:cxn modelId="{1625D372-2AFA-450F-9A49-E90084F62C77}" type="presOf" srcId="{27584895-83AB-46EA-87B1-DF5C48C67CDF}" destId="{FB88A3DE-0429-4ABD-84C5-DE10F7C0BA8E}" srcOrd="1" destOrd="0" presId="urn:microsoft.com/office/officeart/2005/8/layout/orgChart1"/>
    <dgm:cxn modelId="{F1254F8E-AE3C-40BB-9C5F-73D9CCF0E8F8}" type="presOf" srcId="{1DFCAED7-ED1D-416E-9AA3-5338217DAD16}" destId="{857F34FF-3D7A-47AC-B47F-97843167C9E7}"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D44F35BF-7CC8-4459-8F25-B57D1290912A}" srcId="{5F05EE01-173A-461C-BC83-752C561B2782}" destId="{1DFCAED7-ED1D-416E-9AA3-5338217DAD16}" srcOrd="1" destOrd="0" parTransId="{715CB798-84AC-46E1-B2D9-658B16818574}" sibTransId="{B417F38D-4BDA-4E22-9162-F8B45DC360CC}"/>
    <dgm:cxn modelId="{718574D2-044B-4C5C-B633-E9EAAB9E2277}" srcId="{6CFC59A1-C8FE-F54E-9058-B091319587F0}" destId="{5F05EE01-173A-461C-BC83-752C561B2782}" srcOrd="0" destOrd="0" parTransId="{3CB1AE20-CA72-46B3-A6C9-36BD1886C593}" sibTransId="{2140C258-CCCC-43B5-9991-12BAF0088910}"/>
    <dgm:cxn modelId="{A1501FEB-8A2D-480A-9275-BF1BB86B26B4}" type="presOf" srcId="{27584895-83AB-46EA-87B1-DF5C48C67CDF}" destId="{22843583-9D61-4CF1-BC67-7294218FB1CC}" srcOrd="0" destOrd="0" presId="urn:microsoft.com/office/officeart/2005/8/layout/orgChart1"/>
    <dgm:cxn modelId="{28A21B10-8931-4626-84C4-CC42F64D678F}" type="presParOf" srcId="{5BFEFF00-E061-F34F-B8B4-57BCFC994C78}" destId="{5C9364A0-C00D-49AA-86F7-9BD3E79FF04B}" srcOrd="0" destOrd="0" presId="urn:microsoft.com/office/officeart/2005/8/layout/orgChart1"/>
    <dgm:cxn modelId="{2BD1EA7B-1931-4E29-ACED-E561BD36D53C}" type="presParOf" srcId="{5C9364A0-C00D-49AA-86F7-9BD3E79FF04B}" destId="{626C8710-D827-418B-A783-BFE62FC2A44D}" srcOrd="0" destOrd="0" presId="urn:microsoft.com/office/officeart/2005/8/layout/orgChart1"/>
    <dgm:cxn modelId="{D91CA47C-18B7-43B8-A31A-B7B8DA1F9EDD}" type="presParOf" srcId="{626C8710-D827-418B-A783-BFE62FC2A44D}" destId="{32E38B8C-4200-49EB-9AB1-A3A76F23EA21}" srcOrd="0" destOrd="0" presId="urn:microsoft.com/office/officeart/2005/8/layout/orgChart1"/>
    <dgm:cxn modelId="{83171F0E-A707-4D88-8226-2FA794EF842F}" type="presParOf" srcId="{626C8710-D827-418B-A783-BFE62FC2A44D}" destId="{9738949D-1D06-4B84-9762-82CF3DEA80A9}" srcOrd="1" destOrd="0" presId="urn:microsoft.com/office/officeart/2005/8/layout/orgChart1"/>
    <dgm:cxn modelId="{C28BFD5E-0C27-42C0-927A-72BBD0DB1BA1}" type="presParOf" srcId="{5C9364A0-C00D-49AA-86F7-9BD3E79FF04B}" destId="{380DB4F9-E1E6-42FA-8D4A-CB32985AB965}" srcOrd="1" destOrd="0" presId="urn:microsoft.com/office/officeart/2005/8/layout/orgChart1"/>
    <dgm:cxn modelId="{1993F74C-78C5-4A92-A782-E2A920B6F5EE}" type="presParOf" srcId="{380DB4F9-E1E6-42FA-8D4A-CB32985AB965}" destId="{D360FE00-F732-46F6-8F31-D5B72DC6D98D}" srcOrd="0" destOrd="0" presId="urn:microsoft.com/office/officeart/2005/8/layout/orgChart1"/>
    <dgm:cxn modelId="{D3AF660B-019D-4800-BC5F-7E9D2BE60676}" type="presParOf" srcId="{380DB4F9-E1E6-42FA-8D4A-CB32985AB965}" destId="{18D4AFFE-B567-46DF-A9D6-D040CDE58EDF}" srcOrd="1" destOrd="0" presId="urn:microsoft.com/office/officeart/2005/8/layout/orgChart1"/>
    <dgm:cxn modelId="{B292AE5B-554C-48D7-8259-F93E8C8A6B31}" type="presParOf" srcId="{18D4AFFE-B567-46DF-A9D6-D040CDE58EDF}" destId="{08970107-C8EC-4E90-A9D7-6DA60E0151AD}" srcOrd="0" destOrd="0" presId="urn:microsoft.com/office/officeart/2005/8/layout/orgChart1"/>
    <dgm:cxn modelId="{6F7A7146-2F9A-4857-B26B-03933EE06722}" type="presParOf" srcId="{08970107-C8EC-4E90-A9D7-6DA60E0151AD}" destId="{22843583-9D61-4CF1-BC67-7294218FB1CC}" srcOrd="0" destOrd="0" presId="urn:microsoft.com/office/officeart/2005/8/layout/orgChart1"/>
    <dgm:cxn modelId="{AF6BF0DF-94BE-4D76-9DB3-DAF8B1CE068E}" type="presParOf" srcId="{08970107-C8EC-4E90-A9D7-6DA60E0151AD}" destId="{FB88A3DE-0429-4ABD-84C5-DE10F7C0BA8E}" srcOrd="1" destOrd="0" presId="urn:microsoft.com/office/officeart/2005/8/layout/orgChart1"/>
    <dgm:cxn modelId="{9A2BC36B-2B1E-4252-A6D4-DEE7A972C211}" type="presParOf" srcId="{18D4AFFE-B567-46DF-A9D6-D040CDE58EDF}" destId="{239CA3AA-4784-4281-A578-4BD58BB8C1EA}" srcOrd="1" destOrd="0" presId="urn:microsoft.com/office/officeart/2005/8/layout/orgChart1"/>
    <dgm:cxn modelId="{5BF2240C-23D8-4725-93E9-CAE96A338C54}" type="presParOf" srcId="{18D4AFFE-B567-46DF-A9D6-D040CDE58EDF}" destId="{525926CB-5883-4A7B-9FF4-B149153D923F}" srcOrd="2" destOrd="0" presId="urn:microsoft.com/office/officeart/2005/8/layout/orgChart1"/>
    <dgm:cxn modelId="{F332A292-357F-4CD6-961E-32FE02F90774}" type="presParOf" srcId="{380DB4F9-E1E6-42FA-8D4A-CB32985AB965}" destId="{0AD5D723-EEC1-4D05-BE55-AA283E7C7E4E}" srcOrd="2" destOrd="0" presId="urn:microsoft.com/office/officeart/2005/8/layout/orgChart1"/>
    <dgm:cxn modelId="{85205C7A-395A-49D6-8A14-A0EAFEF544EA}" type="presParOf" srcId="{380DB4F9-E1E6-42FA-8D4A-CB32985AB965}" destId="{F038022C-C91C-48DD-A6FF-8A68B69857F6}" srcOrd="3" destOrd="0" presId="urn:microsoft.com/office/officeart/2005/8/layout/orgChart1"/>
    <dgm:cxn modelId="{1FE852D6-8CD4-4EC9-9306-0DAC77CD96D7}" type="presParOf" srcId="{F038022C-C91C-48DD-A6FF-8A68B69857F6}" destId="{E350A658-0292-4C88-B184-3199700690C5}" srcOrd="0" destOrd="0" presId="urn:microsoft.com/office/officeart/2005/8/layout/orgChart1"/>
    <dgm:cxn modelId="{AB9E2E28-B1CA-4283-B530-239FBD0F2DE3}" type="presParOf" srcId="{E350A658-0292-4C88-B184-3199700690C5}" destId="{857F34FF-3D7A-47AC-B47F-97843167C9E7}" srcOrd="0" destOrd="0" presId="urn:microsoft.com/office/officeart/2005/8/layout/orgChart1"/>
    <dgm:cxn modelId="{F8F1E21A-B9C3-4B85-822A-66F429CDC4CE}" type="presParOf" srcId="{E350A658-0292-4C88-B184-3199700690C5}" destId="{848F002F-F384-4E25-9A97-FD83178046AA}" srcOrd="1" destOrd="0" presId="urn:microsoft.com/office/officeart/2005/8/layout/orgChart1"/>
    <dgm:cxn modelId="{73396C20-35F4-46AC-B7CF-D47590C18217}" type="presParOf" srcId="{F038022C-C91C-48DD-A6FF-8A68B69857F6}" destId="{D03ECAAD-323F-4D93-B344-707BACE6C88B}" srcOrd="1" destOrd="0" presId="urn:microsoft.com/office/officeart/2005/8/layout/orgChart1"/>
    <dgm:cxn modelId="{282BF693-A430-4F1B-940B-1E8F6680D8F5}" type="presParOf" srcId="{F038022C-C91C-48DD-A6FF-8A68B69857F6}" destId="{9F0404B2-D1F0-4F76-BE52-4BE7B14F4B47}" srcOrd="2" destOrd="0" presId="urn:microsoft.com/office/officeart/2005/8/layout/orgChart1"/>
    <dgm:cxn modelId="{36340516-0050-4B66-ABA7-945799D0C381}" type="presParOf" srcId="{5C9364A0-C00D-49AA-86F7-9BD3E79FF04B}" destId="{9ABDA8F5-0715-424C-A867-482CFD497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660139" y="1499"/>
          <a:ext cx="2445644" cy="14673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Libre Baskerville"/>
            </a:rPr>
            <a:t>Unit 7 Deconstructed DBQ Assignment Sheet and Document Set </a:t>
          </a:r>
        </a:p>
      </dsp:txBody>
      <dsp:txXfrm>
        <a:off x="660139" y="1499"/>
        <a:ext cx="2445644" cy="1467386"/>
      </dsp:txXfrm>
    </dsp:sp>
    <dsp:sp modelId="{F8E86B38-F254-4444-B731-CCE8892AA11A}">
      <dsp:nvSpPr>
        <dsp:cNvPr id="0" name=""/>
        <dsp:cNvSpPr/>
      </dsp:nvSpPr>
      <dsp:spPr>
        <a:xfrm>
          <a:off x="660139" y="1713450"/>
          <a:ext cx="2445644" cy="14673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Libre Baskerville"/>
            </a:rPr>
            <a:t>Deconstructed DBQ: Providing Evidence Graphic Organizer Handout</a:t>
          </a:r>
        </a:p>
      </dsp:txBody>
      <dsp:txXfrm>
        <a:off x="660139" y="1713450"/>
        <a:ext cx="2445644" cy="1467386"/>
      </dsp:txXfrm>
    </dsp:sp>
    <dsp:sp modelId="{F06FA16C-FCDD-4EEB-988B-9F9F09E6D80E}">
      <dsp:nvSpPr>
        <dsp:cNvPr id="0" name=""/>
        <dsp:cNvSpPr/>
      </dsp:nvSpPr>
      <dsp:spPr>
        <a:xfrm>
          <a:off x="660139" y="3425401"/>
          <a:ext cx="2445644" cy="14673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Libre Baskerville"/>
            </a:rPr>
            <a:t>Chart paper for Placemat</a:t>
          </a:r>
        </a:p>
      </dsp:txBody>
      <dsp:txXfrm>
        <a:off x="660139" y="3425401"/>
        <a:ext cx="2445644" cy="1467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EE0E-05F3-4F2B-B00C-84FB40BE9490}">
      <dsp:nvSpPr>
        <dsp:cNvPr id="0" name=""/>
        <dsp:cNvSpPr/>
      </dsp:nvSpPr>
      <dsp:spPr>
        <a:xfrm>
          <a:off x="2444"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V</a:t>
          </a:r>
          <a:r>
            <a:rPr lang="en-US" sz="2700" kern="1200">
              <a:latin typeface="Libre Franklin Black"/>
            </a:rPr>
            <a:t>oice</a:t>
          </a:r>
        </a:p>
      </dsp:txBody>
      <dsp:txXfrm>
        <a:off x="2444" y="0"/>
        <a:ext cx="2399067" cy="1625166"/>
      </dsp:txXfrm>
    </dsp:sp>
    <dsp:sp modelId="{3377E3F2-0699-4A1D-ACAB-B4758224FFE1}">
      <dsp:nvSpPr>
        <dsp:cNvPr id="0" name=""/>
        <dsp:cNvSpPr/>
      </dsp:nvSpPr>
      <dsp:spPr>
        <a:xfrm>
          <a:off x="242351"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known as their perspective. </a:t>
          </a:r>
        </a:p>
      </dsp:txBody>
      <dsp:txXfrm>
        <a:off x="265465" y="1648412"/>
        <a:ext cx="1873026" cy="742945"/>
      </dsp:txXfrm>
    </dsp:sp>
    <dsp:sp modelId="{C714AA88-6799-4887-9D5D-A6288D4E5E1D}">
      <dsp:nvSpPr>
        <dsp:cNvPr id="0" name=""/>
        <dsp:cNvSpPr/>
      </dsp:nvSpPr>
      <dsp:spPr>
        <a:xfrm>
          <a:off x="242351"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What is the author’s voice? </a:t>
          </a:r>
        </a:p>
      </dsp:txBody>
      <dsp:txXfrm>
        <a:off x="265465" y="2558997"/>
        <a:ext cx="1873026" cy="742945"/>
      </dsp:txXfrm>
    </dsp:sp>
    <dsp:sp modelId="{26F8D04D-FD27-4281-8998-84B16FB8FFE6}">
      <dsp:nvSpPr>
        <dsp:cNvPr id="0" name=""/>
        <dsp:cNvSpPr/>
      </dsp:nvSpPr>
      <dsp:spPr>
        <a:xfrm>
          <a:off x="242351"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How does the author’s job, social class, gender, race, age, experience, or other characteristics impact what they are saying? </a:t>
          </a:r>
        </a:p>
      </dsp:txBody>
      <dsp:txXfrm>
        <a:off x="265465" y="3469582"/>
        <a:ext cx="1873026" cy="742945"/>
      </dsp:txXfrm>
    </dsp:sp>
    <dsp:sp modelId="{53D4AFB2-957F-46C6-A6ED-391DE627A365}">
      <dsp:nvSpPr>
        <dsp:cNvPr id="0" name=""/>
        <dsp:cNvSpPr/>
      </dsp:nvSpPr>
      <dsp:spPr>
        <a:xfrm>
          <a:off x="242351"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What experiences has this person had?</a:t>
          </a:r>
        </a:p>
      </dsp:txBody>
      <dsp:txXfrm>
        <a:off x="265465" y="4380167"/>
        <a:ext cx="1873026" cy="742945"/>
      </dsp:txXfrm>
    </dsp:sp>
    <dsp:sp modelId="{302BC36A-8B78-49B4-973E-83A7348D66E6}">
      <dsp:nvSpPr>
        <dsp:cNvPr id="0" name=""/>
        <dsp:cNvSpPr/>
      </dsp:nvSpPr>
      <dsp:spPr>
        <a:xfrm>
          <a:off x="2581442"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I</a:t>
          </a:r>
          <a:r>
            <a:rPr lang="en-US" sz="2700" kern="1200">
              <a:latin typeface="Libre Franklin Black"/>
            </a:rPr>
            <a:t>ntent</a:t>
          </a:r>
        </a:p>
      </dsp:txBody>
      <dsp:txXfrm>
        <a:off x="2581442" y="0"/>
        <a:ext cx="2399067" cy="1625166"/>
      </dsp:txXfrm>
    </dsp:sp>
    <dsp:sp modelId="{8E0932B0-B0CA-4062-8204-4A58C16DC04A}">
      <dsp:nvSpPr>
        <dsp:cNvPr id="0" name=""/>
        <dsp:cNvSpPr/>
      </dsp:nvSpPr>
      <dsp:spPr>
        <a:xfrm>
          <a:off x="2821349" y="1625628"/>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purpose. </a:t>
          </a:r>
        </a:p>
      </dsp:txBody>
      <dsp:txXfrm>
        <a:off x="2852520" y="1656799"/>
        <a:ext cx="1856912" cy="1001924"/>
      </dsp:txXfrm>
    </dsp:sp>
    <dsp:sp modelId="{BD7B259B-29B1-4153-BFA1-28CD7EAC705F}">
      <dsp:nvSpPr>
        <dsp:cNvPr id="0" name=""/>
        <dsp:cNvSpPr/>
      </dsp:nvSpPr>
      <dsp:spPr>
        <a:xfrm>
          <a:off x="2821349" y="2853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Is the document intended to inform, persuade, remind, change? </a:t>
          </a:r>
        </a:p>
      </dsp:txBody>
      <dsp:txXfrm>
        <a:off x="2852520" y="2884800"/>
        <a:ext cx="1856912" cy="1001924"/>
      </dsp:txXfrm>
    </dsp:sp>
    <dsp:sp modelId="{0686DD2B-0D97-4333-B491-A730F74EEECA}">
      <dsp:nvSpPr>
        <dsp:cNvPr id="0" name=""/>
        <dsp:cNvSpPr/>
      </dsp:nvSpPr>
      <dsp:spPr>
        <a:xfrm>
          <a:off x="2821349" y="4081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How does that intention affect the question you are trying to answer?</a:t>
          </a:r>
        </a:p>
      </dsp:txBody>
      <dsp:txXfrm>
        <a:off x="2852520" y="4112800"/>
        <a:ext cx="1856912" cy="1001924"/>
      </dsp:txXfrm>
    </dsp:sp>
    <dsp:sp modelId="{1A6ED53F-4151-4939-B35A-E7447062956A}">
      <dsp:nvSpPr>
        <dsp:cNvPr id="0" name=""/>
        <dsp:cNvSpPr/>
      </dsp:nvSpPr>
      <dsp:spPr>
        <a:xfrm>
          <a:off x="5160440"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E</a:t>
          </a:r>
          <a:r>
            <a:rPr lang="en-US" sz="2700" kern="1200">
              <a:latin typeface="Libre Franklin Black"/>
            </a:rPr>
            <a:t>nvironment</a:t>
          </a:r>
        </a:p>
      </dsp:txBody>
      <dsp:txXfrm>
        <a:off x="5160440" y="0"/>
        <a:ext cx="2399067" cy="1625166"/>
      </dsp:txXfrm>
    </dsp:sp>
    <dsp:sp modelId="{ACE0E8F9-D685-428A-A3AE-AE3C7DEA80CA}">
      <dsp:nvSpPr>
        <dsp:cNvPr id="0" name=""/>
        <dsp:cNvSpPr/>
      </dsp:nvSpPr>
      <dsp:spPr>
        <a:xfrm>
          <a:off x="5400346"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context.</a:t>
          </a:r>
        </a:p>
      </dsp:txBody>
      <dsp:txXfrm>
        <a:off x="5423460" y="1648412"/>
        <a:ext cx="1873026" cy="742945"/>
      </dsp:txXfrm>
    </dsp:sp>
    <dsp:sp modelId="{16B6F89A-1BF8-4DB4-8D70-A75D1BFB541C}">
      <dsp:nvSpPr>
        <dsp:cNvPr id="0" name=""/>
        <dsp:cNvSpPr/>
      </dsp:nvSpPr>
      <dsp:spPr>
        <a:xfrm>
          <a:off x="5400346"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 What is the environment like surrounding the creation of the document?</a:t>
          </a:r>
        </a:p>
      </dsp:txBody>
      <dsp:txXfrm>
        <a:off x="5423460" y="2558997"/>
        <a:ext cx="1873026" cy="742945"/>
      </dsp:txXfrm>
    </dsp:sp>
    <dsp:sp modelId="{7DD236D1-E071-4F1B-96DF-B61C2465E1A3}">
      <dsp:nvSpPr>
        <dsp:cNvPr id="0" name=""/>
        <dsp:cNvSpPr/>
      </dsp:nvSpPr>
      <dsp:spPr>
        <a:xfrm>
          <a:off x="5400346"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 What happened before the document was created? </a:t>
          </a:r>
        </a:p>
      </dsp:txBody>
      <dsp:txXfrm>
        <a:off x="5423460" y="3469582"/>
        <a:ext cx="1873026" cy="742945"/>
      </dsp:txXfrm>
    </dsp:sp>
    <dsp:sp modelId="{017F7C47-B567-4568-B6F1-F5DB99A05B6E}">
      <dsp:nvSpPr>
        <dsp:cNvPr id="0" name=""/>
        <dsp:cNvSpPr/>
      </dsp:nvSpPr>
      <dsp:spPr>
        <a:xfrm>
          <a:off x="5400346"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How much time passed between the event and creating of the document? </a:t>
          </a:r>
        </a:p>
      </dsp:txBody>
      <dsp:txXfrm>
        <a:off x="5423460" y="4380167"/>
        <a:ext cx="1873026" cy="742945"/>
      </dsp:txXfrm>
    </dsp:sp>
    <dsp:sp modelId="{74C18760-04EF-435D-9ACC-D6DD5113D7CC}">
      <dsp:nvSpPr>
        <dsp:cNvPr id="0" name=""/>
        <dsp:cNvSpPr/>
      </dsp:nvSpPr>
      <dsp:spPr>
        <a:xfrm>
          <a:off x="7739437"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W</a:t>
          </a:r>
          <a:r>
            <a:rPr lang="en-US" sz="2700" kern="1200">
              <a:latin typeface="Libre Franklin Black"/>
            </a:rPr>
            <a:t>ho?</a:t>
          </a:r>
        </a:p>
      </dsp:txBody>
      <dsp:txXfrm>
        <a:off x="7739437" y="0"/>
        <a:ext cx="2399067" cy="1625166"/>
      </dsp:txXfrm>
    </dsp:sp>
    <dsp:sp modelId="{D1C066AE-6EBE-4C60-B9B3-D4901B6865D3}">
      <dsp:nvSpPr>
        <dsp:cNvPr id="0" name=""/>
        <dsp:cNvSpPr/>
      </dsp:nvSpPr>
      <dsp:spPr>
        <a:xfrm>
          <a:off x="7979344"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audience. </a:t>
          </a:r>
        </a:p>
      </dsp:txBody>
      <dsp:txXfrm>
        <a:off x="8002458" y="1648412"/>
        <a:ext cx="1873026" cy="742945"/>
      </dsp:txXfrm>
    </dsp:sp>
    <dsp:sp modelId="{4F3B5D79-59E6-44DA-BD9C-6758B47770C1}">
      <dsp:nvSpPr>
        <dsp:cNvPr id="0" name=""/>
        <dsp:cNvSpPr/>
      </dsp:nvSpPr>
      <dsp:spPr>
        <a:xfrm>
          <a:off x="7979344"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Who was the document created for? </a:t>
          </a:r>
        </a:p>
      </dsp:txBody>
      <dsp:txXfrm>
        <a:off x="8002458" y="2558997"/>
        <a:ext cx="1873026" cy="742945"/>
      </dsp:txXfrm>
    </dsp:sp>
    <dsp:sp modelId="{CEE0C7BA-C259-42D6-AF5D-8AC8BDFD068C}">
      <dsp:nvSpPr>
        <dsp:cNvPr id="0" name=""/>
        <dsp:cNvSpPr/>
      </dsp:nvSpPr>
      <dsp:spPr>
        <a:xfrm>
          <a:off x="7979344"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Is it a diary entry that was probably just for individual memory keeping? </a:t>
          </a:r>
        </a:p>
      </dsp:txBody>
      <dsp:txXfrm>
        <a:off x="8002458" y="3469582"/>
        <a:ext cx="1873026" cy="742945"/>
      </dsp:txXfrm>
    </dsp:sp>
    <dsp:sp modelId="{DABB9144-1B5A-49FF-8AFC-E747EE21B4FE}">
      <dsp:nvSpPr>
        <dsp:cNvPr id="0" name=""/>
        <dsp:cNvSpPr/>
      </dsp:nvSpPr>
      <dsp:spPr>
        <a:xfrm>
          <a:off x="7979344"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Was it a newspaper article meant to be read by as many people as possible? </a:t>
          </a:r>
        </a:p>
      </dsp:txBody>
      <dsp:txXfrm>
        <a:off x="8002458" y="4380167"/>
        <a:ext cx="1873026" cy="742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1CFC4-C743-4C84-8D4C-F443C1BC7A20}">
      <dsp:nvSpPr>
        <dsp:cNvPr id="0" name=""/>
        <dsp:cNvSpPr/>
      </dsp:nvSpPr>
      <dsp:spPr>
        <a:xfrm>
          <a:off x="2749452" y="1254480"/>
          <a:ext cx="1494955" cy="577258"/>
        </a:xfrm>
        <a:custGeom>
          <a:avLst/>
          <a:gdLst/>
          <a:ahLst/>
          <a:cxnLst/>
          <a:rect l="0" t="0" r="0" b="0"/>
          <a:pathLst>
            <a:path>
              <a:moveTo>
                <a:pt x="0" y="0"/>
              </a:moveTo>
              <a:lnTo>
                <a:pt x="0" y="316717"/>
              </a:lnTo>
              <a:lnTo>
                <a:pt x="1494955" y="316717"/>
              </a:lnTo>
              <a:lnTo>
                <a:pt x="1494955" y="57725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D7D240-312B-4AB0-AEF7-64D4E7214BBB}">
      <dsp:nvSpPr>
        <dsp:cNvPr id="0" name=""/>
        <dsp:cNvSpPr/>
      </dsp:nvSpPr>
      <dsp:spPr>
        <a:xfrm>
          <a:off x="1241991" y="1254480"/>
          <a:ext cx="1507461" cy="577258"/>
        </a:xfrm>
        <a:custGeom>
          <a:avLst/>
          <a:gdLst/>
          <a:ahLst/>
          <a:cxnLst/>
          <a:rect l="0" t="0" r="0" b="0"/>
          <a:pathLst>
            <a:path>
              <a:moveTo>
                <a:pt x="1507461" y="0"/>
              </a:moveTo>
              <a:lnTo>
                <a:pt x="1507461" y="316717"/>
              </a:lnTo>
              <a:lnTo>
                <a:pt x="0" y="316717"/>
              </a:lnTo>
              <a:lnTo>
                <a:pt x="0" y="57725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508784" y="13812"/>
          <a:ext cx="2481336" cy="12406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solidFill>
                <a:srgbClr val="333C42"/>
              </a:solidFill>
              <a:latin typeface="Libre Baskerville"/>
            </a:rPr>
            <a:t>Having chores at home </a:t>
          </a:r>
          <a:endParaRPr lang="en-US" sz="1900" b="0" kern="1200" dirty="0">
            <a:latin typeface="Calibri Light" panose="020F0302020204030204"/>
            <a:ea typeface="Calibri Light" panose="020F0302020204030204"/>
            <a:cs typeface="Calibri Light" panose="020F0302020204030204"/>
          </a:endParaRPr>
        </a:p>
      </dsp:txBody>
      <dsp:txXfrm>
        <a:off x="1508784" y="13812"/>
        <a:ext cx="2481336" cy="1240668"/>
      </dsp:txXfrm>
    </dsp:sp>
    <dsp:sp modelId="{64A93DF6-869B-41E2-A1DD-500D24F4F4D3}">
      <dsp:nvSpPr>
        <dsp:cNvPr id="0" name=""/>
        <dsp:cNvSpPr/>
      </dsp:nvSpPr>
      <dsp:spPr>
        <a:xfrm>
          <a:off x="1322" y="1831738"/>
          <a:ext cx="2481336" cy="12406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rgbClr val="333C42"/>
              </a:solidFill>
              <a:latin typeface="Libre Baskerville"/>
            </a:rPr>
            <a:t>helps</a:t>
          </a:r>
          <a:r>
            <a:rPr lang="en-US" sz="1900" b="0" i="0" kern="1200" dirty="0">
              <a:solidFill>
                <a:srgbClr val="333C42"/>
              </a:solidFill>
              <a:effectLst/>
              <a:latin typeface="Libre Baskerville"/>
            </a:rPr>
            <a:t> kids learn </a:t>
          </a:r>
          <a:r>
            <a:rPr lang="en-US" sz="1900" b="0" kern="1200" dirty="0">
              <a:solidFill>
                <a:srgbClr val="333C42"/>
              </a:solidFill>
              <a:latin typeface="Libre Baskerville"/>
            </a:rPr>
            <a:t>responsibility</a:t>
          </a:r>
          <a:endParaRPr lang="en-US" sz="1900" b="0" kern="1200" dirty="0"/>
        </a:p>
      </dsp:txBody>
      <dsp:txXfrm>
        <a:off x="1322" y="1831738"/>
        <a:ext cx="2481336" cy="1240668"/>
      </dsp:txXfrm>
    </dsp:sp>
    <dsp:sp modelId="{19C55CE4-D6DA-44F6-84BF-4489CBE40F3F}">
      <dsp:nvSpPr>
        <dsp:cNvPr id="0" name=""/>
        <dsp:cNvSpPr/>
      </dsp:nvSpPr>
      <dsp:spPr>
        <a:xfrm>
          <a:off x="3003740" y="1831738"/>
          <a:ext cx="2481336" cy="12406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rgbClr val="333C42"/>
              </a:solidFill>
              <a:latin typeface="Libre Baskerville"/>
            </a:rPr>
            <a:t>just like </a:t>
          </a:r>
          <a:r>
            <a:rPr lang="en-US" sz="1900" b="0" i="0" kern="1200" dirty="0">
              <a:solidFill>
                <a:srgbClr val="333C42"/>
              </a:solidFill>
              <a:effectLst/>
              <a:latin typeface="Libre Baskerville"/>
            </a:rPr>
            <a:t>citizens have </a:t>
          </a:r>
          <a:r>
            <a:rPr lang="en-US" sz="1900" kern="1200" dirty="0">
              <a:solidFill>
                <a:srgbClr val="333C42"/>
              </a:solidFill>
              <a:latin typeface="Libre Baskerville"/>
            </a:rPr>
            <a:t>duties to help their community run smoothly.</a:t>
          </a:r>
          <a:endParaRPr lang="en-US" sz="1900" kern="1200" dirty="0">
            <a:solidFill>
              <a:srgbClr val="333C42"/>
            </a:solidFill>
          </a:endParaRPr>
        </a:p>
      </dsp:txBody>
      <dsp:txXfrm>
        <a:off x="3003740" y="1831738"/>
        <a:ext cx="2481336" cy="1240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5D723-EEC1-4D05-BE55-AA283E7C7E4E}">
      <dsp:nvSpPr>
        <dsp:cNvPr id="0" name=""/>
        <dsp:cNvSpPr/>
      </dsp:nvSpPr>
      <dsp:spPr>
        <a:xfrm>
          <a:off x="2885630" y="1816998"/>
          <a:ext cx="1579153" cy="548135"/>
        </a:xfrm>
        <a:custGeom>
          <a:avLst/>
          <a:gdLst/>
          <a:ahLst/>
          <a:cxnLst/>
          <a:rect l="0" t="0" r="0" b="0"/>
          <a:pathLst>
            <a:path>
              <a:moveTo>
                <a:pt x="0" y="0"/>
              </a:moveTo>
              <a:lnTo>
                <a:pt x="0" y="274067"/>
              </a:lnTo>
              <a:lnTo>
                <a:pt x="1579153" y="274067"/>
              </a:lnTo>
              <a:lnTo>
                <a:pt x="1579153"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0FE00-F732-46F6-8F31-D5B72DC6D98D}">
      <dsp:nvSpPr>
        <dsp:cNvPr id="0" name=""/>
        <dsp:cNvSpPr/>
      </dsp:nvSpPr>
      <dsp:spPr>
        <a:xfrm>
          <a:off x="1306476" y="1816998"/>
          <a:ext cx="1579153" cy="548135"/>
        </a:xfrm>
        <a:custGeom>
          <a:avLst/>
          <a:gdLst/>
          <a:ahLst/>
          <a:cxnLst/>
          <a:rect l="0" t="0" r="0" b="0"/>
          <a:pathLst>
            <a:path>
              <a:moveTo>
                <a:pt x="1579153" y="0"/>
              </a:moveTo>
              <a:lnTo>
                <a:pt x="1579153" y="274067"/>
              </a:lnTo>
              <a:lnTo>
                <a:pt x="0" y="274067"/>
              </a:lnTo>
              <a:lnTo>
                <a:pt x="0"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38B8C-4200-49EB-9AB1-A3A76F23EA21}">
      <dsp:nvSpPr>
        <dsp:cNvPr id="0" name=""/>
        <dsp:cNvSpPr/>
      </dsp:nvSpPr>
      <dsp:spPr>
        <a:xfrm>
          <a:off x="1580544" y="511913"/>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333333"/>
              </a:solidFill>
              <a:latin typeface="Segoe UI"/>
              <a:ea typeface="Calibri Light" panose="020F0302020204030204"/>
              <a:cs typeface="Segoe UI"/>
            </a:rPr>
            <a:t>The drive for territorial expansion shaped the nation’s identity by</a:t>
          </a:r>
          <a:r>
            <a:rPr lang="en-US" sz="1600" b="0" kern="1200" dirty="0">
              <a:solidFill>
                <a:srgbClr val="333333"/>
              </a:solidFill>
              <a:latin typeface="Segoe UI"/>
              <a:ea typeface="Calibri Light" panose="020F0302020204030204"/>
              <a:cs typeface="Segoe UI"/>
            </a:rPr>
            <a:t> </a:t>
          </a:r>
          <a:endParaRPr lang="en-US" sz="1600" b="0" kern="1200" dirty="0">
            <a:latin typeface="Segoe UI"/>
            <a:ea typeface="Calibri Light" panose="020F0302020204030204"/>
            <a:cs typeface="Segoe UI"/>
          </a:endParaRPr>
        </a:p>
      </dsp:txBody>
      <dsp:txXfrm>
        <a:off x="1580544" y="511913"/>
        <a:ext cx="2610170" cy="1305085"/>
      </dsp:txXfrm>
    </dsp:sp>
    <dsp:sp modelId="{22843583-9D61-4CF1-BC67-7294218FB1CC}">
      <dsp:nvSpPr>
        <dsp:cNvPr id="0" name=""/>
        <dsp:cNvSpPr/>
      </dsp:nvSpPr>
      <dsp:spPr>
        <a:xfrm>
          <a:off x="1391"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solidFill>
                <a:srgbClr val="333333"/>
              </a:solidFill>
              <a:latin typeface="Segoe UI"/>
              <a:ea typeface="Calibri Light" panose="020F0302020204030204"/>
              <a:cs typeface="Segoe UI"/>
            </a:rPr>
            <a:t>promoting ideas </a:t>
          </a:r>
          <a:r>
            <a:rPr lang="en-US" sz="1600" kern="1200" dirty="0">
              <a:solidFill>
                <a:srgbClr val="333333"/>
              </a:solidFill>
              <a:latin typeface="Segoe UI"/>
              <a:ea typeface="Calibri Light" panose="020F0302020204030204"/>
              <a:cs typeface="Segoe UI"/>
            </a:rPr>
            <a:t>of Manifest Destiny and economic opportunity, </a:t>
          </a:r>
          <a:endParaRPr lang="en-US" sz="1600" kern="1200" dirty="0">
            <a:solidFill>
              <a:srgbClr val="000000"/>
            </a:solidFill>
            <a:latin typeface="Calibri Light" panose="020F0302020204030204"/>
            <a:ea typeface="Calibri Light" panose="020F0302020204030204"/>
            <a:cs typeface="Calibri Light" panose="020F0302020204030204"/>
          </a:endParaRPr>
        </a:p>
      </dsp:txBody>
      <dsp:txXfrm>
        <a:off x="1391" y="2365134"/>
        <a:ext cx="2610170" cy="1305085"/>
      </dsp:txXfrm>
    </dsp:sp>
    <dsp:sp modelId="{857F34FF-3D7A-47AC-B47F-97843167C9E7}">
      <dsp:nvSpPr>
        <dsp:cNvPr id="0" name=""/>
        <dsp:cNvSpPr/>
      </dsp:nvSpPr>
      <dsp:spPr>
        <a:xfrm>
          <a:off x="3159697"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33333"/>
              </a:solidFill>
              <a:latin typeface="Segoe UI"/>
              <a:ea typeface="Calibri Light" panose="020F0302020204030204"/>
              <a:cs typeface="Segoe UI"/>
            </a:rPr>
            <a:t>but it also created challenges like displacement of Native Americans and conflicts over slavery.</a:t>
          </a:r>
          <a:r>
            <a:rPr lang="en-US" sz="1600" kern="1200" dirty="0">
              <a:latin typeface="Libre Baskerville"/>
              <a:ea typeface="Calibri Light" panose="020F0302020204030204"/>
              <a:cs typeface="Calibri Light" panose="020F0302020204030204"/>
            </a:rPr>
            <a:t> </a:t>
          </a:r>
          <a:endParaRPr lang="en-US" sz="1600" kern="1200" dirty="0"/>
        </a:p>
      </dsp:txBody>
      <dsp:txXfrm>
        <a:off x="3159697" y="2365134"/>
        <a:ext cx="2610170" cy="13050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9/6/2025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resource/cph.3b4923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Gold_Rush_flyer.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158620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Instruct students to work together to create a Providing Evidence Placemat on the chart paper in the middle of the table.</a:t>
            </a:r>
          </a:p>
        </p:txBody>
      </p:sp>
      <p:sp>
        <p:nvSpPr>
          <p:cNvPr id="4" name="Slide Number Placeholder 3"/>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131716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Students will collect evidence for one and place it in the middle of their placemat. </a:t>
            </a:r>
          </a:p>
          <a:p>
            <a:r>
              <a:rPr lang="en-US" dirty="0">
                <a:latin typeface="Libre Franklin"/>
              </a:rPr>
              <a:t>This slide is for you to create your own examples, collect examples from groups, or write on a smart board. </a:t>
            </a:r>
            <a:endParaRPr lang="en-US" dirty="0"/>
          </a:p>
          <a:p>
            <a:r>
              <a:rPr lang="en-US" dirty="0">
                <a:latin typeface="Libre Franklin"/>
              </a:rPr>
              <a:t>Example hidden on the next slide. Reveal it if needed.</a:t>
            </a:r>
            <a:endParaRPr lang="en-US" dirty="0"/>
          </a:p>
        </p:txBody>
      </p:sp>
      <p:sp>
        <p:nvSpPr>
          <p:cNvPr id="4" name="Slide Number Placeholder 3"/>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365050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B664-BA14-E530-C819-2BA9D6BE5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E16A7-A9D6-F3DD-2F92-3E4EC1CF6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FE81E-8FE7-3EE8-1B3B-50758FFD7BF4}"/>
              </a:ext>
            </a:extLst>
          </p:cNvPr>
          <p:cNvSpPr>
            <a:spLocks noGrp="1"/>
          </p:cNvSpPr>
          <p:nvPr>
            <p:ph type="body" idx="1"/>
          </p:nvPr>
        </p:nvSpPr>
        <p:spPr/>
        <p:txBody>
          <a:bodyPr/>
          <a:lstStyle/>
          <a:p>
            <a:r>
              <a:rPr lang="en-US" dirty="0">
                <a:latin typeface="Calibri"/>
                <a:ea typeface="Calibri"/>
                <a:cs typeface="Calibri"/>
              </a:rPr>
              <a:t>Create a list together of supporting details to answer the DBQ question. </a:t>
            </a:r>
            <a:r>
              <a:rPr lang="en-US" dirty="0">
                <a:latin typeface="Libre Franklin"/>
              </a:rPr>
              <a:t>Students will collect evidence for one and place it in the middle of their placemat.</a:t>
            </a:r>
            <a:endParaRPr lang="en-US" dirty="0">
              <a:latin typeface="Libre Franklin"/>
              <a:ea typeface="Calibri"/>
              <a:cs typeface="Calibri"/>
            </a:endParaRPr>
          </a:p>
        </p:txBody>
      </p:sp>
      <p:sp>
        <p:nvSpPr>
          <p:cNvPr id="4" name="Slide Number Placeholder 3">
            <a:extLst>
              <a:ext uri="{FF2B5EF4-FFF2-40B4-BE49-F238E27FC236}">
                <a16:creationId xmlns:a16="http://schemas.microsoft.com/office/drawing/2014/main" id="{9FD23E8A-CB3D-15A3-4798-AFC36AE3353A}"/>
              </a:ext>
            </a:extLst>
          </p:cNvPr>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307390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A9174-5EA3-E12B-5278-FE39F7855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23E3B-FDF0-A316-3726-C942F2E1B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DCC37-6479-FD21-A484-4CB41355EAB1}"/>
              </a:ext>
            </a:extLst>
          </p:cNvPr>
          <p:cNvSpPr>
            <a:spLocks noGrp="1"/>
          </p:cNvSpPr>
          <p:nvPr>
            <p:ph type="body" idx="1"/>
          </p:nvPr>
        </p:nvSpPr>
        <p:spPr/>
        <p:txBody>
          <a:bodyPr/>
          <a:lstStyle/>
          <a:p>
            <a:r>
              <a:rPr lang="en-US" dirty="0"/>
              <a:t>The group of students will choose an item from the list and write it in the center of their placemat. Then each student finds a piece of evidence (quote, summary or interpretation of art) to put in their own square of the placemat.</a:t>
            </a:r>
          </a:p>
          <a:p>
            <a:endParaRPr lang="en-US" dirty="0"/>
          </a:p>
          <a:p>
            <a:r>
              <a:rPr lang="en-US" dirty="0">
                <a:latin typeface="Libre Franklin"/>
              </a:rPr>
              <a:t>When the activity is complete, the group will have compiled four pieces of evidence that can be used to support a detail of a possible thesis.</a:t>
            </a:r>
          </a:p>
        </p:txBody>
      </p:sp>
      <p:sp>
        <p:nvSpPr>
          <p:cNvPr id="4" name="Slide Number Placeholder 3">
            <a:extLst>
              <a:ext uri="{FF2B5EF4-FFF2-40B4-BE49-F238E27FC236}">
                <a16:creationId xmlns:a16="http://schemas.microsoft.com/office/drawing/2014/main" id="{9CCD7B2F-FDEF-3AD1-95BE-2B4F816F80C1}"/>
              </a:ext>
            </a:extLst>
          </p:cNvPr>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286721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next three slides quickly review the skill: grouping. These slides correspond to the graphic organizer.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125731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Use this slide if students need more practice finding connections to group sources. They will be color-coding their copies of the DBQ document set to find connections between the sources. They will record their colors and connections on a plain piece of paper.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2F23-B423-4EE6-9142-6069727F9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F971E-1255-147F-9FD5-7B33165C1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0330D-4265-2122-12B5-F8F217ACD31C}"/>
              </a:ext>
            </a:extLst>
          </p:cNvPr>
          <p:cNvSpPr>
            <a:spLocks noGrp="1"/>
          </p:cNvSpPr>
          <p:nvPr>
            <p:ph type="body" idx="1"/>
          </p:nvPr>
        </p:nvSpPr>
        <p:spPr/>
        <p:txBody>
          <a:bodyPr/>
          <a:lstStyle/>
          <a:p>
            <a:r>
              <a:rPr lang="en-US" dirty="0">
                <a:latin typeface="Libre Franklin"/>
              </a:rPr>
              <a:t>Then, students group documents based on shared themes, common attributes, constitutional principles (e.g., separation of powers, individual rights), or any other categories they decide.</a:t>
            </a:r>
          </a:p>
        </p:txBody>
      </p:sp>
      <p:sp>
        <p:nvSpPr>
          <p:cNvPr id="4" name="Slide Number Placeholder 3">
            <a:extLst>
              <a:ext uri="{FF2B5EF4-FFF2-40B4-BE49-F238E27FC236}">
                <a16:creationId xmlns:a16="http://schemas.microsoft.com/office/drawing/2014/main" id="{D1B6D4DB-350C-0FB9-3C8A-FD573D64C75F}"/>
              </a:ext>
            </a:extLst>
          </p:cNvPr>
          <p:cNvSpPr>
            <a:spLocks noGrp="1"/>
          </p:cNvSpPr>
          <p:nvPr>
            <p:ph type="sldNum" sz="quarter" idx="5"/>
          </p:nvPr>
        </p:nvSpPr>
        <p:spPr/>
        <p:txBody>
          <a:bodyPr/>
          <a:lstStyle/>
          <a:p>
            <a:fld id="{82282166-58BA-DD45-B88A-EE20C74A2369}" type="slidenum">
              <a:rPr lang="en-US" smtClean="0"/>
              <a:pPr/>
              <a:t>19</a:t>
            </a:fld>
            <a:endParaRPr lang="en-US"/>
          </a:p>
        </p:txBody>
      </p:sp>
    </p:spTree>
    <p:extLst>
      <p:ext uri="{BB962C8B-B14F-4D97-AF65-F5344CB8AC3E}">
        <p14:creationId xmlns:p14="http://schemas.microsoft.com/office/powerpoint/2010/main" val="2973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4841F-DE6D-F4FA-AE65-CA34099B2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565B5-C45F-2041-0638-C518CEB9E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0E1F4-0EA9-D63E-B858-60D13762032F}"/>
              </a:ext>
            </a:extLst>
          </p:cNvPr>
          <p:cNvSpPr>
            <a:spLocks noGrp="1"/>
          </p:cNvSpPr>
          <p:nvPr>
            <p:ph type="body" idx="1"/>
          </p:nvPr>
        </p:nvSpPr>
        <p:spPr/>
        <p:txBody>
          <a:bodyPr/>
          <a:lstStyle/>
          <a:p>
            <a:r>
              <a:rPr lang="en-US" dirty="0">
                <a:latin typeface="Calibri"/>
                <a:ea typeface="Calibri"/>
                <a:cs typeface="Calibri"/>
              </a:rPr>
              <a:t>An answer example. This slide is hidden, but can be revealed if it is useful for your students. </a:t>
            </a:r>
          </a:p>
          <a:p>
            <a:endParaRPr lang="en-US" dirty="0">
              <a:latin typeface="Libre Franklin"/>
            </a:endParaRPr>
          </a:p>
          <a:p>
            <a:r>
              <a:rPr lang="en-US" dirty="0">
                <a:latin typeface="Libre Franklin"/>
              </a:rPr>
              <a:t>1. Manifest Destiny and Economic Growth</a:t>
            </a:r>
            <a:endParaRPr lang="en-US" dirty="0">
              <a:ea typeface="Calibri" panose="020F0502020204030204"/>
              <a:cs typeface="Calibri" panose="020F0502020204030204"/>
            </a:endParaRPr>
          </a:p>
          <a:p>
            <a:pPr marL="171450" indent="-171450">
              <a:buFont typeface="Arial"/>
              <a:buChar char="•"/>
            </a:pPr>
            <a:r>
              <a:rPr lang="en-US" dirty="0">
                <a:latin typeface="Calibri"/>
                <a:ea typeface="Calibri"/>
                <a:cs typeface="Calibri"/>
              </a:rPr>
              <a:t>These</a:t>
            </a:r>
            <a:r>
              <a:rPr lang="en-US" dirty="0">
                <a:latin typeface="Libre Franklin"/>
              </a:rPr>
              <a:t> documents reflect the belief in Manifest Destiny—the idea that Americans were destined to expand across the continent—and how that belief helped shape a sense of national purpose and identity.</a:t>
            </a:r>
            <a:endParaRPr lang="en-US">
              <a:latin typeface="Libre Franklin"/>
              <a:ea typeface="Calibri" panose="020F0502020204030204"/>
              <a:cs typeface="Calibri" panose="020F0502020204030204"/>
            </a:endParaRPr>
          </a:p>
          <a:p>
            <a:pPr marL="1085850" lvl="2" indent="-171450">
              <a:buFont typeface="Wingdings"/>
              <a:buChar char="▪"/>
            </a:pPr>
            <a:r>
              <a:rPr lang="en-US" b="1" dirty="0"/>
              <a:t>Document B: American Progress by John Gast (1872)</a:t>
            </a:r>
            <a:r>
              <a:rPr lang="en-US" dirty="0"/>
              <a:t> – Symbolizes Manifest Destiny with Columbia leading settlers west, representing progress and American ideals.</a:t>
            </a:r>
            <a:endParaRPr lang="en-US" dirty="0">
              <a:ea typeface="Calibri"/>
              <a:cs typeface="Calibri"/>
            </a:endParaRPr>
          </a:p>
          <a:p>
            <a:pPr marL="1085850" lvl="2" indent="-171450">
              <a:buFont typeface="Wingdings"/>
              <a:buChar char="▪"/>
            </a:pPr>
            <a:r>
              <a:rPr lang="en-US" b="1" dirty="0"/>
              <a:t>Document F: President James Polk’s Message to Congress (1845)</a:t>
            </a:r>
            <a:r>
              <a:rPr lang="en-US" dirty="0"/>
              <a:t> – Polk's message emphasizes the annexation of Texas as part of America's rightful expansion.</a:t>
            </a:r>
            <a:endParaRPr lang="en-US" dirty="0">
              <a:ea typeface="Calibri"/>
              <a:cs typeface="Calibri"/>
            </a:endParaRPr>
          </a:p>
          <a:p>
            <a:pPr marL="1085850" lvl="2" indent="-171450">
              <a:buFont typeface="Wingdings"/>
              <a:buChar char="▪"/>
            </a:pPr>
            <a:r>
              <a:rPr lang="en-US" b="1" dirty="0"/>
              <a:t>Document E: Handbill from the California Emigration Society (1856)</a:t>
            </a:r>
            <a:r>
              <a:rPr lang="en-US" dirty="0"/>
              <a:t> – Highlights the lure of economic opportunity (Gold Rush) that motivated Americans to move westward.</a:t>
            </a:r>
            <a:endParaRPr lang="en-US" dirty="0">
              <a:ea typeface="Calibri"/>
              <a:cs typeface="Calibri"/>
            </a:endParaRPr>
          </a:p>
          <a:p>
            <a:pPr marL="1085850" lvl="2" indent="-171450">
              <a:buFont typeface="Wingdings"/>
              <a:buChar char="▪"/>
            </a:pPr>
            <a:r>
              <a:rPr lang="en-US" b="1" dirty="0"/>
              <a:t>Document C: Excerpt from the Gadsden Treaty (1853)</a:t>
            </a:r>
            <a:r>
              <a:rPr lang="en-US" dirty="0"/>
              <a:t> – The U.S. acquisition of land for economic and transportation development (railroads).</a:t>
            </a:r>
            <a:endParaRPr lang="en-US" dirty="0">
              <a:ea typeface="Calibri"/>
              <a:cs typeface="Calibri"/>
            </a:endParaRPr>
          </a:p>
          <a:p>
            <a:pPr indent="-171450"/>
            <a:r>
              <a:rPr lang="en-US" dirty="0">
                <a:latin typeface="Libre Franklin"/>
              </a:rPr>
              <a:t>2. Conflicts and Challenges of Expansion</a:t>
            </a:r>
            <a:endParaRPr lang="en-US" dirty="0">
              <a:ea typeface="Calibri"/>
              <a:cs typeface="Calibri"/>
            </a:endParaRPr>
          </a:p>
          <a:p>
            <a:pPr indent="-171450">
              <a:buFont typeface="Arial"/>
              <a:buChar char="•"/>
            </a:pPr>
            <a:r>
              <a:rPr lang="en-US" dirty="0">
                <a:latin typeface="Calibri"/>
                <a:ea typeface="Calibri"/>
                <a:cs typeface="Calibri"/>
              </a:rPr>
              <a:t>These documents reveal the darker side of territorial expansion, including conflict with Native Americans, displacement, and debates over slavery.</a:t>
            </a:r>
          </a:p>
          <a:p>
            <a:pPr marL="1085850" lvl="2" indent="-171450">
              <a:buFont typeface="Wingdings"/>
              <a:buChar char="▪"/>
            </a:pPr>
            <a:r>
              <a:rPr lang="en-US" b="1" dirty="0"/>
              <a:t>Document A: Interview with Harriet Scott Palmer (1939)</a:t>
            </a:r>
            <a:r>
              <a:rPr lang="en-US" dirty="0"/>
              <a:t> – Illustrates the harsh realities of travel and loss on the western frontier.</a:t>
            </a:r>
            <a:endParaRPr lang="en-US" dirty="0">
              <a:ea typeface="Calibri"/>
              <a:cs typeface="Calibri"/>
            </a:endParaRPr>
          </a:p>
          <a:p>
            <a:pPr marL="1085850" lvl="2" indent="-171450">
              <a:buFont typeface="Wingdings"/>
              <a:buChar char="▪"/>
            </a:pPr>
            <a:r>
              <a:rPr lang="en-US" b="1" dirty="0"/>
              <a:t>Document D: Excerpt from the Indian Removal Act (1830)</a:t>
            </a:r>
            <a:r>
              <a:rPr lang="en-US" dirty="0"/>
              <a:t> – Shows the forced displacement of Native Americans as part of western expansion.</a:t>
            </a:r>
            <a:endParaRPr lang="en-US" dirty="0">
              <a:ea typeface="Calibri"/>
              <a:cs typeface="Calibri"/>
            </a:endParaRPr>
          </a:p>
          <a:p>
            <a:pPr marL="1085850" lvl="2" indent="-171450">
              <a:buFont typeface="Wingdings"/>
              <a:buChar char="▪"/>
            </a:pPr>
            <a:r>
              <a:rPr lang="en-US" b="1" dirty="0"/>
              <a:t>Document G: Alexis de Tocqueville, </a:t>
            </a:r>
            <a:r>
              <a:rPr lang="en-US" b="1" i="1" dirty="0"/>
              <a:t>Democracy in America</a:t>
            </a:r>
            <a:r>
              <a:rPr lang="en-US" b="1" dirty="0"/>
              <a:t> (1848)</a:t>
            </a:r>
            <a:r>
              <a:rPr lang="en-US" dirty="0"/>
              <a:t> – Describes the difference between states shaped by slavery and those driven by free labor and economic progress.</a:t>
            </a:r>
            <a:endParaRPr lang="en-US" dirty="0">
              <a:ea typeface="Calibri"/>
              <a:cs typeface="Calibri"/>
            </a:endParaRPr>
          </a:p>
          <a:p>
            <a:endParaRPr lang="en-US" dirty="0">
              <a:latin typeface="Calibri"/>
              <a:ea typeface="Calibri"/>
              <a:cs typeface="Calibri"/>
            </a:endParaRPr>
          </a:p>
          <a:p>
            <a:endParaRPr lang="en-US" dirty="0">
              <a:latin typeface="Libre Franklin"/>
            </a:endParaRPr>
          </a:p>
          <a:p>
            <a:endParaRPr lang="en-US" dirty="0">
              <a:latin typeface="Libre Franklin"/>
            </a:endParaRPr>
          </a:p>
        </p:txBody>
      </p:sp>
      <p:sp>
        <p:nvSpPr>
          <p:cNvPr id="4" name="Slide Number Placeholder 3">
            <a:extLst>
              <a:ext uri="{FF2B5EF4-FFF2-40B4-BE49-F238E27FC236}">
                <a16:creationId xmlns:a16="http://schemas.microsoft.com/office/drawing/2014/main" id="{95917DE9-B8E1-2A77-5086-DF9A3F87E779}"/>
              </a:ext>
            </a:extLst>
          </p:cNvPr>
          <p:cNvSpPr>
            <a:spLocks noGrp="1"/>
          </p:cNvSpPr>
          <p:nvPr>
            <p:ph type="sldNum" sz="quarter" idx="5"/>
          </p:nvPr>
        </p:nvSpPr>
        <p:spPr/>
        <p:txBody>
          <a:bodyPr/>
          <a:lstStyle/>
          <a:p>
            <a:fld id="{82282166-58BA-DD45-B88A-EE20C74A2369}" type="slidenum">
              <a:rPr lang="en-US" smtClean="0"/>
              <a:pPr/>
              <a:t>20</a:t>
            </a:fld>
            <a:endParaRPr lang="en-US"/>
          </a:p>
        </p:txBody>
      </p:sp>
    </p:spTree>
    <p:extLst>
      <p:ext uri="{BB962C8B-B14F-4D97-AF65-F5344CB8AC3E}">
        <p14:creationId xmlns:p14="http://schemas.microsoft.com/office/powerpoint/2010/main" val="275786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E9A71-D7E3-D552-589C-F9A793124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166C1-3814-99F5-AA61-57784409A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33900-5B5B-8E7A-8A70-603C85C30ACF}"/>
              </a:ext>
            </a:extLst>
          </p:cNvPr>
          <p:cNvSpPr>
            <a:spLocks noGrp="1"/>
          </p:cNvSpPr>
          <p:nvPr>
            <p:ph type="body" idx="1"/>
          </p:nvPr>
        </p:nvSpPr>
        <p:spPr/>
        <p:txBody>
          <a:bodyPr/>
          <a:lstStyle/>
          <a:p>
            <a:r>
              <a:rPr lang="en-US" dirty="0">
                <a:latin typeface="Calibri"/>
                <a:ea typeface="Calibri"/>
                <a:cs typeface="Calibri"/>
              </a:rPr>
              <a:t>The next three slides introduce the skill of: providing context. These slides correspond to "context" section of the graphic organizer, which is located on page 2.</a:t>
            </a:r>
          </a:p>
        </p:txBody>
      </p:sp>
      <p:sp>
        <p:nvSpPr>
          <p:cNvPr id="4" name="Slide Number Placeholder 3">
            <a:extLst>
              <a:ext uri="{FF2B5EF4-FFF2-40B4-BE49-F238E27FC236}">
                <a16:creationId xmlns:a16="http://schemas.microsoft.com/office/drawing/2014/main" id="{607EB57A-7CEE-28F8-8ED2-2BE35EA89611}"/>
              </a:ext>
            </a:extLst>
          </p:cNvPr>
          <p:cNvSpPr>
            <a:spLocks noGrp="1"/>
          </p:cNvSpPr>
          <p:nvPr>
            <p:ph type="sldNum" sz="quarter" idx="5"/>
          </p:nvPr>
        </p:nvSpPr>
        <p:spPr/>
        <p:txBody>
          <a:bodyPr/>
          <a:lstStyle/>
          <a:p>
            <a:fld id="{82282166-58BA-DD45-B88A-EE20C74A2369}" type="slidenum">
              <a:rPr lang="en-US" smtClean="0"/>
              <a:pPr/>
              <a:t>21</a:t>
            </a:fld>
            <a:endParaRPr lang="en-US"/>
          </a:p>
        </p:txBody>
      </p:sp>
    </p:spTree>
    <p:extLst>
      <p:ext uri="{BB962C8B-B14F-4D97-AF65-F5344CB8AC3E}">
        <p14:creationId xmlns:p14="http://schemas.microsoft.com/office/powerpoint/2010/main" val="250626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EE25-1C41-8F3F-624A-CC8D94D3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CAAFD-FAC9-90A6-EF37-0F18A6C95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57B0B-C1E9-D2C3-78B2-44860F8B231F}"/>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48D7B4E0-0414-3CCB-7EAE-E68C541BD616}"/>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1206543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More information about the sources is available in the teacher support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23</a:t>
            </a:fld>
            <a:endParaRPr lang="en-US"/>
          </a:p>
        </p:txBody>
      </p:sp>
    </p:spTree>
    <p:extLst>
      <p:ext uri="{BB962C8B-B14F-4D97-AF65-F5344CB8AC3E}">
        <p14:creationId xmlns:p14="http://schemas.microsoft.com/office/powerpoint/2010/main" val="390423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FAD8-EDD5-9147-F39C-DAF4F89B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B2F87-7D3A-B633-5F54-0A3B0358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075B5-3110-2FDA-FD7D-E3DBF7A83ECE}"/>
              </a:ext>
            </a:extLst>
          </p:cNvPr>
          <p:cNvSpPr>
            <a:spLocks noGrp="1"/>
          </p:cNvSpPr>
          <p:nvPr>
            <p:ph type="body" idx="1"/>
          </p:nvPr>
        </p:nvSpPr>
        <p:spPr/>
        <p:txBody>
          <a:bodyPr/>
          <a:lstStyle/>
          <a:p>
            <a:r>
              <a:rPr lang="en-US" dirty="0">
                <a:latin typeface="Calibri"/>
                <a:ea typeface="Calibri"/>
                <a:cs typeface="Calibri"/>
              </a:rPr>
              <a:t>The next three slides quickly review the skill: document analysis using "VIEW" sentences. These slides correspond to the graphic organizer.</a:t>
            </a:r>
          </a:p>
        </p:txBody>
      </p:sp>
      <p:sp>
        <p:nvSpPr>
          <p:cNvPr id="4" name="Slide Number Placeholder 3">
            <a:extLst>
              <a:ext uri="{FF2B5EF4-FFF2-40B4-BE49-F238E27FC236}">
                <a16:creationId xmlns:a16="http://schemas.microsoft.com/office/drawing/2014/main" id="{911BA2D4-76A5-B828-9E00-AEC09D574CEC}"/>
              </a:ext>
            </a:extLst>
          </p:cNvPr>
          <p:cNvSpPr>
            <a:spLocks noGrp="1"/>
          </p:cNvSpPr>
          <p:nvPr>
            <p:ph type="sldNum" sz="quarter" idx="5"/>
          </p:nvPr>
        </p:nvSpPr>
        <p:spPr/>
        <p:txBody>
          <a:bodyPr/>
          <a:lstStyle/>
          <a:p>
            <a:fld id="{82282166-58BA-DD45-B88A-EE20C74A2369}" type="slidenum">
              <a:rPr lang="en-US" smtClean="0"/>
              <a:pPr/>
              <a:t>24</a:t>
            </a:fld>
            <a:endParaRPr lang="en-US"/>
          </a:p>
        </p:txBody>
      </p:sp>
    </p:spTree>
    <p:extLst>
      <p:ext uri="{BB962C8B-B14F-4D97-AF65-F5344CB8AC3E}">
        <p14:creationId xmlns:p14="http://schemas.microsoft.com/office/powerpoint/2010/main" val="2336087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Reveal this slide if needed to re-teacher document analysis. </a:t>
            </a:r>
          </a:p>
        </p:txBody>
      </p:sp>
      <p:sp>
        <p:nvSpPr>
          <p:cNvPr id="4" name="Slide Number Placeholder 3"/>
          <p:cNvSpPr>
            <a:spLocks noGrp="1"/>
          </p:cNvSpPr>
          <p:nvPr>
            <p:ph type="sldNum" sz="quarter" idx="5"/>
          </p:nvPr>
        </p:nvSpPr>
        <p:spPr/>
        <p:txBody>
          <a:bodyPr/>
          <a:lstStyle/>
          <a:p>
            <a:fld id="{82282166-58BA-DD45-B88A-EE20C74A2369}" type="slidenum">
              <a:rPr lang="en-US" smtClean="0"/>
              <a:pPr/>
              <a:t>25</a:t>
            </a:fld>
            <a:endParaRPr lang="en-US"/>
          </a:p>
        </p:txBody>
      </p:sp>
    </p:spTree>
    <p:extLst>
      <p:ext uri="{BB962C8B-B14F-4D97-AF65-F5344CB8AC3E}">
        <p14:creationId xmlns:p14="http://schemas.microsoft.com/office/powerpoint/2010/main" val="143149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Overview the task with students. They will be viewing the deconstructed DBQ document set and completing the organizer on their handout, not all boxes will be filled. Student instructions prompt them to complete at least three boxes in each column. Display this screen as student work for reference.</a:t>
            </a:r>
          </a:p>
        </p:txBody>
      </p:sp>
      <p:sp>
        <p:nvSpPr>
          <p:cNvPr id="4" name="Slide Number Placeholder 3"/>
          <p:cNvSpPr>
            <a:spLocks noGrp="1"/>
          </p:cNvSpPr>
          <p:nvPr>
            <p:ph type="sldNum" sz="quarter" idx="5"/>
          </p:nvPr>
        </p:nvSpPr>
        <p:spPr/>
        <p:txBody>
          <a:bodyPr/>
          <a:lstStyle/>
          <a:p>
            <a:fld id="{82282166-58BA-DD45-B88A-EE20C74A2369}" type="slidenum">
              <a:rPr lang="en-US" smtClean="0"/>
              <a:pPr/>
              <a:t>26</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slide is hidden, but can be revealed if you plan to review this skill with your students. It makes a great work area on a smart board. </a:t>
            </a:r>
          </a:p>
        </p:txBody>
      </p:sp>
      <p:sp>
        <p:nvSpPr>
          <p:cNvPr id="4" name="Slide Number Placeholder 3"/>
          <p:cNvSpPr>
            <a:spLocks noGrp="1"/>
          </p:cNvSpPr>
          <p:nvPr>
            <p:ph type="sldNum" sz="quarter" idx="5"/>
          </p:nvPr>
        </p:nvSpPr>
        <p:spPr/>
        <p:txBody>
          <a:bodyPr/>
          <a:lstStyle/>
          <a:p>
            <a:fld id="{82282166-58BA-DD45-B88A-EE20C74A2369}" type="slidenum">
              <a:rPr lang="en-US" smtClean="0"/>
              <a:pPr/>
              <a:t>27</a:t>
            </a:fld>
            <a:endParaRPr lang="en-US"/>
          </a:p>
        </p:txBody>
      </p:sp>
    </p:spTree>
    <p:extLst>
      <p:ext uri="{BB962C8B-B14F-4D97-AF65-F5344CB8AC3E}">
        <p14:creationId xmlns:p14="http://schemas.microsoft.com/office/powerpoint/2010/main" val="2071204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610CA-79DC-E9DC-4603-3CC6AECD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5D1EB-8668-D236-3A14-9B4D6320A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46D16-E77A-7AC0-441D-78FC5C4AD4A2}"/>
              </a:ext>
            </a:extLst>
          </p:cNvPr>
          <p:cNvSpPr>
            <a:spLocks noGrp="1"/>
          </p:cNvSpPr>
          <p:nvPr>
            <p:ph type="body" idx="1"/>
          </p:nvPr>
        </p:nvSpPr>
        <p:spPr/>
        <p:txBody>
          <a:bodyPr/>
          <a:lstStyle/>
          <a:p>
            <a:r>
              <a:rPr lang="en-US" dirty="0">
                <a:latin typeface="Calibri"/>
                <a:ea typeface="Calibri"/>
                <a:cs typeface="Calibri"/>
              </a:rPr>
              <a:t>The next three slides quickly review the skill: writing a thesis. These slides correspond to the graphic organizer and thesis boxes on page 3 of the organizer.</a:t>
            </a:r>
          </a:p>
        </p:txBody>
      </p:sp>
      <p:sp>
        <p:nvSpPr>
          <p:cNvPr id="4" name="Slide Number Placeholder 3">
            <a:extLst>
              <a:ext uri="{FF2B5EF4-FFF2-40B4-BE49-F238E27FC236}">
                <a16:creationId xmlns:a16="http://schemas.microsoft.com/office/drawing/2014/main" id="{C6B496AF-B054-F65E-B177-9A8032605EAB}"/>
              </a:ext>
            </a:extLst>
          </p:cNvPr>
          <p:cNvSpPr>
            <a:spLocks noGrp="1"/>
          </p:cNvSpPr>
          <p:nvPr>
            <p:ph type="sldNum" sz="quarter" idx="5"/>
          </p:nvPr>
        </p:nvSpPr>
        <p:spPr/>
        <p:txBody>
          <a:bodyPr/>
          <a:lstStyle/>
          <a:p>
            <a:fld id="{82282166-58BA-DD45-B88A-EE20C74A2369}" type="slidenum">
              <a:rPr lang="en-US" smtClean="0"/>
              <a:pPr/>
              <a:t>28</a:t>
            </a:fld>
            <a:endParaRPr lang="en-US"/>
          </a:p>
        </p:txBody>
      </p:sp>
    </p:spTree>
    <p:extLst>
      <p:ext uri="{BB962C8B-B14F-4D97-AF65-F5344CB8AC3E}">
        <p14:creationId xmlns:p14="http://schemas.microsoft.com/office/powerpoint/2010/main" val="85758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thesis implies that having chores is good for students, although it does not explicitly state it. This is the </a:t>
            </a:r>
            <a:r>
              <a:rPr lang="en-US" b="1" dirty="0">
                <a:latin typeface="Calibri"/>
                <a:ea typeface="Calibri"/>
                <a:cs typeface="Calibri"/>
              </a:rPr>
              <a:t>defendable statement</a:t>
            </a:r>
            <a:r>
              <a:rPr lang="en-US" dirty="0">
                <a:latin typeface="Calibri"/>
                <a:ea typeface="Calibri"/>
                <a:cs typeface="Calibri"/>
              </a:rPr>
              <a:t>. </a:t>
            </a:r>
          </a:p>
          <a:p>
            <a:endParaRPr lang="en-US" dirty="0">
              <a:latin typeface="Calibri"/>
              <a:ea typeface="Calibri"/>
              <a:cs typeface="Calibri"/>
            </a:endParaRPr>
          </a:p>
          <a:p>
            <a:r>
              <a:rPr lang="en-US" dirty="0">
                <a:latin typeface="Calibri"/>
                <a:ea typeface="Calibri"/>
                <a:cs typeface="Calibri"/>
              </a:rPr>
              <a:t>The</a:t>
            </a:r>
            <a:r>
              <a:rPr lang="en-US" b="1" dirty="0">
                <a:latin typeface="Calibri"/>
                <a:ea typeface="Calibri"/>
                <a:cs typeface="Calibri"/>
              </a:rPr>
              <a:t> line of reasoning</a:t>
            </a:r>
            <a:r>
              <a:rPr lang="en-US" dirty="0">
                <a:latin typeface="Calibri"/>
                <a:ea typeface="Calibri"/>
                <a:cs typeface="Calibri"/>
              </a:rPr>
              <a:t> explains that 1. chores help students learn responsibility and that 2. this helps them become good citizens. </a:t>
            </a:r>
          </a:p>
        </p:txBody>
      </p:sp>
      <p:sp>
        <p:nvSpPr>
          <p:cNvPr id="4" name="Slide Number Placeholder 3"/>
          <p:cNvSpPr>
            <a:spLocks noGrp="1"/>
          </p:cNvSpPr>
          <p:nvPr>
            <p:ph type="sldNum" sz="quarter" idx="5"/>
          </p:nvPr>
        </p:nvSpPr>
        <p:spPr/>
        <p:txBody>
          <a:bodyPr/>
          <a:lstStyle/>
          <a:p>
            <a:fld id="{82282166-58BA-DD45-B88A-EE20C74A2369}" type="slidenum">
              <a:rPr lang="en-US" smtClean="0"/>
              <a:pPr/>
              <a:t>30</a:t>
            </a:fld>
            <a:endParaRPr lang="en-US"/>
          </a:p>
        </p:txBody>
      </p:sp>
    </p:spTree>
    <p:extLst>
      <p:ext uri="{BB962C8B-B14F-4D97-AF65-F5344CB8AC3E}">
        <p14:creationId xmlns:p14="http://schemas.microsoft.com/office/powerpoint/2010/main" val="857396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Example. This slide is hidden from the presentation. You can reveal it if an example is useful for your students. </a:t>
            </a:r>
          </a:p>
          <a:p>
            <a:endParaRPr lang="en-US">
              <a:latin typeface="Libre Franklin"/>
            </a:endParaRPr>
          </a:p>
          <a:p>
            <a:pPr>
              <a:buFont typeface="Arial"/>
              <a:buChar char="•"/>
            </a:pPr>
            <a:endParaRPr lang="en-US" dirty="0">
              <a:latin typeface="Libre Franklin"/>
            </a:endParaRPr>
          </a:p>
          <a:p>
            <a:pPr>
              <a:buFont typeface="Arial"/>
              <a:buChar char="•"/>
            </a:pPr>
            <a:endParaRPr lang="en-US" b="1" dirty="0"/>
          </a:p>
        </p:txBody>
      </p:sp>
      <p:sp>
        <p:nvSpPr>
          <p:cNvPr id="4" name="Slide Number Placeholder 3"/>
          <p:cNvSpPr>
            <a:spLocks noGrp="1"/>
          </p:cNvSpPr>
          <p:nvPr>
            <p:ph type="sldNum" sz="quarter" idx="5"/>
          </p:nvPr>
        </p:nvSpPr>
        <p:spPr/>
        <p:txBody>
          <a:bodyPr/>
          <a:lstStyle/>
          <a:p>
            <a:fld id="{82282166-58BA-DD45-B88A-EE20C74A2369}" type="slidenum">
              <a:rPr lang="en-US" smtClean="0"/>
              <a:pPr/>
              <a:t>31</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Allow the students a few minutes to review a peer's groupings and thesis with the questions on the slides as prompts for discussion.</a:t>
            </a:r>
          </a:p>
        </p:txBody>
      </p:sp>
      <p:sp>
        <p:nvSpPr>
          <p:cNvPr id="4" name="Slide Number Placeholder 3"/>
          <p:cNvSpPr>
            <a:spLocks noGrp="1"/>
          </p:cNvSpPr>
          <p:nvPr>
            <p:ph type="sldNum" sz="quarter" idx="5"/>
          </p:nvPr>
        </p:nvSpPr>
        <p:spPr/>
        <p:txBody>
          <a:bodyPr/>
          <a:lstStyle/>
          <a:p>
            <a:fld id="{82282166-58BA-DD45-B88A-EE20C74A2369}" type="slidenum">
              <a:rPr lang="en-US" smtClean="0"/>
              <a:pPr/>
              <a:t>32</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62D9-7669-3820-98A0-E57B1E1E4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52E5-5ECF-7554-18CC-E9D8C9F87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3EC83-19DF-601D-E0BA-40AD7DB450F7}"/>
              </a:ext>
            </a:extLst>
          </p:cNvPr>
          <p:cNvSpPr>
            <a:spLocks noGrp="1"/>
          </p:cNvSpPr>
          <p:nvPr>
            <p:ph type="body" idx="1"/>
          </p:nvPr>
        </p:nvSpPr>
        <p:spPr/>
        <p:txBody>
          <a:bodyPr/>
          <a:lstStyle/>
          <a:p>
            <a:r>
              <a:rPr lang="en-US">
                <a:latin typeface="Calibri"/>
                <a:ea typeface="Calibri"/>
                <a:cs typeface="Calibri"/>
              </a:rPr>
              <a:t>Allow the students a few minutes to review a peer's groupings and thesis with the questions on the slides as prompts for discussion.</a:t>
            </a:r>
          </a:p>
        </p:txBody>
      </p:sp>
      <p:sp>
        <p:nvSpPr>
          <p:cNvPr id="4" name="Slide Number Placeholder 3">
            <a:extLst>
              <a:ext uri="{FF2B5EF4-FFF2-40B4-BE49-F238E27FC236}">
                <a16:creationId xmlns:a16="http://schemas.microsoft.com/office/drawing/2014/main" id="{D83684AB-F51D-664E-8670-32586B072C3B}"/>
              </a:ext>
            </a:extLst>
          </p:cNvPr>
          <p:cNvSpPr>
            <a:spLocks noGrp="1"/>
          </p:cNvSpPr>
          <p:nvPr>
            <p:ph type="sldNum" sz="quarter" idx="5"/>
          </p:nvPr>
        </p:nvSpPr>
        <p:spPr/>
        <p:txBody>
          <a:bodyPr/>
          <a:lstStyle/>
          <a:p>
            <a:fld id="{82282166-58BA-DD45-B88A-EE20C74A2369}" type="slidenum">
              <a:rPr lang="en-US" smtClean="0"/>
              <a:pPr/>
              <a:t>33</a:t>
            </a:fld>
            <a:endParaRPr lang="en-US"/>
          </a:p>
        </p:txBody>
      </p:sp>
    </p:spTree>
    <p:extLst>
      <p:ext uri="{BB962C8B-B14F-4D97-AF65-F5344CB8AC3E}">
        <p14:creationId xmlns:p14="http://schemas.microsoft.com/office/powerpoint/2010/main" val="146153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next 7 slides are included if you would like to review the document set with students. More information is included in the teacher primary source support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2BB8-6C0D-BCEA-0C2A-E1395E801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6A5E-EC59-A187-9034-8D0194A53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99D64-54B5-7DF2-F8C7-0F8BA4FFAB8A}"/>
              </a:ext>
            </a:extLst>
          </p:cNvPr>
          <p:cNvSpPr>
            <a:spLocks noGrp="1"/>
          </p:cNvSpPr>
          <p:nvPr>
            <p:ph type="body" idx="1"/>
          </p:nvPr>
        </p:nvSpPr>
        <p:spPr/>
        <p:txBody>
          <a:bodyPr/>
          <a:lstStyle/>
          <a:p>
            <a:r>
              <a:rPr lang="en-US" u="sng" dirty="0">
                <a:hlinkClick r:id="rId3"/>
              </a:rPr>
              <a:t>https://www.loc.gov/resource/cph.3b49232/</a:t>
            </a:r>
            <a:r>
              <a:rPr lang="en-US" dirty="0"/>
              <a:t> </a:t>
            </a:r>
          </a:p>
          <a:p>
            <a:r>
              <a:rPr lang="en-US" dirty="0">
                <a:latin typeface="Libre Franklin"/>
              </a:rPr>
              <a:t>In </a:t>
            </a:r>
            <a:r>
              <a:rPr lang="en-US" i="1" dirty="0">
                <a:latin typeface="Libre Franklin"/>
              </a:rPr>
              <a:t>American Progress</a:t>
            </a:r>
            <a:r>
              <a:rPr lang="en-US" dirty="0">
                <a:latin typeface="Libre Franklin"/>
              </a:rPr>
              <a:t>, painter John Gast portrays Manifest Destiny by showing Columbia, a symbol of the United States, floating westward with settlers, trains, and telegraph wires following her. As she moves into the dark frontier, Native Americans and wild animals flee.</a:t>
            </a:r>
          </a:p>
        </p:txBody>
      </p:sp>
      <p:sp>
        <p:nvSpPr>
          <p:cNvPr id="4" name="Slide Number Placeholder 3">
            <a:extLst>
              <a:ext uri="{FF2B5EF4-FFF2-40B4-BE49-F238E27FC236}">
                <a16:creationId xmlns:a16="http://schemas.microsoft.com/office/drawing/2014/main" id="{3456E50B-ADEE-0A49-BECD-EC7BFD544E20}"/>
              </a:ext>
            </a:extLst>
          </p:cNvPr>
          <p:cNvSpPr>
            <a:spLocks noGrp="1"/>
          </p:cNvSpPr>
          <p:nvPr>
            <p:ph type="sldNum" sz="quarter" idx="5"/>
          </p:nvPr>
        </p:nvSpPr>
        <p:spPr/>
        <p:txBody>
          <a:bodyPr/>
          <a:lstStyle/>
          <a:p>
            <a:fld id="{82282166-58BA-DD45-B88A-EE20C74A2369}" type="slidenum">
              <a:rPr lang="en-US" smtClean="0"/>
              <a:pPr/>
              <a:t>7</a:t>
            </a:fld>
            <a:endParaRPr lang="en-US"/>
          </a:p>
        </p:txBody>
      </p:sp>
    </p:spTree>
    <p:extLst>
      <p:ext uri="{BB962C8B-B14F-4D97-AF65-F5344CB8AC3E}">
        <p14:creationId xmlns:p14="http://schemas.microsoft.com/office/powerpoint/2010/main" val="107742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B3C0B-24F5-57D4-373B-F2B30B735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8AFBD-9523-F0F2-7FA6-229C08BBD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C806C-9567-8835-C394-2690D12F46D1}"/>
              </a:ext>
            </a:extLst>
          </p:cNvPr>
          <p:cNvSpPr>
            <a:spLocks noGrp="1"/>
          </p:cNvSpPr>
          <p:nvPr>
            <p:ph type="body" idx="1"/>
          </p:nvPr>
        </p:nvSpPr>
        <p:spPr/>
        <p:txBody>
          <a:bodyPr/>
          <a:lstStyle/>
          <a:p>
            <a:r>
              <a:rPr lang="en-US" dirty="0">
                <a:latin typeface="Calibri"/>
                <a:ea typeface="Calibri"/>
                <a:cs typeface="Calibri"/>
              </a:rPr>
              <a:t>The next 5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D3D830F6-9F9C-91C1-D8C8-95394CC3E272}"/>
              </a:ext>
            </a:extLst>
          </p:cNvPr>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155992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41DF-6598-9567-DE01-22E365C0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26657-8DDB-6A41-B58B-CDF1DAA72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B851F-BBA8-8E00-D393-032CE1897FD2}"/>
              </a:ext>
            </a:extLst>
          </p:cNvPr>
          <p:cNvSpPr>
            <a:spLocks noGrp="1"/>
          </p:cNvSpPr>
          <p:nvPr>
            <p:ph type="body" idx="1"/>
          </p:nvPr>
        </p:nvSpPr>
        <p:spPr/>
        <p:txBody>
          <a:bodyPr/>
          <a:lstStyle/>
          <a:p>
            <a:r>
              <a:rPr lang="en-US" dirty="0">
                <a:latin typeface="Calibri"/>
                <a:ea typeface="Calibri"/>
                <a:cs typeface="Calibri"/>
              </a:rPr>
              <a:t>The next 4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9B062880-8408-065A-6281-6888220054DE}"/>
              </a:ext>
            </a:extLst>
          </p:cNvPr>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4379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A6B5-BB1D-E5BB-2B47-17682FFF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64F29-6EE1-F852-CAFA-4895FFFE2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F362B-77EE-623C-0725-A2E736CD3200}"/>
              </a:ext>
            </a:extLst>
          </p:cNvPr>
          <p:cNvSpPr>
            <a:spLocks noGrp="1"/>
          </p:cNvSpPr>
          <p:nvPr>
            <p:ph type="body" idx="1"/>
          </p:nvPr>
        </p:nvSpPr>
        <p:spPr/>
        <p:txBody>
          <a:bodyPr/>
          <a:lstStyle/>
          <a:p>
            <a:r>
              <a:rPr lang="en-US" u="sng" dirty="0">
                <a:hlinkClick r:id="rId3"/>
              </a:rPr>
              <a:t>https://commons.wikimedia.org/wiki/File:Gold_Rush_flyer.jpg</a:t>
            </a:r>
            <a:endParaRPr lang="en-US"/>
          </a:p>
          <a:p>
            <a:endParaRPr lang="en-US" u="sng" dirty="0"/>
          </a:p>
          <a:p>
            <a:r>
              <a:rPr lang="en-US" dirty="0">
                <a:latin typeface="Libre Franklin"/>
              </a:rPr>
              <a:t>Gold was discovered in California in 1848. Afterward, getting to California to strike it rich was a pull factor for many people. Once the gold miners arrived, others were needed to join to make cities. This handbill features information for people, including families, interested in moving west to California for reasons other than gold.</a:t>
            </a:r>
          </a:p>
        </p:txBody>
      </p:sp>
      <p:sp>
        <p:nvSpPr>
          <p:cNvPr id="4" name="Slide Number Placeholder 3">
            <a:extLst>
              <a:ext uri="{FF2B5EF4-FFF2-40B4-BE49-F238E27FC236}">
                <a16:creationId xmlns:a16="http://schemas.microsoft.com/office/drawing/2014/main" id="{3F79F04E-8045-7413-E3BE-B33699985A88}"/>
              </a:ext>
            </a:extLst>
          </p:cNvPr>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200526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1A9E-E908-3C24-FEDB-F0DFDEFB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5A35A-7F5F-ECDD-3F8F-7C35C2E27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F1524-AA37-6178-388A-8CB0A4A87250}"/>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A329BBF1-5DF1-C9BA-83F7-8F002F6561E9}"/>
              </a:ext>
            </a:extLst>
          </p:cNvPr>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399012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B3D8-5089-C6B1-E23D-4E646ED5C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94B7F-B030-2BF6-606F-E8D8685CB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4882E-6594-8B11-CD7E-0D416679F19C}"/>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449BAB2-6D17-07C2-7E7D-7E97C2D42112}"/>
              </a:ext>
            </a:extLst>
          </p:cNvPr>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3286708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8.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7.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1.svg"/><Relationship Id="rId9" Type="http://schemas.openxmlformats.org/officeDocument/2006/relationships/image" Target="../media/image35.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1.svg"/><Relationship Id="rId9"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41.svg"/><Relationship Id="rId9"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9/6/2025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9/6/2025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9/6/2025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9/6/2025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9/6/2025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9/6/2025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9/6/2025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9/6/2025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9/6/2025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9/6/2025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9/6/2025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9/6/2025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9/6/2025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9/6/2025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894285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9/6/2025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533928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9/6/2025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9/6/2025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9/6/2025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9/6/2025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9/6/2025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9/6/2025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9/6/2025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9/6/2025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9/6/2025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9/6/2025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9/6/2025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9/6/2025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9/6/2025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9/6/2025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9/6/2025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9/6/2025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9/6/2025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9/6/2025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9/6/2025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9/6/2025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theme" Target="../theme/theme5.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9/6/2025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9/6/2025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 id="2147483814" r:id="rId11"/>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9/6/2025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9/6/2025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46B_1185ECE5.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1.xml"/><Relationship Id="rId7" Type="http://schemas.openxmlformats.org/officeDocument/2006/relationships/image" Target="../media/image54.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2.sv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6E6602C-7A36-1E1F-F80A-2C4CF6000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9937C-DA96-1B93-818C-E0F038CE3016}"/>
              </a:ext>
            </a:extLst>
          </p:cNvPr>
          <p:cNvSpPr>
            <a:spLocks noGrp="1"/>
          </p:cNvSpPr>
          <p:nvPr>
            <p:ph type="title"/>
          </p:nvPr>
        </p:nvSpPr>
        <p:spPr>
          <a:xfrm>
            <a:off x="212835" y="3431517"/>
            <a:ext cx="11766331" cy="1325563"/>
          </a:xfrm>
        </p:spPr>
        <p:txBody>
          <a:bodyPr anchor="ctr">
            <a:normAutofit/>
          </a:bodyPr>
          <a:lstStyle/>
          <a:p>
            <a:pPr algn="ctr"/>
            <a:r>
              <a:rPr lang="en-US" sz="3900">
                <a:solidFill>
                  <a:schemeClr val="accent2"/>
                </a:solidFill>
                <a:latin typeface="Libre Franklin Black"/>
              </a:rPr>
              <a:t>Deconstructed DBQ Skills Mini-Lesson</a:t>
            </a:r>
            <a:endParaRPr lang="en-US">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4684D7B4-B785-465D-FBBA-CEB86023D327}"/>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1</a:t>
            </a:fld>
            <a:endParaRPr lang="en-US"/>
          </a:p>
        </p:txBody>
      </p:sp>
      <p:sp>
        <p:nvSpPr>
          <p:cNvPr id="3" name="Subtitle 2">
            <a:extLst>
              <a:ext uri="{FF2B5EF4-FFF2-40B4-BE49-F238E27FC236}">
                <a16:creationId xmlns:a16="http://schemas.microsoft.com/office/drawing/2014/main" id="{D255ADB5-FF2F-3583-C03A-AA8736870E2B}"/>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7- Providing Evidence</a:t>
            </a:r>
            <a:endParaRPr lang="en-US" dirty="0"/>
          </a:p>
        </p:txBody>
      </p:sp>
    </p:spTree>
    <p:extLst>
      <p:ext uri="{BB962C8B-B14F-4D97-AF65-F5344CB8AC3E}">
        <p14:creationId xmlns:p14="http://schemas.microsoft.com/office/powerpoint/2010/main" val="36247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121B-C31B-B30C-1406-3A35E047A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57263-47C4-8920-6B51-B7DAE1B595AF}"/>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F:  Excerpt from President James Polk’s Message to Congress (1845) </a:t>
            </a:r>
            <a:endParaRPr lang="en-US" dirty="0"/>
          </a:p>
        </p:txBody>
      </p:sp>
      <p:sp>
        <p:nvSpPr>
          <p:cNvPr id="4" name="Slide Number Placeholder 3">
            <a:extLst>
              <a:ext uri="{FF2B5EF4-FFF2-40B4-BE49-F238E27FC236}">
                <a16:creationId xmlns:a16="http://schemas.microsoft.com/office/drawing/2014/main" id="{AC0C7C05-0B53-A9EE-3567-A23D357D0C1B}"/>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6" name="Table 5">
            <a:extLst>
              <a:ext uri="{FF2B5EF4-FFF2-40B4-BE49-F238E27FC236}">
                <a16:creationId xmlns:a16="http://schemas.microsoft.com/office/drawing/2014/main" id="{51EA8AE9-7FD0-AA59-9F8C-83FD09C29ED1}"/>
              </a:ext>
            </a:extLst>
          </p:cNvPr>
          <p:cNvGraphicFramePr>
            <a:graphicFrameLocks noGrp="1"/>
          </p:cNvGraphicFramePr>
          <p:nvPr>
            <p:extLst>
              <p:ext uri="{D42A27DB-BD31-4B8C-83A1-F6EECF244321}">
                <p14:modId xmlns:p14="http://schemas.microsoft.com/office/powerpoint/2010/main" val="1428957644"/>
              </p:ext>
            </p:extLst>
          </p:nvPr>
        </p:nvGraphicFramePr>
        <p:xfrm>
          <a:off x="1520650" y="259640"/>
          <a:ext cx="10296909" cy="6187440"/>
        </p:xfrm>
        <a:graphic>
          <a:graphicData uri="http://schemas.openxmlformats.org/drawingml/2006/table">
            <a:tbl>
              <a:tblPr bandRow="1">
                <a:tableStyleId>{5C22544A-7EE6-4342-B048-85BDC9FD1C3A}</a:tableStyleId>
              </a:tblPr>
              <a:tblGrid>
                <a:gridCol w="7077363">
                  <a:extLst>
                    <a:ext uri="{9D8B030D-6E8A-4147-A177-3AD203B41FA5}">
                      <a16:colId xmlns:a16="http://schemas.microsoft.com/office/drawing/2014/main" val="1241793807"/>
                    </a:ext>
                  </a:extLst>
                </a:gridCol>
                <a:gridCol w="3219546">
                  <a:extLst>
                    <a:ext uri="{9D8B030D-6E8A-4147-A177-3AD203B41FA5}">
                      <a16:colId xmlns:a16="http://schemas.microsoft.com/office/drawing/2014/main" val="679687157"/>
                    </a:ext>
                  </a:extLst>
                </a:gridCol>
              </a:tblGrid>
              <a:tr h="4482663">
                <a:tc>
                  <a:txBody>
                    <a:bodyPr/>
                    <a:lstStyle/>
                    <a:p>
                      <a:pPr lvl="0" algn="l" rtl="0" fontAlgn="base">
                        <a:lnSpc>
                          <a:spcPct val="100000"/>
                        </a:lnSpc>
                        <a:spcBef>
                          <a:spcPts val="0"/>
                        </a:spcBef>
                        <a:spcAft>
                          <a:spcPts val="0"/>
                        </a:spcAft>
                        <a:buNone/>
                      </a:pPr>
                      <a:r>
                        <a:rPr lang="en-US" sz="2000" dirty="0">
                          <a:solidFill>
                            <a:srgbClr val="414042"/>
                          </a:solidFill>
                          <a:effectLst/>
                          <a:latin typeface="Libre Baskerville"/>
                        </a:rPr>
                        <a:t>...</a:t>
                      </a:r>
                      <a:r>
                        <a:rPr lang="en-US" sz="2000" b="0" i="0" u="none" strike="noStrike" noProof="0" dirty="0">
                          <a:solidFill>
                            <a:srgbClr val="414042"/>
                          </a:solidFill>
                          <a:effectLst/>
                          <a:latin typeface="Libre Baskerville"/>
                        </a:rPr>
                        <a:t>The terms of </a:t>
                      </a:r>
                      <a:r>
                        <a:rPr lang="en-US" sz="2000" b="1" i="0" u="none" strike="noStrike" noProof="0" dirty="0">
                          <a:solidFill>
                            <a:srgbClr val="414042"/>
                          </a:solidFill>
                          <a:effectLst/>
                          <a:latin typeface="Libre Baskerville"/>
                        </a:rPr>
                        <a:t>annexation</a:t>
                      </a:r>
                      <a:r>
                        <a:rPr lang="en-US" sz="2000" b="0" i="0" u="none" strike="noStrike" noProof="0" dirty="0">
                          <a:solidFill>
                            <a:srgbClr val="414042"/>
                          </a:solidFill>
                          <a:effectLst/>
                          <a:latin typeface="Libre Baskerville"/>
                        </a:rPr>
                        <a:t> which were offered by the United States having been accepted by Texas, the </a:t>
                      </a:r>
                      <a:r>
                        <a:rPr lang="en-US" sz="2000" b="1" i="0" u="none" strike="noStrike" noProof="0" dirty="0">
                          <a:solidFill>
                            <a:srgbClr val="414042"/>
                          </a:solidFill>
                          <a:effectLst/>
                          <a:latin typeface="Libre Baskerville"/>
                        </a:rPr>
                        <a:t>public faith</a:t>
                      </a:r>
                      <a:r>
                        <a:rPr lang="en-US" sz="2000" b="0" i="0" u="none" strike="noStrike" noProof="0" dirty="0">
                          <a:solidFill>
                            <a:srgbClr val="414042"/>
                          </a:solidFill>
                          <a:effectLst/>
                          <a:latin typeface="Libre Baskerville"/>
                        </a:rPr>
                        <a:t> of both parties is </a:t>
                      </a:r>
                      <a:r>
                        <a:rPr lang="en-US" sz="2000" b="1" i="0" u="none" strike="noStrike" noProof="0" dirty="0">
                          <a:solidFill>
                            <a:srgbClr val="414042"/>
                          </a:solidFill>
                          <a:effectLst/>
                          <a:latin typeface="Libre Baskerville"/>
                        </a:rPr>
                        <a:t>solemnly</a:t>
                      </a:r>
                      <a:r>
                        <a:rPr lang="en-US" sz="2000" b="0" i="0" u="none" strike="noStrike" noProof="0" dirty="0">
                          <a:solidFill>
                            <a:srgbClr val="414042"/>
                          </a:solidFill>
                          <a:effectLst/>
                          <a:latin typeface="Libre Baskerville"/>
                        </a:rPr>
                        <a:t> pledged to the compact of their union... This </a:t>
                      </a:r>
                      <a:r>
                        <a:rPr lang="en-US" sz="2000" b="1" i="0" u="none" strike="noStrike" noProof="0" dirty="0">
                          <a:solidFill>
                            <a:srgbClr val="414042"/>
                          </a:solidFill>
                          <a:effectLst/>
                          <a:latin typeface="Libre Baskerville"/>
                        </a:rPr>
                        <a:t>accession</a:t>
                      </a:r>
                      <a:r>
                        <a:rPr lang="en-US" sz="2000" b="0" i="0" u="none" strike="noStrike" noProof="0" dirty="0">
                          <a:solidFill>
                            <a:srgbClr val="414042"/>
                          </a:solidFill>
                          <a:effectLst/>
                          <a:latin typeface="Libre Baskerville"/>
                        </a:rPr>
                        <a:t> to our territory has been a bloodless achievement. No arm of force has been raised to produce the result. The sword has had no part in the victory. We have not sought to extend our territorial possessions by conquest, or our republican institutions over a </a:t>
                      </a:r>
                      <a:r>
                        <a:rPr lang="en-US" sz="2000" b="1" i="0" u="none" strike="noStrike" noProof="0" dirty="0">
                          <a:solidFill>
                            <a:srgbClr val="414042"/>
                          </a:solidFill>
                          <a:effectLst/>
                          <a:latin typeface="Libre Baskerville"/>
                        </a:rPr>
                        <a:t>reluctant</a:t>
                      </a:r>
                      <a:r>
                        <a:rPr lang="en-US" sz="2000" b="0" i="0" u="none" strike="noStrike" noProof="0" dirty="0">
                          <a:solidFill>
                            <a:srgbClr val="414042"/>
                          </a:solidFill>
                          <a:effectLst/>
                          <a:latin typeface="Libre Baskerville"/>
                        </a:rPr>
                        <a:t> people. It was the deliberate </a:t>
                      </a:r>
                      <a:r>
                        <a:rPr lang="en-US" sz="2000" b="1" i="0" u="none" strike="noStrike" noProof="0" dirty="0">
                          <a:solidFill>
                            <a:srgbClr val="414042"/>
                          </a:solidFill>
                          <a:effectLst/>
                          <a:latin typeface="Libre Baskerville"/>
                        </a:rPr>
                        <a:t>homage</a:t>
                      </a:r>
                      <a:r>
                        <a:rPr lang="en-US" sz="2000" b="0" i="0" u="none" strike="noStrike" noProof="0" dirty="0">
                          <a:solidFill>
                            <a:srgbClr val="414042"/>
                          </a:solidFill>
                          <a:effectLst/>
                          <a:latin typeface="Libre Baskerville"/>
                        </a:rPr>
                        <a:t> of each people to the great principle of our federative union. If we consider the extent of territory involved in the annexation, its </a:t>
                      </a:r>
                      <a:r>
                        <a:rPr lang="en-US" sz="2000" b="1" i="0" u="none" strike="noStrike" noProof="0" dirty="0">
                          <a:solidFill>
                            <a:srgbClr val="414042"/>
                          </a:solidFill>
                          <a:effectLst/>
                          <a:latin typeface="Libre Baskerville"/>
                        </a:rPr>
                        <a:t>prospective</a:t>
                      </a:r>
                      <a:r>
                        <a:rPr lang="en-US" sz="2000" b="0" i="0" u="none" strike="noStrike" noProof="0" dirty="0">
                          <a:solidFill>
                            <a:srgbClr val="414042"/>
                          </a:solidFill>
                          <a:effectLst/>
                          <a:latin typeface="Libre Baskerville"/>
                        </a:rPr>
                        <a:t> influence on America, the means by which it has been accomplished, springing purely from the choice of the people themselves to share the blessings of our union, the history of the world may be challenged to </a:t>
                      </a:r>
                      <a:r>
                        <a:rPr lang="en-US" sz="2000" b="1" i="0" u="none" strike="noStrike" noProof="0" dirty="0">
                          <a:solidFill>
                            <a:srgbClr val="414042"/>
                          </a:solidFill>
                          <a:effectLst/>
                          <a:latin typeface="Libre Baskerville"/>
                        </a:rPr>
                        <a:t>furnish a parallel</a:t>
                      </a:r>
                      <a:r>
                        <a:rPr lang="en-US" sz="2000" b="0" i="0" u="none" strike="noStrike" noProof="0" dirty="0">
                          <a:solidFill>
                            <a:srgbClr val="414042"/>
                          </a:solidFill>
                          <a:effectLst/>
                          <a:latin typeface="Libre Baskerville"/>
                        </a:rPr>
                        <a:t>.</a:t>
                      </a:r>
                      <a:endParaRPr lang="en-US" sz="2000" dirty="0">
                        <a:latin typeface="Libre Baskerville"/>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annexation</a:t>
                      </a:r>
                      <a:r>
                        <a:rPr lang="en-US" sz="2000" b="0" i="0" u="none" strike="noStrike" noProof="0" dirty="0">
                          <a:solidFill>
                            <a:srgbClr val="333A40"/>
                          </a:solidFill>
                          <a:effectLst/>
                          <a:latin typeface="Libre Baskerville"/>
                        </a:rPr>
                        <a:t>- the taking</a:t>
                      </a:r>
                      <a:endParaRPr lang="en-US" sz="2000" dirty="0">
                        <a:latin typeface="Libre Baskerville"/>
                      </a:endParaRPr>
                    </a:p>
                    <a:p>
                      <a:pPr lvl="0" algn="l">
                        <a:lnSpc>
                          <a:spcPct val="100000"/>
                        </a:lnSpc>
                        <a:spcBef>
                          <a:spcPts val="0"/>
                        </a:spcBef>
                        <a:spcAft>
                          <a:spcPts val="0"/>
                        </a:spcAft>
                        <a:buNone/>
                      </a:pPr>
                      <a:r>
                        <a:rPr lang="en-US" sz="2000" b="0" i="0" u="none" strike="noStrike" noProof="0" dirty="0">
                          <a:solidFill>
                            <a:srgbClr val="333A40"/>
                          </a:solidFill>
                          <a:effectLst/>
                          <a:latin typeface="Libre Baskerville"/>
                        </a:rPr>
                        <a:t>of land where one party</a:t>
                      </a:r>
                      <a:endParaRPr lang="en-US" sz="2000" dirty="0">
                        <a:latin typeface="Libre Baskerville"/>
                      </a:endParaRPr>
                    </a:p>
                    <a:p>
                      <a:pPr lvl="0" algn="l">
                        <a:lnSpc>
                          <a:spcPct val="100000"/>
                        </a:lnSpc>
                        <a:spcBef>
                          <a:spcPts val="0"/>
                        </a:spcBef>
                        <a:spcAft>
                          <a:spcPts val="0"/>
                        </a:spcAft>
                        <a:buNone/>
                      </a:pPr>
                      <a:r>
                        <a:rPr lang="en-US" sz="2000" b="0" i="0" u="none" strike="noStrike" noProof="0" dirty="0">
                          <a:solidFill>
                            <a:srgbClr val="333A40"/>
                          </a:solidFill>
                          <a:effectLst/>
                          <a:latin typeface="Libre Baskerville"/>
                        </a:rPr>
                        <a:t>voluntarily gives it up</a:t>
                      </a:r>
                      <a:endParaRPr lang="en-US" sz="2000" dirty="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public faith</a:t>
                      </a:r>
                      <a:r>
                        <a:rPr lang="en-US" sz="2000" b="0" i="0" u="none" strike="noStrike" noProof="0" dirty="0">
                          <a:solidFill>
                            <a:srgbClr val="333A40"/>
                          </a:solidFill>
                          <a:effectLst/>
                          <a:latin typeface="Libre Baskerville"/>
                        </a:rPr>
                        <a:t>- promise or commitment</a:t>
                      </a:r>
                      <a:endParaRPr lang="en-US" sz="2000" b="0" i="0" u="none" strike="noStrike" noProof="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solemnly</a:t>
                      </a:r>
                      <a:r>
                        <a:rPr lang="en-US" sz="2000" b="0" i="0" u="none" strike="noStrike" noProof="0" dirty="0">
                          <a:solidFill>
                            <a:srgbClr val="333A40"/>
                          </a:solidFill>
                          <a:effectLst/>
                          <a:latin typeface="Libre Baskerville"/>
                        </a:rPr>
                        <a:t>- in a formal</a:t>
                      </a:r>
                      <a:endParaRPr lang="en-US" sz="2000" b="0" i="0" u="none" strike="noStrike" noProof="0">
                        <a:latin typeface="Libre Baskerville"/>
                      </a:endParaRPr>
                    </a:p>
                    <a:p>
                      <a:pPr lvl="0" algn="l">
                        <a:lnSpc>
                          <a:spcPct val="100000"/>
                        </a:lnSpc>
                        <a:spcBef>
                          <a:spcPts val="0"/>
                        </a:spcBef>
                        <a:spcAft>
                          <a:spcPts val="0"/>
                        </a:spcAft>
                        <a:buNone/>
                      </a:pPr>
                      <a:r>
                        <a:rPr lang="en-US" sz="2000" b="0" i="0" u="none" strike="noStrike" noProof="0" dirty="0">
                          <a:solidFill>
                            <a:srgbClr val="333A40"/>
                          </a:solidFill>
                          <a:effectLst/>
                          <a:latin typeface="Libre Baskerville"/>
                        </a:rPr>
                        <a:t>manner</a:t>
                      </a:r>
                      <a:endParaRPr lang="en-US" sz="2000" b="0" i="0" u="none" strike="noStrike" noProof="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accession</a:t>
                      </a:r>
                      <a:r>
                        <a:rPr lang="en-US" sz="2000" b="0" i="0" u="none" strike="noStrike" noProof="0" dirty="0">
                          <a:solidFill>
                            <a:srgbClr val="333A40"/>
                          </a:solidFill>
                          <a:effectLst/>
                          <a:latin typeface="Libre Baskerville"/>
                        </a:rPr>
                        <a:t>- to add</a:t>
                      </a:r>
                      <a:endParaRPr lang="en-US" sz="2000" dirty="0">
                        <a:latin typeface="Libre Baskerville"/>
                      </a:endParaRPr>
                    </a:p>
                    <a:p>
                      <a:pPr lvl="0" algn="l">
                        <a:lnSpc>
                          <a:spcPct val="100000"/>
                        </a:lnSpc>
                        <a:spcBef>
                          <a:spcPts val="0"/>
                        </a:spcBef>
                        <a:spcAft>
                          <a:spcPts val="0"/>
                        </a:spcAft>
                        <a:buNone/>
                      </a:pPr>
                      <a:endParaRPr lang="en-US" sz="2000" dirty="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reluctant</a:t>
                      </a:r>
                      <a:r>
                        <a:rPr lang="en-US" sz="2000" b="0" i="0" u="none" strike="noStrike" noProof="0" dirty="0">
                          <a:solidFill>
                            <a:srgbClr val="333A40"/>
                          </a:solidFill>
                          <a:effectLst/>
                          <a:latin typeface="Libre Baskerville"/>
                        </a:rPr>
                        <a:t>-hesitant</a:t>
                      </a:r>
                      <a:endParaRPr lang="en-US" sz="2000" dirty="0">
                        <a:latin typeface="Libre Baskerville"/>
                      </a:endParaRPr>
                    </a:p>
                    <a:p>
                      <a:pPr lvl="0" algn="l">
                        <a:lnSpc>
                          <a:spcPct val="100000"/>
                        </a:lnSpc>
                        <a:spcBef>
                          <a:spcPts val="0"/>
                        </a:spcBef>
                        <a:spcAft>
                          <a:spcPts val="0"/>
                        </a:spcAft>
                        <a:buNone/>
                      </a:pPr>
                      <a:endParaRPr lang="en-US" sz="2000" dirty="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homage</a:t>
                      </a:r>
                      <a:r>
                        <a:rPr lang="en-US" sz="2000" b="0" i="0" u="none" strike="noStrike" noProof="0" dirty="0">
                          <a:solidFill>
                            <a:srgbClr val="333A40"/>
                          </a:solidFill>
                          <a:effectLst/>
                          <a:latin typeface="Libre Baskerville"/>
                        </a:rPr>
                        <a:t>- acknowledgement</a:t>
                      </a:r>
                      <a:endParaRPr lang="en-US" sz="2000" dirty="0">
                        <a:latin typeface="Libre Baskerville"/>
                      </a:endParaRPr>
                    </a:p>
                    <a:p>
                      <a:pPr lvl="0" algn="l">
                        <a:lnSpc>
                          <a:spcPct val="100000"/>
                        </a:lnSpc>
                        <a:spcBef>
                          <a:spcPts val="0"/>
                        </a:spcBef>
                        <a:spcAft>
                          <a:spcPts val="0"/>
                        </a:spcAft>
                        <a:buNone/>
                      </a:pPr>
                      <a:endParaRPr lang="en-US" sz="2000" dirty="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prospective</a:t>
                      </a:r>
                      <a:r>
                        <a:rPr lang="en-US" sz="2000" b="0" i="0" u="none" strike="noStrike" noProof="0" dirty="0">
                          <a:solidFill>
                            <a:srgbClr val="333A40"/>
                          </a:solidFill>
                          <a:effectLst/>
                          <a:latin typeface="Libre Baskerville"/>
                        </a:rPr>
                        <a:t>- future</a:t>
                      </a:r>
                      <a:endParaRPr lang="en-US" sz="2000" dirty="0">
                        <a:latin typeface="Libre Baskerville"/>
                      </a:endParaRPr>
                    </a:p>
                    <a:p>
                      <a:pPr lvl="0" algn="l">
                        <a:lnSpc>
                          <a:spcPct val="100000"/>
                        </a:lnSpc>
                        <a:spcBef>
                          <a:spcPts val="0"/>
                        </a:spcBef>
                        <a:spcAft>
                          <a:spcPts val="0"/>
                        </a:spcAft>
                        <a:buNone/>
                      </a:pPr>
                      <a:r>
                        <a:rPr lang="en-US" sz="2000" b="0" i="0" u="none" strike="noStrike" noProof="0" dirty="0">
                          <a:solidFill>
                            <a:srgbClr val="333A40"/>
                          </a:solidFill>
                          <a:effectLst/>
                          <a:latin typeface="Libre Baskerville"/>
                        </a:rPr>
                        <a:t>effect</a:t>
                      </a:r>
                      <a:endParaRPr lang="en-US" sz="2000" dirty="0">
                        <a:latin typeface="Libre Baskerville"/>
                      </a:endParaRPr>
                    </a:p>
                    <a:p>
                      <a:pPr lvl="0" algn="l">
                        <a:lnSpc>
                          <a:spcPct val="100000"/>
                        </a:lnSpc>
                        <a:spcBef>
                          <a:spcPts val="0"/>
                        </a:spcBef>
                        <a:spcAft>
                          <a:spcPts val="0"/>
                        </a:spcAft>
                        <a:buNone/>
                      </a:pPr>
                      <a:endParaRPr lang="en-US" sz="2000" dirty="0">
                        <a:latin typeface="Libre Baskerville"/>
                      </a:endParaRPr>
                    </a:p>
                    <a:p>
                      <a:pPr lvl="0" algn="l">
                        <a:lnSpc>
                          <a:spcPct val="100000"/>
                        </a:lnSpc>
                        <a:spcBef>
                          <a:spcPts val="0"/>
                        </a:spcBef>
                        <a:spcAft>
                          <a:spcPts val="0"/>
                        </a:spcAft>
                        <a:buNone/>
                      </a:pPr>
                      <a:r>
                        <a:rPr lang="en-US" sz="2000" b="1" i="0" u="none" strike="noStrike" noProof="0" dirty="0">
                          <a:solidFill>
                            <a:srgbClr val="333A40"/>
                          </a:solidFill>
                          <a:effectLst/>
                          <a:latin typeface="Libre Baskerville"/>
                        </a:rPr>
                        <a:t>furnish a parallel</a:t>
                      </a:r>
                      <a:r>
                        <a:rPr lang="en-US" sz="2000" b="0" i="0" u="none" strike="noStrike" noProof="0" dirty="0">
                          <a:solidFill>
                            <a:srgbClr val="333A40"/>
                          </a:solidFill>
                          <a:effectLst/>
                          <a:latin typeface="Libre Baskerville"/>
                        </a:rPr>
                        <a:t>-</a:t>
                      </a:r>
                      <a:endParaRPr lang="en-US" sz="2000" dirty="0">
                        <a:latin typeface="Libre Baskerville"/>
                      </a:endParaRPr>
                    </a:p>
                    <a:p>
                      <a:pPr lvl="0">
                        <a:lnSpc>
                          <a:spcPct val="100000"/>
                        </a:lnSpc>
                        <a:buNone/>
                      </a:pPr>
                      <a:r>
                        <a:rPr lang="en-US" sz="2000" b="0" i="0" u="none" strike="noStrike" noProof="0" dirty="0">
                          <a:solidFill>
                            <a:srgbClr val="333A40"/>
                          </a:solidFill>
                          <a:effectLst/>
                          <a:latin typeface="Libre Baskerville"/>
                        </a:rPr>
                        <a:t>provide an equal</a:t>
                      </a:r>
                      <a:endParaRPr lang="en-US" sz="2000" dirty="0">
                        <a:latin typeface="Libre Baskerville"/>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37495797"/>
                  </a:ext>
                </a:extLst>
              </a:tr>
            </a:tbl>
          </a:graphicData>
        </a:graphic>
      </p:graphicFrame>
    </p:spTree>
    <p:extLst>
      <p:ext uri="{BB962C8B-B14F-4D97-AF65-F5344CB8AC3E}">
        <p14:creationId xmlns:p14="http://schemas.microsoft.com/office/powerpoint/2010/main" val="224929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C687-147D-EC33-FE00-E9D35CFB0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2A9FA-06E1-6166-D8BA-571BAE2F4BF8}"/>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G: Alexis de Tocqueville, Democracy in America (1848) </a:t>
            </a:r>
            <a:endParaRPr lang="en-US" dirty="0"/>
          </a:p>
        </p:txBody>
      </p:sp>
      <p:sp>
        <p:nvSpPr>
          <p:cNvPr id="4" name="Slide Number Placeholder 3">
            <a:extLst>
              <a:ext uri="{FF2B5EF4-FFF2-40B4-BE49-F238E27FC236}">
                <a16:creationId xmlns:a16="http://schemas.microsoft.com/office/drawing/2014/main" id="{A4B15FAD-E21A-18C1-04AA-86474521988A}"/>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5" name="Table 4">
            <a:extLst>
              <a:ext uri="{FF2B5EF4-FFF2-40B4-BE49-F238E27FC236}">
                <a16:creationId xmlns:a16="http://schemas.microsoft.com/office/drawing/2014/main" id="{BE593D48-C3F0-EFE3-A8A4-95427C902D6F}"/>
              </a:ext>
            </a:extLst>
          </p:cNvPr>
          <p:cNvGraphicFramePr>
            <a:graphicFrameLocks noGrp="1"/>
          </p:cNvGraphicFramePr>
          <p:nvPr>
            <p:extLst>
              <p:ext uri="{D42A27DB-BD31-4B8C-83A1-F6EECF244321}">
                <p14:modId xmlns:p14="http://schemas.microsoft.com/office/powerpoint/2010/main" val="3136073671"/>
              </p:ext>
            </p:extLst>
          </p:nvPr>
        </p:nvGraphicFramePr>
        <p:xfrm>
          <a:off x="1449338" y="149058"/>
          <a:ext cx="10454837" cy="6125169"/>
        </p:xfrm>
        <a:graphic>
          <a:graphicData uri="http://schemas.openxmlformats.org/drawingml/2006/table">
            <a:tbl>
              <a:tblPr bandRow="1">
                <a:tableStyleId>{5C22544A-7EE6-4342-B048-85BDC9FD1C3A}</a:tableStyleId>
              </a:tblPr>
              <a:tblGrid>
                <a:gridCol w="6578325">
                  <a:extLst>
                    <a:ext uri="{9D8B030D-6E8A-4147-A177-3AD203B41FA5}">
                      <a16:colId xmlns:a16="http://schemas.microsoft.com/office/drawing/2014/main" val="590860754"/>
                    </a:ext>
                  </a:extLst>
                </a:gridCol>
                <a:gridCol w="3876512">
                  <a:extLst>
                    <a:ext uri="{9D8B030D-6E8A-4147-A177-3AD203B41FA5}">
                      <a16:colId xmlns:a16="http://schemas.microsoft.com/office/drawing/2014/main" val="2716317455"/>
                    </a:ext>
                  </a:extLst>
                </a:gridCol>
              </a:tblGrid>
              <a:tr h="6125169">
                <a:tc>
                  <a:txBody>
                    <a:bodyPr/>
                    <a:lstStyle/>
                    <a:p>
                      <a:pPr rtl="0" fontAlgn="base">
                        <a:lnSpc>
                          <a:spcPct val="100000"/>
                        </a:lnSpc>
                        <a:spcBef>
                          <a:spcPts val="1200"/>
                        </a:spcBef>
                        <a:spcAft>
                          <a:spcPts val="1200"/>
                        </a:spcAft>
                        <a:buNone/>
                      </a:pPr>
                      <a:r>
                        <a:rPr lang="en-US" sz="1800" dirty="0">
                          <a:solidFill>
                            <a:srgbClr val="000000"/>
                          </a:solidFill>
                          <a:effectLst/>
                          <a:latin typeface="Libre Baskerville"/>
                        </a:rPr>
                        <a:t>“The state of Kentucky was founded in 1775, the state of Ohio only twelve years later…Today the population of Ohio already exceeds that of Kentucky by 250,000 </a:t>
                      </a:r>
                      <a:r>
                        <a:rPr lang="en-US" sz="1800" b="1" dirty="0">
                          <a:solidFill>
                            <a:srgbClr val="000000"/>
                          </a:solidFill>
                          <a:effectLst/>
                          <a:latin typeface="Libre Baskerville"/>
                        </a:rPr>
                        <a:t>inhabitants</a:t>
                      </a:r>
                      <a:r>
                        <a:rPr lang="en-US" sz="1800" dirty="0">
                          <a:solidFill>
                            <a:srgbClr val="000000"/>
                          </a:solidFill>
                          <a:effectLst/>
                          <a:latin typeface="Libre Baskerville"/>
                        </a:rPr>
                        <a:t>… </a:t>
                      </a:r>
                      <a:endParaRPr lang="en-US" sz="1800" dirty="0">
                        <a:solidFill>
                          <a:srgbClr val="333B41"/>
                        </a:solidFill>
                        <a:effectLst/>
                        <a:latin typeface="Libre Baskerville"/>
                      </a:endParaRPr>
                    </a:p>
                    <a:p>
                      <a:pPr rtl="0" fontAlgn="base">
                        <a:lnSpc>
                          <a:spcPct val="100000"/>
                        </a:lnSpc>
                        <a:spcBef>
                          <a:spcPts val="1200"/>
                        </a:spcBef>
                        <a:spcAft>
                          <a:spcPts val="1200"/>
                        </a:spcAft>
                        <a:buNone/>
                      </a:pPr>
                      <a:r>
                        <a:rPr lang="en-US" sz="1800" dirty="0">
                          <a:solidFill>
                            <a:srgbClr val="000000"/>
                          </a:solidFill>
                          <a:effectLst/>
                          <a:latin typeface="Libre Baskerville"/>
                        </a:rPr>
                        <a:t>These </a:t>
                      </a:r>
                      <a:r>
                        <a:rPr lang="en-US" sz="1800" b="1" dirty="0">
                          <a:solidFill>
                            <a:srgbClr val="000000"/>
                          </a:solidFill>
                          <a:effectLst/>
                          <a:latin typeface="Libre Baskerville"/>
                        </a:rPr>
                        <a:t>diverse</a:t>
                      </a:r>
                      <a:r>
                        <a:rPr lang="en-US" sz="1800" dirty="0">
                          <a:solidFill>
                            <a:srgbClr val="000000"/>
                          </a:solidFill>
                          <a:effectLst/>
                          <a:latin typeface="Libre Baskerville"/>
                        </a:rPr>
                        <a:t> effects of slavery and freedom are easily understood…. </a:t>
                      </a:r>
                      <a:endParaRPr lang="en-US" sz="1800" dirty="0">
                        <a:solidFill>
                          <a:srgbClr val="333B41"/>
                        </a:solidFill>
                        <a:effectLst/>
                        <a:latin typeface="Libre Baskerville"/>
                      </a:endParaRPr>
                    </a:p>
                    <a:p>
                      <a:pPr rtl="0" fontAlgn="base">
                        <a:lnSpc>
                          <a:spcPct val="100000"/>
                        </a:lnSpc>
                        <a:spcBef>
                          <a:spcPts val="1200"/>
                        </a:spcBef>
                        <a:spcAft>
                          <a:spcPts val="1200"/>
                        </a:spcAft>
                        <a:buNone/>
                      </a:pPr>
                      <a:r>
                        <a:rPr lang="en-US" sz="1800" dirty="0">
                          <a:solidFill>
                            <a:srgbClr val="000000"/>
                          </a:solidFill>
                          <a:effectLst/>
                          <a:latin typeface="Libre Baskerville"/>
                        </a:rPr>
                        <a:t>On the left bank of the Ohio work is blended with the idea of slavery; on the right bank, with that of well-being and progress; there it is </a:t>
                      </a:r>
                      <a:r>
                        <a:rPr lang="en-US" sz="1800" b="1" dirty="0">
                          <a:solidFill>
                            <a:srgbClr val="000000"/>
                          </a:solidFill>
                          <a:effectLst/>
                          <a:latin typeface="Libre Baskerville"/>
                        </a:rPr>
                        <a:t>degraded</a:t>
                      </a:r>
                      <a:r>
                        <a:rPr lang="en-US" sz="1800" dirty="0">
                          <a:solidFill>
                            <a:srgbClr val="000000"/>
                          </a:solidFill>
                          <a:effectLst/>
                          <a:latin typeface="Libre Baskerville"/>
                        </a:rPr>
                        <a:t>, here they honor it; on the left bank of the river, one cannot find workers belonging to the white race; on the right bank one would seek in vain for an </a:t>
                      </a:r>
                      <a:r>
                        <a:rPr lang="en-US" sz="1800" b="1" dirty="0">
                          <a:solidFill>
                            <a:srgbClr val="000000"/>
                          </a:solidFill>
                          <a:effectLst/>
                          <a:latin typeface="Libre Baskerville"/>
                        </a:rPr>
                        <a:t>idle</a:t>
                      </a:r>
                      <a:r>
                        <a:rPr lang="en-US" sz="1800" dirty="0">
                          <a:solidFill>
                            <a:srgbClr val="000000"/>
                          </a:solidFill>
                          <a:effectLst/>
                          <a:latin typeface="Libre Baskerville"/>
                        </a:rPr>
                        <a:t> man…. </a:t>
                      </a:r>
                      <a:endParaRPr lang="en-US" sz="1800" dirty="0">
                        <a:solidFill>
                          <a:srgbClr val="333B41"/>
                        </a:solidFill>
                        <a:effectLst/>
                        <a:latin typeface="Libre Baskerville"/>
                      </a:endParaRPr>
                    </a:p>
                    <a:p>
                      <a:pPr rtl="0" fontAlgn="base">
                        <a:lnSpc>
                          <a:spcPct val="100000"/>
                        </a:lnSpc>
                        <a:spcBef>
                          <a:spcPts val="1200"/>
                        </a:spcBef>
                        <a:spcAft>
                          <a:spcPts val="1200"/>
                        </a:spcAft>
                        <a:buNone/>
                      </a:pPr>
                      <a:r>
                        <a:rPr lang="en-US" sz="1800" dirty="0">
                          <a:solidFill>
                            <a:srgbClr val="000000"/>
                          </a:solidFill>
                          <a:effectLst/>
                          <a:latin typeface="Libre Baskerville"/>
                        </a:rPr>
                        <a:t>The whites on the right bank, obliged to live by his own efforts, has placed in material well-being the </a:t>
                      </a:r>
                      <a:r>
                        <a:rPr lang="en-US" sz="1800" b="1" dirty="0">
                          <a:solidFill>
                            <a:srgbClr val="000000"/>
                          </a:solidFill>
                          <a:effectLst/>
                          <a:latin typeface="Libre Baskerville"/>
                        </a:rPr>
                        <a:t>principal</a:t>
                      </a:r>
                      <a:r>
                        <a:rPr lang="en-US" sz="1800" dirty="0">
                          <a:solidFill>
                            <a:srgbClr val="000000"/>
                          </a:solidFill>
                          <a:effectLst/>
                          <a:latin typeface="Libre Baskerville"/>
                        </a:rPr>
                        <a:t> goal of his existence….The American on the left bank </a:t>
                      </a:r>
                      <a:r>
                        <a:rPr lang="en-US" sz="1800" b="1" dirty="0">
                          <a:solidFill>
                            <a:srgbClr val="000000"/>
                          </a:solidFill>
                          <a:effectLst/>
                          <a:latin typeface="Libre Baskerville"/>
                        </a:rPr>
                        <a:t>scorns</a:t>
                      </a:r>
                      <a:r>
                        <a:rPr lang="en-US" sz="1800" dirty="0">
                          <a:solidFill>
                            <a:srgbClr val="000000"/>
                          </a:solidFill>
                          <a:effectLst/>
                          <a:latin typeface="Libre Baskerville"/>
                        </a:rPr>
                        <a:t> not only work, but all the undertakings that work makes successful; living in idle ease.” </a:t>
                      </a:r>
                      <a:endParaRPr lang="en-US" sz="18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1600" b="1" dirty="0">
                          <a:solidFill>
                            <a:srgbClr val="333A40"/>
                          </a:solidFill>
                          <a:effectLst/>
                          <a:latin typeface="Libre Baskerville"/>
                        </a:rPr>
                        <a:t>inhabitants- </a:t>
                      </a:r>
                      <a:r>
                        <a:rPr lang="en-US" sz="1600" dirty="0">
                          <a:solidFill>
                            <a:srgbClr val="333A40"/>
                          </a:solidFill>
                          <a:effectLst/>
                          <a:latin typeface="Libre Baskerville"/>
                        </a:rPr>
                        <a:t>people who live in an area </a:t>
                      </a: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r>
                        <a:rPr lang="en-US" sz="1600" b="1" dirty="0">
                          <a:solidFill>
                            <a:srgbClr val="000000"/>
                          </a:solidFill>
                          <a:effectLst/>
                          <a:latin typeface="Libre Baskerville"/>
                        </a:rPr>
                        <a:t>diverse- </a:t>
                      </a:r>
                      <a:r>
                        <a:rPr lang="en-US" sz="1600" dirty="0">
                          <a:solidFill>
                            <a:srgbClr val="000000"/>
                          </a:solidFill>
                          <a:effectLst/>
                          <a:latin typeface="Libre Baskerville"/>
                        </a:rPr>
                        <a:t>varied </a:t>
                      </a: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lvl="0">
                        <a:lnSpc>
                          <a:spcPct val="100000"/>
                        </a:lnSpc>
                        <a:buNone/>
                      </a:pPr>
                      <a:r>
                        <a:rPr lang="en-US" sz="1600" b="0" i="1" u="none" strike="noStrike" noProof="0" dirty="0">
                          <a:solidFill>
                            <a:srgbClr val="333B41"/>
                          </a:solidFill>
                          <a:effectLst/>
                          <a:latin typeface="Libre Baskerville"/>
                        </a:rPr>
                        <a:t>When looking at the Ohio River from the East, Ohio is on the right bank and Kentucky is on the left.</a:t>
                      </a:r>
                      <a:endParaRPr lang="en-US" sz="1600" i="1">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r>
                        <a:rPr lang="en-US" sz="1600" b="1" dirty="0">
                          <a:solidFill>
                            <a:srgbClr val="000000"/>
                          </a:solidFill>
                          <a:effectLst/>
                          <a:latin typeface="Libre Baskerville"/>
                        </a:rPr>
                        <a:t>degraded- </a:t>
                      </a:r>
                      <a:r>
                        <a:rPr lang="en-US" sz="1600" dirty="0">
                          <a:solidFill>
                            <a:srgbClr val="000000"/>
                          </a:solidFill>
                          <a:effectLst/>
                          <a:latin typeface="Libre Baskerville"/>
                        </a:rPr>
                        <a:t>lowered in value </a:t>
                      </a: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r>
                        <a:rPr lang="en-US" sz="1600" b="1" dirty="0">
                          <a:solidFill>
                            <a:srgbClr val="000000"/>
                          </a:solidFill>
                          <a:effectLst/>
                          <a:latin typeface="Libre Baskerville"/>
                        </a:rPr>
                        <a:t>idle- </a:t>
                      </a:r>
                      <a:r>
                        <a:rPr lang="en-US" sz="1600" dirty="0">
                          <a:solidFill>
                            <a:srgbClr val="000000"/>
                          </a:solidFill>
                          <a:effectLst/>
                          <a:latin typeface="Libre Baskerville"/>
                        </a:rPr>
                        <a:t>not working, without purpose </a:t>
                      </a:r>
                      <a:endParaRPr lang="en-US" sz="1600" dirty="0">
                        <a:solidFill>
                          <a:srgbClr val="333B41"/>
                        </a:solidFill>
                        <a:effectLst/>
                        <a:latin typeface="Libre Baskerville"/>
                      </a:endParaRPr>
                    </a:p>
                    <a:p>
                      <a:pPr rtl="0" fontAlgn="base">
                        <a:lnSpc>
                          <a:spcPct val="100000"/>
                        </a:lnSpc>
                        <a:buNone/>
                      </a:pPr>
                      <a:r>
                        <a:rPr lang="en-US" sz="1600" b="1" dirty="0">
                          <a:solidFill>
                            <a:srgbClr val="000000"/>
                          </a:solidFill>
                          <a:effectLst/>
                          <a:latin typeface="Libre Baskerville"/>
                        </a:rPr>
                        <a:t>obliged- </a:t>
                      </a:r>
                      <a:r>
                        <a:rPr lang="en-US" sz="1600" dirty="0">
                          <a:solidFill>
                            <a:srgbClr val="000000"/>
                          </a:solidFill>
                          <a:effectLst/>
                          <a:latin typeface="Libre Baskerville"/>
                        </a:rPr>
                        <a:t>morally bound </a:t>
                      </a: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r>
                        <a:rPr lang="en-US" sz="1600" b="1" dirty="0">
                          <a:solidFill>
                            <a:srgbClr val="000000"/>
                          </a:solidFill>
                          <a:effectLst/>
                          <a:latin typeface="Libre Baskerville"/>
                        </a:rPr>
                        <a:t>principal- </a:t>
                      </a:r>
                      <a:r>
                        <a:rPr lang="en-US" sz="1600" dirty="0">
                          <a:solidFill>
                            <a:srgbClr val="000000"/>
                          </a:solidFill>
                          <a:effectLst/>
                          <a:latin typeface="Libre Baskerville"/>
                        </a:rPr>
                        <a:t>main or most important </a:t>
                      </a: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endParaRPr lang="en-US" sz="1600" dirty="0">
                        <a:solidFill>
                          <a:srgbClr val="333B41"/>
                        </a:solidFill>
                        <a:effectLst/>
                        <a:latin typeface="Libre Baskerville"/>
                      </a:endParaRPr>
                    </a:p>
                    <a:p>
                      <a:pPr rtl="0" fontAlgn="base">
                        <a:lnSpc>
                          <a:spcPct val="100000"/>
                        </a:lnSpc>
                        <a:buNone/>
                      </a:pPr>
                      <a:r>
                        <a:rPr lang="en-US" sz="1600" b="1" dirty="0">
                          <a:solidFill>
                            <a:srgbClr val="000000"/>
                          </a:solidFill>
                          <a:effectLst/>
                          <a:latin typeface="Libre Baskerville"/>
                        </a:rPr>
                        <a:t>scorns- </a:t>
                      </a:r>
                      <a:r>
                        <a:rPr lang="en-US" sz="1600" dirty="0">
                          <a:solidFill>
                            <a:srgbClr val="000000"/>
                          </a:solidFill>
                          <a:effectLst/>
                          <a:latin typeface="Libre Baskerville"/>
                        </a:rPr>
                        <a:t>to feel or express distaste </a:t>
                      </a:r>
                      <a:endParaRPr lang="en-US" sz="1600" dirty="0">
                        <a:solidFill>
                          <a:srgbClr val="333B41"/>
                        </a:solidFill>
                        <a:effectLst/>
                        <a:latin typeface="Libre Baskerville"/>
                      </a:endParaRPr>
                    </a:p>
                    <a:p>
                      <a:pPr rtl="0" fontAlgn="base">
                        <a:lnSpc>
                          <a:spcPct val="100000"/>
                        </a:lnSpc>
                        <a:buNone/>
                      </a:pPr>
                      <a:endParaRPr lang="en-US" sz="18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90803"/>
                  </a:ext>
                </a:extLst>
              </a:tr>
            </a:tbl>
          </a:graphicData>
        </a:graphic>
      </p:graphicFrame>
    </p:spTree>
    <p:extLst>
      <p:ext uri="{BB962C8B-B14F-4D97-AF65-F5344CB8AC3E}">
        <p14:creationId xmlns:p14="http://schemas.microsoft.com/office/powerpoint/2010/main" val="11712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D8F1-9589-C422-7466-0FC10009043C}"/>
              </a:ext>
            </a:extLst>
          </p:cNvPr>
          <p:cNvSpPr>
            <a:spLocks noGrp="1"/>
          </p:cNvSpPr>
          <p:nvPr>
            <p:ph type="title"/>
          </p:nvPr>
        </p:nvSpPr>
        <p:spPr>
          <a:xfrm>
            <a:off x="1986472" y="2101527"/>
            <a:ext cx="8208797" cy="1325563"/>
          </a:xfrm>
        </p:spPr>
        <p:txBody>
          <a:bodyPr/>
          <a:lstStyle/>
          <a:p>
            <a:pPr algn="ctr"/>
            <a:r>
              <a:rPr lang="en-US" dirty="0">
                <a:latin typeface="Libre Franklin"/>
              </a:rPr>
              <a:t>Providing Evidence Placemat</a:t>
            </a:r>
            <a:endParaRPr lang="en-US" dirty="0"/>
          </a:p>
        </p:txBody>
      </p:sp>
      <p:sp>
        <p:nvSpPr>
          <p:cNvPr id="3" name="Slide Number Placeholder 2">
            <a:extLst>
              <a:ext uri="{FF2B5EF4-FFF2-40B4-BE49-F238E27FC236}">
                <a16:creationId xmlns:a16="http://schemas.microsoft.com/office/drawing/2014/main" id="{DC41A310-6870-EA67-E327-45D499B89BF2}"/>
              </a:ext>
            </a:extLst>
          </p:cNvPr>
          <p:cNvSpPr>
            <a:spLocks noGrp="1"/>
          </p:cNvSpPr>
          <p:nvPr>
            <p:ph type="sldNum" sz="quarter" idx="4"/>
          </p:nvPr>
        </p:nvSpPr>
        <p:spPr/>
        <p:txBody>
          <a:bodyPr/>
          <a:lstStyle/>
          <a:p>
            <a:fld id="{74743CB8-03B1-D240-A0C2-C770526C1FDB}" type="slidenum">
              <a:rPr lang="en-US" smtClean="0"/>
              <a:pPr/>
              <a:t>12</a:t>
            </a:fld>
            <a:endParaRPr lang="en-US"/>
          </a:p>
        </p:txBody>
      </p:sp>
    </p:spTree>
    <p:extLst>
      <p:ext uri="{BB962C8B-B14F-4D97-AF65-F5344CB8AC3E}">
        <p14:creationId xmlns:p14="http://schemas.microsoft.com/office/powerpoint/2010/main" val="212134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6207-6E78-791E-C709-028E3D389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E089D-066E-9420-4758-24880BF2D9A2}"/>
              </a:ext>
            </a:extLst>
          </p:cNvPr>
          <p:cNvSpPr>
            <a:spLocks noGrp="1"/>
          </p:cNvSpPr>
          <p:nvPr>
            <p:ph type="title"/>
          </p:nvPr>
        </p:nvSpPr>
        <p:spPr/>
        <p:txBody>
          <a:bodyPr/>
          <a:lstStyle/>
          <a:p>
            <a:r>
              <a:rPr lang="en-US" dirty="0">
                <a:solidFill>
                  <a:schemeClr val="tx1"/>
                </a:solidFill>
                <a:latin typeface="Libre Franklin"/>
              </a:rPr>
              <a:t>Creation</a:t>
            </a:r>
            <a:endParaRPr lang="en-US" dirty="0"/>
          </a:p>
        </p:txBody>
      </p:sp>
      <p:sp>
        <p:nvSpPr>
          <p:cNvPr id="3" name="Slide Number Placeholder 2">
            <a:extLst>
              <a:ext uri="{FF2B5EF4-FFF2-40B4-BE49-F238E27FC236}">
                <a16:creationId xmlns:a16="http://schemas.microsoft.com/office/drawing/2014/main" id="{8B9047CC-D96F-E93F-223F-A8A143892C80}"/>
              </a:ext>
            </a:extLst>
          </p:cNvPr>
          <p:cNvSpPr>
            <a:spLocks noGrp="1"/>
          </p:cNvSpPr>
          <p:nvPr>
            <p:ph type="sldNum" sz="quarter" idx="4"/>
          </p:nvPr>
        </p:nvSpPr>
        <p:spPr/>
        <p:txBody>
          <a:bodyPr/>
          <a:lstStyle/>
          <a:p>
            <a:fld id="{74743CB8-03B1-D240-A0C2-C770526C1FDB}" type="slidenum">
              <a:rPr lang="en-US" smtClean="0"/>
              <a:pPr/>
              <a:t>13</a:t>
            </a:fld>
            <a:endParaRPr lang="en-US"/>
          </a:p>
        </p:txBody>
      </p:sp>
      <p:grpSp>
        <p:nvGrpSpPr>
          <p:cNvPr id="4" name="Group 3">
            <a:extLst>
              <a:ext uri="{FF2B5EF4-FFF2-40B4-BE49-F238E27FC236}">
                <a16:creationId xmlns:a16="http://schemas.microsoft.com/office/drawing/2014/main" id="{E11BB88A-0153-D3BE-58AD-BB971704F5D7}"/>
              </a:ext>
            </a:extLst>
          </p:cNvPr>
          <p:cNvGrpSpPr/>
          <p:nvPr/>
        </p:nvGrpSpPr>
        <p:grpSpPr>
          <a:xfrm rot="5400000">
            <a:off x="5487695" y="1341793"/>
            <a:ext cx="5818218" cy="4046179"/>
            <a:chOff x="1734987" y="396456"/>
            <a:chExt cx="9691240" cy="5673305"/>
          </a:xfrm>
        </p:grpSpPr>
        <p:cxnSp>
          <p:nvCxnSpPr>
            <p:cNvPr id="7" name="Straight Arrow Connector 6">
              <a:extLst>
                <a:ext uri="{FF2B5EF4-FFF2-40B4-BE49-F238E27FC236}">
                  <a16:creationId xmlns:a16="http://schemas.microsoft.com/office/drawing/2014/main" id="{8A05F271-4BD4-876C-5263-7FD183DFAC67}"/>
                </a:ext>
              </a:extLst>
            </p:cNvPr>
            <p:cNvCxnSpPr/>
            <p:nvPr/>
          </p:nvCxnSpPr>
          <p:spPr>
            <a:xfrm>
              <a:off x="5638800" y="2971800"/>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93248AF-F410-51AD-2456-007C89E3779D}"/>
                </a:ext>
              </a:extLst>
            </p:cNvPr>
            <p:cNvSpPr/>
            <p:nvPr/>
          </p:nvSpPr>
          <p:spPr>
            <a:xfrm>
              <a:off x="1741638" y="411732"/>
              <a:ext cx="9684589" cy="5630173"/>
            </a:xfrm>
            <a:prstGeom prst="rect">
              <a:avLst/>
            </a:prstGeom>
            <a:solidFill>
              <a:schemeClr val="bg1"/>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ibre Baskerville" panose="02000000000000000000" pitchFamily="2" charset="0"/>
              </a:endParaRPr>
            </a:p>
          </p:txBody>
        </p:sp>
        <p:cxnSp>
          <p:nvCxnSpPr>
            <p:cNvPr id="9" name="Straight Arrow Connector 8">
              <a:extLst>
                <a:ext uri="{FF2B5EF4-FFF2-40B4-BE49-F238E27FC236}">
                  <a16:creationId xmlns:a16="http://schemas.microsoft.com/office/drawing/2014/main" id="{FA879C1F-A0C7-DE59-7978-4E40FEAE8F24}"/>
                </a:ext>
              </a:extLst>
            </p:cNvPr>
            <p:cNvCxnSpPr/>
            <p:nvPr/>
          </p:nvCxnSpPr>
          <p:spPr>
            <a:xfrm flipH="1">
              <a:off x="6292611" y="396456"/>
              <a:ext cx="5751" cy="567330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1CDA48-A10C-F8AC-0671-EDED7678A182}"/>
                </a:ext>
              </a:extLst>
            </p:cNvPr>
            <p:cNvCxnSpPr>
              <a:cxnSpLocks/>
            </p:cNvCxnSpPr>
            <p:nvPr/>
          </p:nvCxnSpPr>
          <p:spPr>
            <a:xfrm flipH="1" flipV="1">
              <a:off x="1734987" y="3251799"/>
              <a:ext cx="9681715" cy="9201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DC8856-99A7-6C91-8E09-A73AF6A46AE0}"/>
                </a:ext>
              </a:extLst>
            </p:cNvPr>
            <p:cNvSpPr/>
            <p:nvPr/>
          </p:nvSpPr>
          <p:spPr>
            <a:xfrm>
              <a:off x="5075388" y="2724689"/>
              <a:ext cx="2553418" cy="115881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latin typeface="Libre Baskerville" panose="02000000000000000000" pitchFamily="2" charset="0"/>
              </a:endParaRPr>
            </a:p>
          </p:txBody>
        </p:sp>
        <p:sp>
          <p:nvSpPr>
            <p:cNvPr id="12" name="TextBox 11">
              <a:extLst>
                <a:ext uri="{FF2B5EF4-FFF2-40B4-BE49-F238E27FC236}">
                  <a16:creationId xmlns:a16="http://schemas.microsoft.com/office/drawing/2014/main" id="{1A9FED6B-3445-D76C-0766-C1076CFC4317}"/>
                </a:ext>
              </a:extLst>
            </p:cNvPr>
            <p:cNvSpPr txBox="1"/>
            <p:nvPr/>
          </p:nvSpPr>
          <p:spPr>
            <a:xfrm rot="10800000">
              <a:off x="2090468" y="2720915"/>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1</a:t>
              </a:r>
              <a:endParaRPr lang="en-US" dirty="0">
                <a:solidFill>
                  <a:schemeClr val="tx1"/>
                </a:solidFill>
                <a:latin typeface="Libre Baskerville" panose="02000000000000000000" pitchFamily="2" charset="0"/>
              </a:endParaRPr>
            </a:p>
          </p:txBody>
        </p:sp>
        <p:sp>
          <p:nvSpPr>
            <p:cNvPr id="13" name="TextBox 12">
              <a:extLst>
                <a:ext uri="{FF2B5EF4-FFF2-40B4-BE49-F238E27FC236}">
                  <a16:creationId xmlns:a16="http://schemas.microsoft.com/office/drawing/2014/main" id="{E022E38F-6B71-B951-075B-1892DA3CB30D}"/>
                </a:ext>
              </a:extLst>
            </p:cNvPr>
            <p:cNvSpPr txBox="1"/>
            <p:nvPr/>
          </p:nvSpPr>
          <p:spPr>
            <a:xfrm rot="10800000">
              <a:off x="8114581" y="2807179"/>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2</a:t>
              </a:r>
              <a:endParaRPr lang="en-US" dirty="0">
                <a:solidFill>
                  <a:schemeClr val="tx1"/>
                </a:solidFill>
                <a:latin typeface="Libre Baskerville" panose="02000000000000000000" pitchFamily="2" charset="0"/>
              </a:endParaRPr>
            </a:p>
          </p:txBody>
        </p:sp>
        <p:sp>
          <p:nvSpPr>
            <p:cNvPr id="14" name="TextBox 13">
              <a:extLst>
                <a:ext uri="{FF2B5EF4-FFF2-40B4-BE49-F238E27FC236}">
                  <a16:creationId xmlns:a16="http://schemas.microsoft.com/office/drawing/2014/main" id="{CF7E9305-D7F1-043A-499F-7008FFAE8624}"/>
                </a:ext>
              </a:extLst>
            </p:cNvPr>
            <p:cNvSpPr txBox="1"/>
            <p:nvPr/>
          </p:nvSpPr>
          <p:spPr>
            <a:xfrm>
              <a:off x="8114580" y="3425405"/>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4</a:t>
              </a:r>
              <a:endParaRPr lang="en-US" dirty="0">
                <a:solidFill>
                  <a:schemeClr val="tx1"/>
                </a:solidFill>
                <a:latin typeface="Libre Baskerville" panose="02000000000000000000" pitchFamily="2" charset="0"/>
              </a:endParaRPr>
            </a:p>
          </p:txBody>
        </p:sp>
        <p:sp>
          <p:nvSpPr>
            <p:cNvPr id="15" name="TextBox 14">
              <a:extLst>
                <a:ext uri="{FF2B5EF4-FFF2-40B4-BE49-F238E27FC236}">
                  <a16:creationId xmlns:a16="http://schemas.microsoft.com/office/drawing/2014/main" id="{8CC41D91-B99F-1BBF-89FA-E234322FFE35}"/>
                </a:ext>
              </a:extLst>
            </p:cNvPr>
            <p:cNvSpPr txBox="1"/>
            <p:nvPr/>
          </p:nvSpPr>
          <p:spPr>
            <a:xfrm>
              <a:off x="2090466" y="3425405"/>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3</a:t>
              </a:r>
              <a:endParaRPr lang="en-US" dirty="0">
                <a:solidFill>
                  <a:schemeClr val="tx1"/>
                </a:solidFill>
                <a:latin typeface="Libre Baskerville" panose="02000000000000000000" pitchFamily="2" charset="0"/>
              </a:endParaRPr>
            </a:p>
          </p:txBody>
        </p:sp>
      </p:grpSp>
      <p:sp>
        <p:nvSpPr>
          <p:cNvPr id="5" name="TextBox 4">
            <a:extLst>
              <a:ext uri="{FF2B5EF4-FFF2-40B4-BE49-F238E27FC236}">
                <a16:creationId xmlns:a16="http://schemas.microsoft.com/office/drawing/2014/main" id="{D3200379-21E1-C2A8-6570-4A169297E4A2}"/>
              </a:ext>
            </a:extLst>
          </p:cNvPr>
          <p:cNvSpPr txBox="1"/>
          <p:nvPr/>
        </p:nvSpPr>
        <p:spPr>
          <a:xfrm>
            <a:off x="1821925" y="721895"/>
            <a:ext cx="3586556"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000" b="1" dirty="0">
                <a:latin typeface="Libre Baskerville"/>
                <a:ea typeface="+mn-lt"/>
                <a:cs typeface="+mn-lt"/>
              </a:rPr>
              <a:t>Divide your paper into four equal quadrants</a:t>
            </a:r>
            <a:r>
              <a:rPr lang="en-US" sz="2000" dirty="0">
                <a:latin typeface="Libre Baskerville"/>
                <a:ea typeface="+mn-lt"/>
                <a:cs typeface="+mn-lt"/>
              </a:rPr>
              <a:t> by drawing one vertical line and one horizontal line that intersect in the center.</a:t>
            </a:r>
          </a:p>
          <a:p>
            <a:pPr>
              <a:buFont typeface="Arial"/>
              <a:buChar char="•"/>
            </a:pPr>
            <a:endParaRPr lang="en-US" sz="2000" dirty="0">
              <a:latin typeface="Libre Baskerville"/>
              <a:ea typeface="+mn-lt"/>
              <a:cs typeface="+mn-lt"/>
            </a:endParaRPr>
          </a:p>
          <a:p>
            <a:pPr>
              <a:buFont typeface="Arial"/>
              <a:buChar char="•"/>
            </a:pPr>
            <a:r>
              <a:rPr lang="en-US" sz="2000" b="1" dirty="0">
                <a:latin typeface="Libre Baskerville"/>
                <a:ea typeface="+mn-lt"/>
                <a:cs typeface="+mn-lt"/>
              </a:rPr>
              <a:t>In the center of the page where the lines cross, create a box</a:t>
            </a:r>
            <a:r>
              <a:rPr lang="en-US" sz="2000" dirty="0">
                <a:latin typeface="Libre Baskerville"/>
                <a:ea typeface="+mn-lt"/>
                <a:cs typeface="+mn-lt"/>
              </a:rPr>
              <a:t>—this will be where you place your topic.</a:t>
            </a:r>
          </a:p>
          <a:p>
            <a:pPr>
              <a:buFont typeface="Arial"/>
              <a:buChar char="•"/>
            </a:pPr>
            <a:endParaRPr lang="en-US" sz="2000" dirty="0">
              <a:latin typeface="Libre Baskerville"/>
              <a:ea typeface="+mn-lt"/>
              <a:cs typeface="+mn-lt"/>
            </a:endParaRPr>
          </a:p>
          <a:p>
            <a:pPr>
              <a:buFont typeface="Arial"/>
              <a:buChar char="•"/>
            </a:pPr>
            <a:r>
              <a:rPr lang="en-US" sz="2000" b="1" dirty="0">
                <a:latin typeface="Libre Baskerville"/>
                <a:ea typeface="+mn-lt"/>
                <a:cs typeface="+mn-lt"/>
              </a:rPr>
              <a:t>Write your name in the quadrant closest to you.</a:t>
            </a:r>
            <a:endParaRPr lang="en-US" sz="2000" dirty="0">
              <a:latin typeface="Libre Baskerville"/>
              <a:ea typeface="Calibri"/>
              <a:cs typeface="Calibri"/>
            </a:endParaRPr>
          </a:p>
          <a:p>
            <a:pPr marL="285750" indent="-285750">
              <a:buFont typeface="Arial"/>
              <a:buChar char="•"/>
            </a:pPr>
            <a:endParaRPr lang="en-US" dirty="0">
              <a:latin typeface="Libre Baskerville" panose="02000000000000000000" pitchFamily="2" charset="0"/>
            </a:endParaRPr>
          </a:p>
        </p:txBody>
      </p:sp>
    </p:spTree>
    <p:extLst>
      <p:ext uri="{BB962C8B-B14F-4D97-AF65-F5344CB8AC3E}">
        <p14:creationId xmlns:p14="http://schemas.microsoft.com/office/powerpoint/2010/main" val="423263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0015-51FE-FC5A-FA23-57A3D83D7A2D}"/>
              </a:ext>
            </a:extLst>
          </p:cNvPr>
          <p:cNvSpPr>
            <a:spLocks noGrp="1"/>
          </p:cNvSpPr>
          <p:nvPr>
            <p:ph type="title"/>
          </p:nvPr>
        </p:nvSpPr>
        <p:spPr/>
        <p:txBody>
          <a:bodyPr/>
          <a:lstStyle/>
          <a:p>
            <a:r>
              <a:rPr lang="en-US" dirty="0">
                <a:latin typeface="Libre Franklin"/>
              </a:rPr>
              <a:t>Possible Supporting Details from Primary Sources</a:t>
            </a:r>
          </a:p>
        </p:txBody>
      </p:sp>
      <p:sp>
        <p:nvSpPr>
          <p:cNvPr id="3" name="Content Placeholder 2">
            <a:extLst>
              <a:ext uri="{FF2B5EF4-FFF2-40B4-BE49-F238E27FC236}">
                <a16:creationId xmlns:a16="http://schemas.microsoft.com/office/drawing/2014/main" id="{22AE8D3A-65C8-0244-B337-7B37C7D2052B}"/>
              </a:ext>
            </a:extLst>
          </p:cNvPr>
          <p:cNvSpPr>
            <a:spLocks noGrp="1"/>
          </p:cNvSpPr>
          <p:nvPr>
            <p:ph idx="1"/>
          </p:nvPr>
        </p:nvSpPr>
        <p:spPr>
          <a:xfrm>
            <a:off x="609599" y="1612900"/>
            <a:ext cx="7355458" cy="4564063"/>
          </a:xfrm>
        </p:spPr>
        <p:txBody>
          <a:bodyPr vert="horz" lIns="91440" tIns="45720" rIns="91440" bIns="45720" rtlCol="0" anchor="t">
            <a:normAutofit/>
          </a:bodyPr>
          <a:lstStyle/>
          <a:p>
            <a:r>
              <a:rPr lang="en-US" i="1" dirty="0">
                <a:latin typeface="Libre Baskerville"/>
              </a:rPr>
              <a:t>Teacher collects ideas here...</a:t>
            </a:r>
            <a:endParaRPr lang="en-US" i="1" dirty="0"/>
          </a:p>
        </p:txBody>
      </p:sp>
      <p:sp>
        <p:nvSpPr>
          <p:cNvPr id="4" name="Explosion: 8 Points 3">
            <a:extLst>
              <a:ext uri="{FF2B5EF4-FFF2-40B4-BE49-F238E27FC236}">
                <a16:creationId xmlns:a16="http://schemas.microsoft.com/office/drawing/2014/main" id="{ECF99351-D885-7183-9E62-FFF7A9819792}"/>
              </a:ext>
            </a:extLst>
          </p:cNvPr>
          <p:cNvSpPr/>
          <p:nvPr/>
        </p:nvSpPr>
        <p:spPr>
          <a:xfrm rot="540000">
            <a:off x="8020376" y="1008194"/>
            <a:ext cx="4248151" cy="3268436"/>
          </a:xfrm>
          <a:prstGeom prst="irregularSeal1">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Libre Franklin"/>
                <a:ea typeface="+mn-lt"/>
                <a:cs typeface="+mn-lt"/>
              </a:rPr>
              <a:t>How did the drive for territorial expansion shape the nation’s identity and create new challenges for the United States? </a:t>
            </a:r>
            <a:endParaRPr lang="en-US" sz="1600" dirty="0">
              <a:solidFill>
                <a:schemeClr val="tx1"/>
              </a:solidFill>
              <a:latin typeface="Libre Franklin"/>
            </a:endParaRPr>
          </a:p>
        </p:txBody>
      </p:sp>
    </p:spTree>
    <p:extLst>
      <p:ext uri="{BB962C8B-B14F-4D97-AF65-F5344CB8AC3E}">
        <p14:creationId xmlns:p14="http://schemas.microsoft.com/office/powerpoint/2010/main" val="120932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25B6512-34D4-EEBC-3D02-120E6E119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9AA7A-DA39-9C05-FB66-D25EA8A73CB6}"/>
              </a:ext>
            </a:extLst>
          </p:cNvPr>
          <p:cNvSpPr>
            <a:spLocks noGrp="1"/>
          </p:cNvSpPr>
          <p:nvPr>
            <p:ph type="title"/>
          </p:nvPr>
        </p:nvSpPr>
        <p:spPr/>
        <p:txBody>
          <a:bodyPr/>
          <a:lstStyle/>
          <a:p>
            <a:r>
              <a:rPr lang="en-US" dirty="0">
                <a:latin typeface="Libre Franklin"/>
              </a:rPr>
              <a:t>Possible Supporting Details from Primary Sources Examples</a:t>
            </a:r>
          </a:p>
        </p:txBody>
      </p:sp>
      <p:sp>
        <p:nvSpPr>
          <p:cNvPr id="3" name="Content Placeholder 2">
            <a:extLst>
              <a:ext uri="{FF2B5EF4-FFF2-40B4-BE49-F238E27FC236}">
                <a16:creationId xmlns:a16="http://schemas.microsoft.com/office/drawing/2014/main" id="{AFBE6E43-6D08-C126-D43D-4056675B606A}"/>
              </a:ext>
            </a:extLst>
          </p:cNvPr>
          <p:cNvSpPr>
            <a:spLocks noGrp="1"/>
          </p:cNvSpPr>
          <p:nvPr>
            <p:ph idx="1"/>
          </p:nvPr>
        </p:nvSpPr>
        <p:spPr>
          <a:xfrm>
            <a:off x="609599" y="1612900"/>
            <a:ext cx="7355458" cy="4564063"/>
          </a:xfrm>
        </p:spPr>
        <p:txBody>
          <a:bodyPr vert="horz" lIns="91440" tIns="45720" rIns="91440" bIns="45720" rtlCol="0" anchor="t">
            <a:normAutofit fontScale="92500"/>
          </a:bodyPr>
          <a:lstStyle/>
          <a:p>
            <a:r>
              <a:rPr lang="en-US" dirty="0">
                <a:latin typeface="Libre Baskerville"/>
              </a:rPr>
              <a:t>Indian Removal Act:</a:t>
            </a:r>
            <a:endParaRPr lang="en-US" dirty="0"/>
          </a:p>
          <a:p>
            <a:pPr lvl="1">
              <a:buFont typeface="Courier New" panose="020B0604020202020204" pitchFamily="34" charset="0"/>
              <a:buChar char="o"/>
            </a:pPr>
            <a:r>
              <a:rPr lang="en-US" dirty="0">
                <a:latin typeface="Libre Baskerville"/>
              </a:rPr>
              <a:t>The drive for more territory led to the removal of Native American tribes from their ancestral lands to the west.</a:t>
            </a:r>
            <a:endParaRPr lang="en-US" dirty="0"/>
          </a:p>
          <a:p>
            <a:pPr lvl="1">
              <a:buFont typeface="Courier New" panose="020B0604020202020204" pitchFamily="34" charset="0"/>
              <a:buChar char="o"/>
            </a:pPr>
            <a:endParaRPr lang="en-US" dirty="0"/>
          </a:p>
          <a:p>
            <a:r>
              <a:rPr lang="en-US" dirty="0">
                <a:latin typeface="Libre Baskerville"/>
              </a:rPr>
              <a:t>Discovery of gold in California:</a:t>
            </a:r>
            <a:endParaRPr lang="en-US" dirty="0"/>
          </a:p>
          <a:p>
            <a:pPr lvl="1">
              <a:buFont typeface="Courier New" panose="020B0604020202020204" pitchFamily="34" charset="0"/>
              <a:buChar char="o"/>
            </a:pPr>
            <a:r>
              <a:rPr lang="en-US">
                <a:latin typeface="Libre Baskerville"/>
              </a:rPr>
              <a:t>Inspired people to move west, fueling the idea of Manifest Destiny.</a:t>
            </a:r>
            <a:endParaRPr lang="en-US"/>
          </a:p>
          <a:p>
            <a:pPr lvl="1">
              <a:buFont typeface="Courier New" panose="020B0604020202020204" pitchFamily="34" charset="0"/>
              <a:buChar char="o"/>
            </a:pPr>
            <a:endParaRPr lang="en-US" dirty="0"/>
          </a:p>
          <a:p>
            <a:r>
              <a:rPr lang="en-US" dirty="0">
                <a:latin typeface="Libre Baskerville"/>
              </a:rPr>
              <a:t>Annexation of Texas and Gadsen Treaty:</a:t>
            </a:r>
            <a:endParaRPr lang="en-US" dirty="0"/>
          </a:p>
          <a:p>
            <a:pPr lvl="1">
              <a:buFont typeface="Courier New" panose="020B0604020202020204" pitchFamily="34" charset="0"/>
              <a:buChar char="o"/>
            </a:pPr>
            <a:r>
              <a:rPr lang="en-US" dirty="0">
                <a:latin typeface="Libre Baskerville"/>
              </a:rPr>
              <a:t>New lands created new challenges in governing a larger country.</a:t>
            </a: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p:txBody>
      </p:sp>
      <p:sp>
        <p:nvSpPr>
          <p:cNvPr id="4" name="Explosion: 8 Points 3">
            <a:extLst>
              <a:ext uri="{FF2B5EF4-FFF2-40B4-BE49-F238E27FC236}">
                <a16:creationId xmlns:a16="http://schemas.microsoft.com/office/drawing/2014/main" id="{D644D4EA-68DA-1F6B-3AC9-BC5E3C66A214}"/>
              </a:ext>
            </a:extLst>
          </p:cNvPr>
          <p:cNvSpPr/>
          <p:nvPr/>
        </p:nvSpPr>
        <p:spPr>
          <a:xfrm rot="540000">
            <a:off x="8020376" y="1008194"/>
            <a:ext cx="4248151" cy="3268436"/>
          </a:xfrm>
          <a:prstGeom prst="irregularSeal1">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Libre Franklin"/>
                <a:ea typeface="+mn-lt"/>
                <a:cs typeface="+mn-lt"/>
              </a:rPr>
              <a:t>How did the drive for territorial expansion shape the nation’s identity and create new challenges for the United States? </a:t>
            </a:r>
            <a:endParaRPr lang="en-US" sz="1600" dirty="0">
              <a:solidFill>
                <a:schemeClr val="tx1"/>
              </a:solidFill>
              <a:latin typeface="Libre Franklin"/>
            </a:endParaRPr>
          </a:p>
        </p:txBody>
      </p:sp>
    </p:spTree>
    <p:extLst>
      <p:ext uri="{BB962C8B-B14F-4D97-AF65-F5344CB8AC3E}">
        <p14:creationId xmlns:p14="http://schemas.microsoft.com/office/powerpoint/2010/main" val="29398960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1CC8-76C5-A23A-33B9-4E10ACA0F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24E12-B685-8FF5-603D-DCC781033446}"/>
              </a:ext>
            </a:extLst>
          </p:cNvPr>
          <p:cNvSpPr>
            <a:spLocks noGrp="1"/>
          </p:cNvSpPr>
          <p:nvPr>
            <p:ph type="title"/>
          </p:nvPr>
        </p:nvSpPr>
        <p:spPr/>
        <p:txBody>
          <a:bodyPr/>
          <a:lstStyle/>
          <a:p>
            <a:r>
              <a:rPr lang="en-US" dirty="0">
                <a:solidFill>
                  <a:schemeClr val="tx1"/>
                </a:solidFill>
                <a:latin typeface="Libre Franklin"/>
              </a:rPr>
              <a:t>Topic Selection</a:t>
            </a:r>
            <a:endParaRPr lang="en-US" dirty="0">
              <a:solidFill>
                <a:schemeClr val="tx1"/>
              </a:solidFill>
            </a:endParaRPr>
          </a:p>
        </p:txBody>
      </p:sp>
      <p:sp>
        <p:nvSpPr>
          <p:cNvPr id="3" name="Slide Number Placeholder 2">
            <a:extLst>
              <a:ext uri="{FF2B5EF4-FFF2-40B4-BE49-F238E27FC236}">
                <a16:creationId xmlns:a16="http://schemas.microsoft.com/office/drawing/2014/main" id="{13F1AAED-E78C-A304-366A-904769634DB7}"/>
              </a:ext>
            </a:extLst>
          </p:cNvPr>
          <p:cNvSpPr>
            <a:spLocks noGrp="1"/>
          </p:cNvSpPr>
          <p:nvPr>
            <p:ph type="sldNum" sz="quarter" idx="4"/>
          </p:nvPr>
        </p:nvSpPr>
        <p:spPr/>
        <p:txBody>
          <a:bodyPr/>
          <a:lstStyle/>
          <a:p>
            <a:fld id="{74743CB8-03B1-D240-A0C2-C770526C1FDB}" type="slidenum">
              <a:rPr lang="en-US" smtClean="0"/>
              <a:pPr/>
              <a:t>16</a:t>
            </a:fld>
            <a:endParaRPr lang="en-US"/>
          </a:p>
        </p:txBody>
      </p:sp>
      <p:cxnSp>
        <p:nvCxnSpPr>
          <p:cNvPr id="7" name="Straight Arrow Connector 6">
            <a:extLst>
              <a:ext uri="{FF2B5EF4-FFF2-40B4-BE49-F238E27FC236}">
                <a16:creationId xmlns:a16="http://schemas.microsoft.com/office/drawing/2014/main" id="{E3B687F9-AE3D-0C25-9265-38277F455B40}"/>
              </a:ext>
            </a:extLst>
          </p:cNvPr>
          <p:cNvCxnSpPr/>
          <p:nvPr/>
        </p:nvCxnSpPr>
        <p:spPr>
          <a:xfrm>
            <a:off x="5638800" y="2971800"/>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672C23A-B615-352E-E09D-DA0DC8843035}"/>
              </a:ext>
            </a:extLst>
          </p:cNvPr>
          <p:cNvSpPr/>
          <p:nvPr/>
        </p:nvSpPr>
        <p:spPr>
          <a:xfrm>
            <a:off x="1741638" y="411732"/>
            <a:ext cx="9684589" cy="5630173"/>
          </a:xfrm>
          <a:prstGeom prst="rect">
            <a:avLst/>
          </a:prstGeom>
          <a:solidFill>
            <a:schemeClr val="bg1"/>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ibre Baskerville" panose="02000000000000000000" pitchFamily="2" charset="0"/>
            </a:endParaRPr>
          </a:p>
        </p:txBody>
      </p:sp>
      <p:cxnSp>
        <p:nvCxnSpPr>
          <p:cNvPr id="9" name="Straight Arrow Connector 8">
            <a:extLst>
              <a:ext uri="{FF2B5EF4-FFF2-40B4-BE49-F238E27FC236}">
                <a16:creationId xmlns:a16="http://schemas.microsoft.com/office/drawing/2014/main" id="{3CD7C709-0618-B1CC-B922-A85BCA3528BB}"/>
              </a:ext>
            </a:extLst>
          </p:cNvPr>
          <p:cNvCxnSpPr/>
          <p:nvPr/>
        </p:nvCxnSpPr>
        <p:spPr>
          <a:xfrm flipH="1">
            <a:off x="6292611" y="396456"/>
            <a:ext cx="5751" cy="567330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21DE69F-144C-81A5-1E0C-3E42197E48AA}"/>
              </a:ext>
            </a:extLst>
          </p:cNvPr>
          <p:cNvCxnSpPr>
            <a:cxnSpLocks/>
          </p:cNvCxnSpPr>
          <p:nvPr/>
        </p:nvCxnSpPr>
        <p:spPr>
          <a:xfrm flipH="1" flipV="1">
            <a:off x="1734987" y="3251799"/>
            <a:ext cx="9681715" cy="9201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234E92F-610D-E825-7C1E-630DAEB685AB}"/>
              </a:ext>
            </a:extLst>
          </p:cNvPr>
          <p:cNvSpPr/>
          <p:nvPr/>
        </p:nvSpPr>
        <p:spPr>
          <a:xfrm>
            <a:off x="5075388" y="2724689"/>
            <a:ext cx="2553418" cy="1158813"/>
          </a:xfrm>
          <a:prstGeom prst="rect">
            <a:avLst/>
          </a:prstGeom>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800" dirty="0">
                <a:latin typeface="Caveat"/>
              </a:rPr>
              <a:t>Manifest Destiny</a:t>
            </a:r>
          </a:p>
        </p:txBody>
      </p:sp>
      <p:sp>
        <p:nvSpPr>
          <p:cNvPr id="12" name="TextBox 11">
            <a:extLst>
              <a:ext uri="{FF2B5EF4-FFF2-40B4-BE49-F238E27FC236}">
                <a16:creationId xmlns:a16="http://schemas.microsoft.com/office/drawing/2014/main" id="{E2C71769-94E7-E53B-8F34-85CB8819CA5A}"/>
              </a:ext>
            </a:extLst>
          </p:cNvPr>
          <p:cNvSpPr txBox="1"/>
          <p:nvPr/>
        </p:nvSpPr>
        <p:spPr>
          <a:xfrm rot="10800000">
            <a:off x="2090468" y="2720915"/>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1</a:t>
            </a:r>
            <a:endParaRPr lang="en-US" dirty="0">
              <a:solidFill>
                <a:schemeClr val="tx1"/>
              </a:solidFill>
              <a:latin typeface="Libre Baskerville" panose="02000000000000000000" pitchFamily="2" charset="0"/>
            </a:endParaRPr>
          </a:p>
        </p:txBody>
      </p:sp>
      <p:sp>
        <p:nvSpPr>
          <p:cNvPr id="13" name="TextBox 12">
            <a:extLst>
              <a:ext uri="{FF2B5EF4-FFF2-40B4-BE49-F238E27FC236}">
                <a16:creationId xmlns:a16="http://schemas.microsoft.com/office/drawing/2014/main" id="{44AFA04C-7CCC-C47C-3FA1-90B23A15985F}"/>
              </a:ext>
            </a:extLst>
          </p:cNvPr>
          <p:cNvSpPr txBox="1"/>
          <p:nvPr/>
        </p:nvSpPr>
        <p:spPr>
          <a:xfrm rot="10800000">
            <a:off x="8114581" y="2807179"/>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2</a:t>
            </a:r>
            <a:endParaRPr lang="en-US" dirty="0">
              <a:solidFill>
                <a:schemeClr val="tx1"/>
              </a:solidFill>
              <a:latin typeface="Libre Baskerville" panose="02000000000000000000" pitchFamily="2" charset="0"/>
            </a:endParaRPr>
          </a:p>
        </p:txBody>
      </p:sp>
      <p:sp>
        <p:nvSpPr>
          <p:cNvPr id="14" name="TextBox 13">
            <a:extLst>
              <a:ext uri="{FF2B5EF4-FFF2-40B4-BE49-F238E27FC236}">
                <a16:creationId xmlns:a16="http://schemas.microsoft.com/office/drawing/2014/main" id="{9E476080-5203-77CC-14CD-0BC9BFC1D6BB}"/>
              </a:ext>
            </a:extLst>
          </p:cNvPr>
          <p:cNvSpPr txBox="1"/>
          <p:nvPr/>
        </p:nvSpPr>
        <p:spPr>
          <a:xfrm>
            <a:off x="8114580" y="3425405"/>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4</a:t>
            </a:r>
            <a:endParaRPr lang="en-US" dirty="0">
              <a:solidFill>
                <a:schemeClr val="tx1"/>
              </a:solidFill>
              <a:latin typeface="Libre Baskerville" panose="02000000000000000000" pitchFamily="2" charset="0"/>
            </a:endParaRPr>
          </a:p>
        </p:txBody>
      </p:sp>
      <p:sp>
        <p:nvSpPr>
          <p:cNvPr id="15" name="TextBox 14">
            <a:extLst>
              <a:ext uri="{FF2B5EF4-FFF2-40B4-BE49-F238E27FC236}">
                <a16:creationId xmlns:a16="http://schemas.microsoft.com/office/drawing/2014/main" id="{60BA035F-B149-37B1-4CB6-EEF26BFCA6BC}"/>
              </a:ext>
            </a:extLst>
          </p:cNvPr>
          <p:cNvSpPr txBox="1"/>
          <p:nvPr/>
        </p:nvSpPr>
        <p:spPr>
          <a:xfrm>
            <a:off x="2090466" y="3425405"/>
            <a:ext cx="260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Student 3</a:t>
            </a:r>
            <a:endParaRPr lang="en-US" dirty="0">
              <a:solidFill>
                <a:schemeClr val="tx1"/>
              </a:solidFill>
              <a:latin typeface="Libre Baskerville" panose="02000000000000000000" pitchFamily="2" charset="0"/>
            </a:endParaRPr>
          </a:p>
        </p:txBody>
      </p:sp>
    </p:spTree>
    <p:extLst>
      <p:ext uri="{BB962C8B-B14F-4D97-AF65-F5344CB8AC3E}">
        <p14:creationId xmlns:p14="http://schemas.microsoft.com/office/powerpoint/2010/main" val="199909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7432-B910-9E57-3882-6CC103D05344}"/>
              </a:ext>
            </a:extLst>
          </p:cNvPr>
          <p:cNvSpPr>
            <a:spLocks noGrp="1"/>
          </p:cNvSpPr>
          <p:nvPr>
            <p:ph type="title"/>
          </p:nvPr>
        </p:nvSpPr>
        <p:spPr>
          <a:xfrm>
            <a:off x="207578" y="2091846"/>
            <a:ext cx="11771587" cy="1325563"/>
          </a:xfrm>
        </p:spPr>
        <p:txBody>
          <a:bodyPr/>
          <a:lstStyle/>
          <a:p>
            <a:pPr algn="ctr"/>
            <a:r>
              <a:rPr lang="en-US" dirty="0">
                <a:solidFill>
                  <a:schemeClr val="tx1"/>
                </a:solidFill>
                <a:latin typeface="Libre Franklin"/>
              </a:rPr>
              <a:t>Optional: Grouping Review</a:t>
            </a:r>
            <a:endParaRPr lang="en-US">
              <a:solidFill>
                <a:schemeClr val="tx1"/>
              </a:solidFill>
            </a:endParaRPr>
          </a:p>
        </p:txBody>
      </p:sp>
      <p:sp>
        <p:nvSpPr>
          <p:cNvPr id="3" name="Slide Number Placeholder 2">
            <a:extLst>
              <a:ext uri="{FF2B5EF4-FFF2-40B4-BE49-F238E27FC236}">
                <a16:creationId xmlns:a16="http://schemas.microsoft.com/office/drawing/2014/main" id="{30E16BF1-0750-96CB-F734-22288F907237}"/>
              </a:ext>
            </a:extLst>
          </p:cNvPr>
          <p:cNvSpPr>
            <a:spLocks noGrp="1"/>
          </p:cNvSpPr>
          <p:nvPr>
            <p:ph type="sldNum" sz="quarter" idx="4"/>
          </p:nvPr>
        </p:nvSpPr>
        <p:spPr/>
        <p:txBody>
          <a:bodyPr/>
          <a:lstStyle/>
          <a:p>
            <a:fld id="{74743CB8-03B1-D240-A0C2-C770526C1FDB}" type="slidenum">
              <a:rPr lang="en-US" smtClean="0"/>
              <a:pPr/>
              <a:t>17</a:t>
            </a:fld>
            <a:endParaRPr lang="en-US"/>
          </a:p>
        </p:txBody>
      </p:sp>
    </p:spTree>
    <p:extLst>
      <p:ext uri="{BB962C8B-B14F-4D97-AF65-F5344CB8AC3E}">
        <p14:creationId xmlns:p14="http://schemas.microsoft.com/office/powerpoint/2010/main" val="412895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fontScale="90000"/>
          </a:bodyPr>
          <a:lstStyle/>
          <a:p>
            <a:r>
              <a:rPr lang="en-US" dirty="0">
                <a:solidFill>
                  <a:schemeClr val="tx1"/>
                </a:solidFill>
                <a:latin typeface="Libre Franklin"/>
              </a:rPr>
              <a:t>Color-coding and Annotation</a:t>
            </a:r>
            <a:endParaRPr lang="en-US" dirty="0">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18</a:t>
            </a:fld>
            <a:endParaRPr lang="en-US"/>
          </a:p>
        </p:txBody>
      </p:sp>
      <p:pic>
        <p:nvPicPr>
          <p:cNvPr id="7" name="Picture 6" descr="A white rectangular box with black text&#10;&#10;AI-generated content may be incorrect.">
            <a:extLst>
              <a:ext uri="{FF2B5EF4-FFF2-40B4-BE49-F238E27FC236}">
                <a16:creationId xmlns:a16="http://schemas.microsoft.com/office/drawing/2014/main" id="{7C069F71-66EC-6D29-6DF6-A582F1DBD6D3}"/>
              </a:ext>
            </a:extLst>
          </p:cNvPr>
          <p:cNvPicPr>
            <a:picLocks noChangeAspect="1"/>
          </p:cNvPicPr>
          <p:nvPr/>
        </p:nvPicPr>
        <p:blipFill>
          <a:blip r:embed="rId3"/>
          <a:stretch>
            <a:fillRect/>
          </a:stretch>
        </p:blipFill>
        <p:spPr>
          <a:xfrm>
            <a:off x="1930049" y="316301"/>
            <a:ext cx="9597111" cy="5966605"/>
          </a:xfrm>
          <a:prstGeom prst="rect">
            <a:avLst/>
          </a:prstGeom>
        </p:spPr>
      </p:pic>
    </p:spTree>
    <p:extLst>
      <p:ext uri="{BB962C8B-B14F-4D97-AF65-F5344CB8AC3E}">
        <p14:creationId xmlns:p14="http://schemas.microsoft.com/office/powerpoint/2010/main" val="108290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1907-463E-B809-2384-6AB544694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42E1-48DC-85BA-1DC1-EAC9B6E5C661}"/>
              </a:ext>
            </a:extLst>
          </p:cNvPr>
          <p:cNvSpPr>
            <a:spLocks noGrp="1"/>
          </p:cNvSpPr>
          <p:nvPr>
            <p:ph type="title"/>
          </p:nvPr>
        </p:nvSpPr>
        <p:spPr/>
        <p:txBody>
          <a:bodyPr>
            <a:normAutofit/>
          </a:bodyPr>
          <a:lstStyle/>
          <a:p>
            <a:r>
              <a:rPr lang="en-US" dirty="0">
                <a:solidFill>
                  <a:schemeClr val="tx1"/>
                </a:solidFill>
                <a:latin typeface="Libre Franklin"/>
              </a:rPr>
              <a:t>Grouping Documents</a:t>
            </a:r>
            <a:endParaRPr lang="en-US" dirty="0">
              <a:solidFill>
                <a:schemeClr val="tx1"/>
              </a:solidFill>
            </a:endParaRPr>
          </a:p>
        </p:txBody>
      </p:sp>
      <p:sp>
        <p:nvSpPr>
          <p:cNvPr id="3" name="Slide Number Placeholder 2">
            <a:extLst>
              <a:ext uri="{FF2B5EF4-FFF2-40B4-BE49-F238E27FC236}">
                <a16:creationId xmlns:a16="http://schemas.microsoft.com/office/drawing/2014/main" id="{EDB8B542-2C06-69E2-521D-9B91CED9C28A}"/>
              </a:ext>
            </a:extLst>
          </p:cNvPr>
          <p:cNvSpPr>
            <a:spLocks noGrp="1"/>
          </p:cNvSpPr>
          <p:nvPr>
            <p:ph type="sldNum" sz="quarter" idx="4"/>
          </p:nvPr>
        </p:nvSpPr>
        <p:spPr/>
        <p:txBody>
          <a:bodyPr/>
          <a:lstStyle/>
          <a:p>
            <a:fld id="{74743CB8-03B1-D240-A0C2-C770526C1FDB}" type="slidenum">
              <a:rPr lang="en-US" smtClean="0"/>
              <a:pPr/>
              <a:t>19</a:t>
            </a:fld>
            <a:endParaRPr lang="en-US"/>
          </a:p>
        </p:txBody>
      </p:sp>
      <p:pic>
        <p:nvPicPr>
          <p:cNvPr id="7" name="Picture 6" descr="A screenshot of a group&#10;&#10;AI-generated content may be incorrect.">
            <a:extLst>
              <a:ext uri="{FF2B5EF4-FFF2-40B4-BE49-F238E27FC236}">
                <a16:creationId xmlns:a16="http://schemas.microsoft.com/office/drawing/2014/main" id="{6E84539F-B891-2B8B-0289-D436360DFEA2}"/>
              </a:ext>
            </a:extLst>
          </p:cNvPr>
          <p:cNvPicPr>
            <a:picLocks noChangeAspect="1"/>
          </p:cNvPicPr>
          <p:nvPr/>
        </p:nvPicPr>
        <p:blipFill>
          <a:blip r:embed="rId3"/>
          <a:stretch>
            <a:fillRect/>
          </a:stretch>
        </p:blipFill>
        <p:spPr>
          <a:xfrm>
            <a:off x="4449364" y="373811"/>
            <a:ext cx="3278894" cy="6110379"/>
          </a:xfrm>
          <a:prstGeom prst="rect">
            <a:avLst/>
          </a:prstGeom>
        </p:spPr>
      </p:pic>
    </p:spTree>
    <p:extLst>
      <p:ext uri="{BB962C8B-B14F-4D97-AF65-F5344CB8AC3E}">
        <p14:creationId xmlns:p14="http://schemas.microsoft.com/office/powerpoint/2010/main" val="212106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2</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813152779"/>
              </p:ext>
            </p:extLst>
          </p:nvPr>
        </p:nvGraphicFramePr>
        <p:xfrm>
          <a:off x="2335483" y="982523"/>
          <a:ext cx="3765924" cy="489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 name="Picture 80" descr="A document with instructions and text&#10;&#10;AI-generated content may be incorrect.">
            <a:extLst>
              <a:ext uri="{FF2B5EF4-FFF2-40B4-BE49-F238E27FC236}">
                <a16:creationId xmlns:a16="http://schemas.microsoft.com/office/drawing/2014/main" id="{1350085D-F379-D6EB-F3BA-D7D9C8FBA21B}"/>
              </a:ext>
            </a:extLst>
          </p:cNvPr>
          <p:cNvPicPr>
            <a:picLocks noChangeAspect="1"/>
          </p:cNvPicPr>
          <p:nvPr/>
        </p:nvPicPr>
        <p:blipFill>
          <a:blip r:embed="rId7"/>
          <a:stretch>
            <a:fillRect/>
          </a:stretch>
        </p:blipFill>
        <p:spPr>
          <a:xfrm rot="-300000">
            <a:off x="6431941" y="904982"/>
            <a:ext cx="2958677" cy="4155057"/>
          </a:xfrm>
          <a:prstGeom prst="rect">
            <a:avLst/>
          </a:prstGeom>
          <a:ln>
            <a:noFill/>
          </a:ln>
          <a:effectLst>
            <a:outerShdw blurRad="292100" dist="139700" dir="2700000" algn="tl" rotWithShape="0">
              <a:srgbClr val="333333">
                <a:alpha val="65000"/>
              </a:srgbClr>
            </a:outerShdw>
          </a:effectLst>
        </p:spPr>
      </p:pic>
      <p:pic>
        <p:nvPicPr>
          <p:cNvPr id="158" name="Picture 157">
            <a:extLst>
              <a:ext uri="{FF2B5EF4-FFF2-40B4-BE49-F238E27FC236}">
                <a16:creationId xmlns:a16="http://schemas.microsoft.com/office/drawing/2014/main" id="{88642F39-3807-59D1-E009-EFAA482A9202}"/>
              </a:ext>
            </a:extLst>
          </p:cNvPr>
          <p:cNvPicPr>
            <a:picLocks noChangeAspect="1"/>
          </p:cNvPicPr>
          <p:nvPr/>
        </p:nvPicPr>
        <p:blipFill>
          <a:blip r:embed="rId8"/>
          <a:stretch>
            <a:fillRect/>
          </a:stretch>
        </p:blipFill>
        <p:spPr>
          <a:xfrm rot="600000">
            <a:off x="8323965" y="1667773"/>
            <a:ext cx="3192824" cy="4241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B81B4A3-059A-7F97-49F5-451D94366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7F448-3793-6255-B630-E2345AED798D}"/>
              </a:ext>
            </a:extLst>
          </p:cNvPr>
          <p:cNvSpPr>
            <a:spLocks noGrp="1"/>
          </p:cNvSpPr>
          <p:nvPr>
            <p:ph type="title"/>
          </p:nvPr>
        </p:nvSpPr>
        <p:spPr/>
        <p:txBody>
          <a:bodyPr>
            <a:normAutofit/>
          </a:bodyPr>
          <a:lstStyle/>
          <a:p>
            <a:r>
              <a:rPr lang="en-US" dirty="0">
                <a:solidFill>
                  <a:schemeClr val="tx1"/>
                </a:solidFill>
                <a:latin typeface="Libre Franklin"/>
              </a:rPr>
              <a:t>Grouping Documents</a:t>
            </a:r>
            <a:endParaRPr lang="en-US" dirty="0">
              <a:solidFill>
                <a:schemeClr val="tx1"/>
              </a:solidFill>
            </a:endParaRPr>
          </a:p>
        </p:txBody>
      </p:sp>
      <p:sp>
        <p:nvSpPr>
          <p:cNvPr id="3" name="Slide Number Placeholder 2">
            <a:extLst>
              <a:ext uri="{FF2B5EF4-FFF2-40B4-BE49-F238E27FC236}">
                <a16:creationId xmlns:a16="http://schemas.microsoft.com/office/drawing/2014/main" id="{58BA2EE8-6EDF-4955-85CC-E2FD3EC87F87}"/>
              </a:ext>
            </a:extLst>
          </p:cNvPr>
          <p:cNvSpPr>
            <a:spLocks noGrp="1"/>
          </p:cNvSpPr>
          <p:nvPr>
            <p:ph type="sldNum" sz="quarter" idx="4"/>
          </p:nvPr>
        </p:nvSpPr>
        <p:spPr/>
        <p:txBody>
          <a:bodyPr/>
          <a:lstStyle/>
          <a:p>
            <a:fld id="{74743CB8-03B1-D240-A0C2-C770526C1FDB}" type="slidenum">
              <a:rPr lang="en-US" smtClean="0"/>
              <a:pPr/>
              <a:t>20</a:t>
            </a:fld>
            <a:endParaRPr lang="en-US"/>
          </a:p>
        </p:txBody>
      </p:sp>
      <p:pic>
        <p:nvPicPr>
          <p:cNvPr id="13" name="Picture 12" descr="A screenshot of a group&#10;&#10;AI-generated content may be incorrect.">
            <a:extLst>
              <a:ext uri="{FF2B5EF4-FFF2-40B4-BE49-F238E27FC236}">
                <a16:creationId xmlns:a16="http://schemas.microsoft.com/office/drawing/2014/main" id="{FF1D84CD-7DFB-2F33-8FAA-7E7F6F410F4A}"/>
              </a:ext>
            </a:extLst>
          </p:cNvPr>
          <p:cNvPicPr>
            <a:picLocks noChangeAspect="1"/>
          </p:cNvPicPr>
          <p:nvPr/>
        </p:nvPicPr>
        <p:blipFill>
          <a:blip r:embed="rId3"/>
          <a:srcRect r="-402" b="30462"/>
          <a:stretch>
            <a:fillRect/>
          </a:stretch>
        </p:blipFill>
        <p:spPr>
          <a:xfrm>
            <a:off x="4032420" y="244415"/>
            <a:ext cx="4716634" cy="6106004"/>
          </a:xfrm>
          <a:prstGeom prst="rect">
            <a:avLst/>
          </a:prstGeom>
        </p:spPr>
      </p:pic>
      <p:sp>
        <p:nvSpPr>
          <p:cNvPr id="5" name="TextBox 4">
            <a:extLst>
              <a:ext uri="{FF2B5EF4-FFF2-40B4-BE49-F238E27FC236}">
                <a16:creationId xmlns:a16="http://schemas.microsoft.com/office/drawing/2014/main" id="{71ED596A-64C2-DE0C-EF38-5BCF3F30EEFA}"/>
              </a:ext>
            </a:extLst>
          </p:cNvPr>
          <p:cNvSpPr txBox="1"/>
          <p:nvPr/>
        </p:nvSpPr>
        <p:spPr>
          <a:xfrm>
            <a:off x="5774317" y="1441203"/>
            <a:ext cx="2692400" cy="58477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333A40"/>
                </a:solidFill>
                <a:latin typeface="Libre Baskerville"/>
              </a:rPr>
              <a:t>Manifest Destiny and Economic Growth</a:t>
            </a:r>
            <a:endParaRPr lang="en-US" sz="1600" b="1" dirty="0">
              <a:latin typeface="Libre Baskerville"/>
              <a:ea typeface="Calibri"/>
              <a:cs typeface="Calibri"/>
            </a:endParaRPr>
          </a:p>
        </p:txBody>
      </p:sp>
      <p:sp>
        <p:nvSpPr>
          <p:cNvPr id="4" name="TextBox 3">
            <a:extLst>
              <a:ext uri="{FF2B5EF4-FFF2-40B4-BE49-F238E27FC236}">
                <a16:creationId xmlns:a16="http://schemas.microsoft.com/office/drawing/2014/main" id="{69F11ADE-65B8-563D-7ACD-9CD29FB7B28E}"/>
              </a:ext>
            </a:extLst>
          </p:cNvPr>
          <p:cNvSpPr txBox="1"/>
          <p:nvPr/>
        </p:nvSpPr>
        <p:spPr>
          <a:xfrm>
            <a:off x="4546493" y="2034190"/>
            <a:ext cx="3821501"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Courier New"/>
              <a:buChar char="•"/>
            </a:pPr>
            <a:r>
              <a:rPr lang="en-US" sz="1200" b="1" dirty="0">
                <a:solidFill>
                  <a:srgbClr val="333A40"/>
                </a:solidFill>
                <a:latin typeface="Libre Baskerville"/>
                <a:ea typeface="+mn-lt"/>
                <a:cs typeface="+mn-lt"/>
              </a:rPr>
              <a:t>Document B</a:t>
            </a:r>
            <a:r>
              <a:rPr lang="en-US" sz="1200" dirty="0">
                <a:solidFill>
                  <a:srgbClr val="333A40"/>
                </a:solidFill>
                <a:latin typeface="Libre Baskerville"/>
                <a:ea typeface="+mn-lt"/>
                <a:cs typeface="+mn-lt"/>
              </a:rPr>
              <a:t>: American Progress by John Gast (1872)</a:t>
            </a:r>
            <a:endParaRPr lang="en-US" sz="1200">
              <a:solidFill>
                <a:srgbClr val="333A40"/>
              </a:solidFill>
              <a:latin typeface="Libre Baskerville"/>
              <a:ea typeface="Calibri" panose="020F0502020204030204"/>
              <a:cs typeface="Calibri" panose="020F0502020204030204"/>
            </a:endParaRPr>
          </a:p>
          <a:p>
            <a:pPr>
              <a:buFont typeface="Courier New"/>
              <a:buChar char="•"/>
            </a:pPr>
            <a:r>
              <a:rPr lang="en-US" sz="1200" b="1" dirty="0">
                <a:solidFill>
                  <a:srgbClr val="333A40"/>
                </a:solidFill>
                <a:latin typeface="Libre Baskerville"/>
                <a:ea typeface="+mn-lt"/>
                <a:cs typeface="+mn-lt"/>
              </a:rPr>
              <a:t>Document F: </a:t>
            </a:r>
            <a:r>
              <a:rPr lang="en-US" sz="1200" dirty="0">
                <a:solidFill>
                  <a:srgbClr val="333A40"/>
                </a:solidFill>
                <a:latin typeface="Libre Baskerville"/>
                <a:ea typeface="+mn-lt"/>
                <a:cs typeface="+mn-lt"/>
              </a:rPr>
              <a:t>President James Polk’s Message to Congress (1845)</a:t>
            </a:r>
            <a:endParaRPr lang="en-US" sz="1200">
              <a:solidFill>
                <a:srgbClr val="333A40"/>
              </a:solidFill>
              <a:latin typeface="Libre Baskerville"/>
              <a:ea typeface="Calibri"/>
              <a:cs typeface="Calibri"/>
            </a:endParaRPr>
          </a:p>
          <a:p>
            <a:pPr>
              <a:buFont typeface="Courier New"/>
              <a:buChar char="•"/>
            </a:pPr>
            <a:r>
              <a:rPr lang="en-US" sz="1200" b="1" dirty="0">
                <a:solidFill>
                  <a:srgbClr val="333A40"/>
                </a:solidFill>
                <a:latin typeface="Libre Baskerville"/>
                <a:ea typeface="+mn-lt"/>
                <a:cs typeface="+mn-lt"/>
              </a:rPr>
              <a:t>Document E: </a:t>
            </a:r>
            <a:r>
              <a:rPr lang="en-US" sz="1200" dirty="0">
                <a:solidFill>
                  <a:srgbClr val="333A40"/>
                </a:solidFill>
                <a:latin typeface="Libre Baskerville"/>
                <a:ea typeface="+mn-lt"/>
                <a:cs typeface="+mn-lt"/>
              </a:rPr>
              <a:t>Handbill from the California Emigration Society (1856)</a:t>
            </a:r>
            <a:endParaRPr lang="en-US" sz="1200">
              <a:solidFill>
                <a:srgbClr val="333A40"/>
              </a:solidFill>
              <a:latin typeface="Libre Baskerville"/>
              <a:ea typeface="Calibri"/>
              <a:cs typeface="Calibri"/>
            </a:endParaRPr>
          </a:p>
          <a:p>
            <a:pPr>
              <a:buFont typeface="Courier New"/>
              <a:buChar char="•"/>
            </a:pPr>
            <a:r>
              <a:rPr lang="en-US" sz="1200" b="1" dirty="0">
                <a:solidFill>
                  <a:srgbClr val="333A40"/>
                </a:solidFill>
                <a:latin typeface="Libre Baskerville"/>
                <a:ea typeface="+mn-lt"/>
                <a:cs typeface="+mn-lt"/>
              </a:rPr>
              <a:t>Document C:</a:t>
            </a:r>
            <a:r>
              <a:rPr lang="en-US" sz="1200" dirty="0">
                <a:solidFill>
                  <a:srgbClr val="333A40"/>
                </a:solidFill>
                <a:latin typeface="Libre Baskerville"/>
                <a:ea typeface="+mn-lt"/>
                <a:cs typeface="+mn-lt"/>
              </a:rPr>
              <a:t> Excerpt from the Gadsden Treaty (1853)</a:t>
            </a:r>
            <a:endParaRPr lang="en-US" sz="1050" dirty="0">
              <a:solidFill>
                <a:srgbClr val="333A40"/>
              </a:solidFill>
              <a:latin typeface="Libre Baskerville"/>
              <a:ea typeface="+mn-lt"/>
              <a:cs typeface="+mn-lt"/>
            </a:endParaRPr>
          </a:p>
          <a:p>
            <a:pPr marL="228600" indent="-228600">
              <a:buFont typeface=""/>
              <a:buChar char="•"/>
            </a:pPr>
            <a:endParaRPr lang="en-US" dirty="0">
              <a:latin typeface="Libre Baskerville"/>
              <a:ea typeface="+mn-lt"/>
              <a:cs typeface="+mn-lt"/>
            </a:endParaRPr>
          </a:p>
        </p:txBody>
      </p:sp>
      <p:sp>
        <p:nvSpPr>
          <p:cNvPr id="14" name="TextBox 13">
            <a:extLst>
              <a:ext uri="{FF2B5EF4-FFF2-40B4-BE49-F238E27FC236}">
                <a16:creationId xmlns:a16="http://schemas.microsoft.com/office/drawing/2014/main" id="{24F592E2-D693-11D8-084E-BC818AD77166}"/>
              </a:ext>
            </a:extLst>
          </p:cNvPr>
          <p:cNvSpPr txBox="1"/>
          <p:nvPr/>
        </p:nvSpPr>
        <p:spPr>
          <a:xfrm>
            <a:off x="5852749" y="4015022"/>
            <a:ext cx="2609191" cy="83099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333A40"/>
                </a:solidFill>
                <a:latin typeface="Libre Baskerville"/>
              </a:rPr>
              <a:t>Conflicts and Challenges of Expansion</a:t>
            </a:r>
            <a:endParaRPr lang="en-US" sz="16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6272864F-0D6D-187F-98E8-F2A40ACEA507}"/>
              </a:ext>
            </a:extLst>
          </p:cNvPr>
          <p:cNvSpPr txBox="1"/>
          <p:nvPr/>
        </p:nvSpPr>
        <p:spPr>
          <a:xfrm>
            <a:off x="4406465" y="4852891"/>
            <a:ext cx="3965275"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Courier New"/>
              <a:buChar char="•"/>
            </a:pPr>
            <a:r>
              <a:rPr lang="en-US" sz="1200" b="1" dirty="0">
                <a:solidFill>
                  <a:srgbClr val="333A40"/>
                </a:solidFill>
                <a:latin typeface="Libre Baskerville"/>
                <a:ea typeface="Calibri"/>
                <a:cs typeface="Calibri"/>
              </a:rPr>
              <a:t>Document A: </a:t>
            </a:r>
            <a:r>
              <a:rPr lang="en-US" sz="1200" dirty="0">
                <a:solidFill>
                  <a:srgbClr val="333A40"/>
                </a:solidFill>
                <a:latin typeface="Libre Baskerville"/>
                <a:ea typeface="Calibri"/>
                <a:cs typeface="Calibri"/>
              </a:rPr>
              <a:t>Interview with Harriet Scott Palmer (1939)</a:t>
            </a:r>
            <a:endParaRPr lang="en-US" sz="1200">
              <a:solidFill>
                <a:srgbClr val="333A40"/>
              </a:solidFill>
              <a:latin typeface="Libre Baskerville"/>
              <a:ea typeface="Calibri"/>
              <a:cs typeface="Calibri"/>
            </a:endParaRPr>
          </a:p>
          <a:p>
            <a:pPr>
              <a:buFont typeface="Courier New"/>
              <a:buChar char="•"/>
            </a:pPr>
            <a:r>
              <a:rPr lang="en-US" sz="1200" b="1" dirty="0">
                <a:solidFill>
                  <a:srgbClr val="333A40"/>
                </a:solidFill>
                <a:latin typeface="Libre Baskerville"/>
              </a:rPr>
              <a:t>Document D: </a:t>
            </a:r>
            <a:r>
              <a:rPr lang="en-US" sz="1200" dirty="0">
                <a:solidFill>
                  <a:srgbClr val="333A40"/>
                </a:solidFill>
                <a:latin typeface="Libre Baskerville"/>
              </a:rPr>
              <a:t>Excerpt from the Indian Removal Act (1830)</a:t>
            </a:r>
            <a:endParaRPr lang="en-US" sz="1200">
              <a:solidFill>
                <a:srgbClr val="333A40"/>
              </a:solidFill>
              <a:latin typeface="Libre Baskerville"/>
              <a:ea typeface="Calibri"/>
              <a:cs typeface="Calibri"/>
            </a:endParaRPr>
          </a:p>
          <a:p>
            <a:pPr>
              <a:buFont typeface="Courier New"/>
              <a:buChar char="•"/>
            </a:pPr>
            <a:r>
              <a:rPr lang="en-US" sz="1200" b="1" dirty="0">
                <a:solidFill>
                  <a:srgbClr val="333A40"/>
                </a:solidFill>
                <a:latin typeface="Libre Baskerville"/>
              </a:rPr>
              <a:t>Document G: </a:t>
            </a:r>
            <a:r>
              <a:rPr lang="en-US" sz="1200" dirty="0">
                <a:solidFill>
                  <a:srgbClr val="333A40"/>
                </a:solidFill>
                <a:latin typeface="Libre Baskerville"/>
              </a:rPr>
              <a:t>Alexis de Tocqueville, </a:t>
            </a:r>
            <a:r>
              <a:rPr lang="en-US" sz="1200" i="1" dirty="0">
                <a:solidFill>
                  <a:srgbClr val="333A40"/>
                </a:solidFill>
                <a:latin typeface="Libre Baskerville"/>
              </a:rPr>
              <a:t>Democracy in America</a:t>
            </a:r>
            <a:r>
              <a:rPr lang="en-US" sz="1200" dirty="0">
                <a:solidFill>
                  <a:srgbClr val="333A40"/>
                </a:solidFill>
                <a:latin typeface="Libre Baskerville"/>
              </a:rPr>
              <a:t> (1848)</a:t>
            </a:r>
          </a:p>
          <a:p>
            <a:pPr marL="285750" indent="-285750">
              <a:buFont typeface="Symbol"/>
              <a:buChar char="•"/>
            </a:pPr>
            <a:endParaRPr lang="en-US" sz="1100" dirty="0">
              <a:latin typeface="Libre Baskerville"/>
              <a:ea typeface="Calibri"/>
              <a:cs typeface="Calibri"/>
            </a:endParaRPr>
          </a:p>
          <a:p>
            <a:endParaRPr lang="en-US" b="1" dirty="0"/>
          </a:p>
          <a:p>
            <a:pPr marL="228600" indent="-228600">
              <a:buFont typeface=""/>
              <a:buChar char="•"/>
            </a:pPr>
            <a:endParaRPr lang="en-US" b="1" dirty="0">
              <a:ea typeface="Calibri"/>
              <a:cs typeface="Calibri"/>
            </a:endParaRPr>
          </a:p>
        </p:txBody>
      </p:sp>
    </p:spTree>
    <p:extLst>
      <p:ext uri="{BB962C8B-B14F-4D97-AF65-F5344CB8AC3E}">
        <p14:creationId xmlns:p14="http://schemas.microsoft.com/office/powerpoint/2010/main" val="190546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008DBE-3BAA-D288-3CA9-AF5989122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21F03-2178-69F0-ECD4-373EDEC1DB48}"/>
              </a:ext>
            </a:extLst>
          </p:cNvPr>
          <p:cNvSpPr>
            <a:spLocks noGrp="1"/>
          </p:cNvSpPr>
          <p:nvPr>
            <p:ph type="title"/>
          </p:nvPr>
        </p:nvSpPr>
        <p:spPr>
          <a:xfrm>
            <a:off x="207578" y="2091846"/>
            <a:ext cx="11771587" cy="1325563"/>
          </a:xfrm>
        </p:spPr>
        <p:txBody>
          <a:bodyPr/>
          <a:lstStyle/>
          <a:p>
            <a:pPr algn="ctr"/>
            <a:r>
              <a:rPr lang="en-US" dirty="0">
                <a:solidFill>
                  <a:schemeClr val="tx1"/>
                </a:solidFill>
                <a:latin typeface="Libre Franklin"/>
              </a:rPr>
              <a:t>Optional: Providing Context Review</a:t>
            </a:r>
            <a:endParaRPr lang="en-US">
              <a:solidFill>
                <a:schemeClr val="tx1"/>
              </a:solidFill>
            </a:endParaRPr>
          </a:p>
        </p:txBody>
      </p:sp>
      <p:sp>
        <p:nvSpPr>
          <p:cNvPr id="3" name="Slide Number Placeholder 2">
            <a:extLst>
              <a:ext uri="{FF2B5EF4-FFF2-40B4-BE49-F238E27FC236}">
                <a16:creationId xmlns:a16="http://schemas.microsoft.com/office/drawing/2014/main" id="{DA109651-35DA-3766-0829-F7D51F1A4603}"/>
              </a:ext>
            </a:extLst>
          </p:cNvPr>
          <p:cNvSpPr>
            <a:spLocks noGrp="1"/>
          </p:cNvSpPr>
          <p:nvPr>
            <p:ph type="sldNum" sz="quarter" idx="4"/>
          </p:nvPr>
        </p:nvSpPr>
        <p:spPr/>
        <p:txBody>
          <a:bodyPr/>
          <a:lstStyle/>
          <a:p>
            <a:fld id="{74743CB8-03B1-D240-A0C2-C770526C1FDB}" type="slidenum">
              <a:rPr lang="en-US" smtClean="0"/>
              <a:pPr/>
              <a:t>21</a:t>
            </a:fld>
            <a:endParaRPr lang="en-US"/>
          </a:p>
        </p:txBody>
      </p:sp>
    </p:spTree>
    <p:extLst>
      <p:ext uri="{BB962C8B-B14F-4D97-AF65-F5344CB8AC3E}">
        <p14:creationId xmlns:p14="http://schemas.microsoft.com/office/powerpoint/2010/main" val="133306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0011-CF4D-589C-3809-98D968DFEF32}"/>
              </a:ext>
            </a:extLst>
          </p:cNvPr>
          <p:cNvSpPr>
            <a:spLocks noGrp="1"/>
          </p:cNvSpPr>
          <p:nvPr>
            <p:ph type="title"/>
          </p:nvPr>
        </p:nvSpPr>
        <p:spPr/>
        <p:txBody>
          <a:bodyPr/>
          <a:lstStyle/>
          <a:p>
            <a:r>
              <a:rPr lang="en-US" dirty="0">
                <a:solidFill>
                  <a:schemeClr val="tx1"/>
                </a:solidFill>
                <a:latin typeface="Libre Franklin"/>
              </a:rPr>
              <a:t>Providing Context</a:t>
            </a:r>
            <a:endParaRPr lang="en-US" dirty="0">
              <a:solidFill>
                <a:schemeClr val="tx1"/>
              </a:solidFill>
            </a:endParaRPr>
          </a:p>
        </p:txBody>
      </p:sp>
      <p:sp>
        <p:nvSpPr>
          <p:cNvPr id="3" name="Slide Number Placeholder 2">
            <a:extLst>
              <a:ext uri="{FF2B5EF4-FFF2-40B4-BE49-F238E27FC236}">
                <a16:creationId xmlns:a16="http://schemas.microsoft.com/office/drawing/2014/main" id="{35B2BBDB-0DF3-8E03-F9F4-F061DB14D1B2}"/>
              </a:ext>
            </a:extLst>
          </p:cNvPr>
          <p:cNvSpPr>
            <a:spLocks noGrp="1"/>
          </p:cNvSpPr>
          <p:nvPr>
            <p:ph type="sldNum" sz="quarter" idx="4"/>
          </p:nvPr>
        </p:nvSpPr>
        <p:spPr/>
        <p:txBody>
          <a:bodyPr/>
          <a:lstStyle/>
          <a:p>
            <a:fld id="{74743CB8-03B1-D240-A0C2-C770526C1FDB}" type="slidenum">
              <a:rPr lang="en-US" smtClean="0"/>
              <a:pPr/>
              <a:t>22</a:t>
            </a:fld>
            <a:endParaRPr lang="en-US"/>
          </a:p>
        </p:txBody>
      </p:sp>
      <p:sp>
        <p:nvSpPr>
          <p:cNvPr id="4" name="Content Placeholder 3">
            <a:extLst>
              <a:ext uri="{FF2B5EF4-FFF2-40B4-BE49-F238E27FC236}">
                <a16:creationId xmlns:a16="http://schemas.microsoft.com/office/drawing/2014/main" id="{546B2402-EED7-85C6-DA0E-6B24D1F2E5CE}"/>
              </a:ext>
            </a:extLst>
          </p:cNvPr>
          <p:cNvSpPr>
            <a:spLocks noGrp="1"/>
          </p:cNvSpPr>
          <p:nvPr>
            <p:ph idx="1"/>
          </p:nvPr>
        </p:nvSpPr>
        <p:spPr/>
        <p:txBody>
          <a:bodyPr vert="horz" lIns="91440" tIns="45720" rIns="91440" bIns="45720" rtlCol="0" anchor="t">
            <a:normAutofit/>
          </a:bodyPr>
          <a:lstStyle/>
          <a:p>
            <a:r>
              <a:rPr lang="en-US" dirty="0">
                <a:latin typeface="Libre Baskerville"/>
              </a:rPr>
              <a:t>Context is:</a:t>
            </a:r>
            <a:endParaRPr lang="en-US" dirty="0"/>
          </a:p>
          <a:p>
            <a:pPr lvl="1">
              <a:buFont typeface="Courier New" panose="020B0604020202020204" pitchFamily="34" charset="0"/>
              <a:buChar char="o"/>
            </a:pPr>
            <a:r>
              <a:rPr lang="en-US" dirty="0">
                <a:solidFill>
                  <a:schemeClr val="tx1"/>
                </a:solidFill>
                <a:latin typeface="Libre Baskerville"/>
              </a:rPr>
              <a:t>The “who, what, when, where, why, and how” of the document. </a:t>
            </a:r>
            <a:endParaRPr lang="en-US">
              <a:solidFill>
                <a:schemeClr val="tx1"/>
              </a:solidFill>
              <a:latin typeface="Libre Baskerville"/>
            </a:endParaRPr>
          </a:p>
          <a:p>
            <a:endParaRPr lang="en-US" dirty="0">
              <a:solidFill>
                <a:schemeClr val="tx1"/>
              </a:solidFill>
              <a:latin typeface="Libre Baskerville"/>
            </a:endParaRPr>
          </a:p>
          <a:p>
            <a:r>
              <a:rPr lang="en-US" dirty="0">
                <a:solidFill>
                  <a:schemeClr val="tx1"/>
                </a:solidFill>
                <a:latin typeface="Libre Baskerville"/>
              </a:rPr>
              <a:t>It explains the world around the source, helping the reader understand its significance within the time period. </a:t>
            </a:r>
            <a:endParaRPr lang="en-US">
              <a:solidFill>
                <a:schemeClr val="tx1"/>
              </a:solidFill>
            </a:endParaRPr>
          </a:p>
          <a:p>
            <a:r>
              <a:rPr lang="en-US" dirty="0">
                <a:solidFill>
                  <a:schemeClr val="tx1"/>
                </a:solidFill>
                <a:latin typeface="Libre Baskerville"/>
              </a:rPr>
              <a:t>It should also tie the source to the DBQ question. </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326001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B400-8BCA-A92A-2310-B8DB604F4EF0}"/>
              </a:ext>
            </a:extLst>
          </p:cNvPr>
          <p:cNvSpPr>
            <a:spLocks noGrp="1"/>
          </p:cNvSpPr>
          <p:nvPr>
            <p:ph type="title"/>
          </p:nvPr>
        </p:nvSpPr>
        <p:spPr/>
        <p:txBody>
          <a:bodyPr>
            <a:normAutofit fontScale="90000"/>
          </a:bodyPr>
          <a:lstStyle/>
          <a:p>
            <a:r>
              <a:rPr lang="en-US" dirty="0">
                <a:solidFill>
                  <a:schemeClr val="tx1"/>
                </a:solidFill>
                <a:latin typeface="Libre Franklin"/>
              </a:rPr>
              <a:t>Analyzing Sources for Context</a:t>
            </a:r>
            <a:endParaRPr lang="en-US" dirty="0">
              <a:solidFill>
                <a:schemeClr val="tx1"/>
              </a:solidFill>
            </a:endParaRPr>
          </a:p>
        </p:txBody>
      </p:sp>
      <p:sp>
        <p:nvSpPr>
          <p:cNvPr id="3" name="Slide Number Placeholder 2">
            <a:extLst>
              <a:ext uri="{FF2B5EF4-FFF2-40B4-BE49-F238E27FC236}">
                <a16:creationId xmlns:a16="http://schemas.microsoft.com/office/drawing/2014/main" id="{436853C2-C441-0B34-1C8E-E9B21DBAE375}"/>
              </a:ext>
            </a:extLst>
          </p:cNvPr>
          <p:cNvSpPr>
            <a:spLocks noGrp="1"/>
          </p:cNvSpPr>
          <p:nvPr>
            <p:ph type="sldNum" sz="quarter" idx="4"/>
          </p:nvPr>
        </p:nvSpPr>
        <p:spPr/>
        <p:txBody>
          <a:bodyPr/>
          <a:lstStyle/>
          <a:p>
            <a:fld id="{74743CB8-03B1-D240-A0C2-C770526C1FDB}" type="slidenum">
              <a:rPr lang="en-US" smtClean="0"/>
              <a:pPr/>
              <a:t>23</a:t>
            </a:fld>
            <a:endParaRPr lang="en-US"/>
          </a:p>
        </p:txBody>
      </p:sp>
      <p:sp>
        <p:nvSpPr>
          <p:cNvPr id="4" name="Content Placeholder 3">
            <a:extLst>
              <a:ext uri="{FF2B5EF4-FFF2-40B4-BE49-F238E27FC236}">
                <a16:creationId xmlns:a16="http://schemas.microsoft.com/office/drawing/2014/main" id="{7692DF88-484C-62E0-7556-44654922BC03}"/>
              </a:ext>
            </a:extLst>
          </p:cNvPr>
          <p:cNvSpPr>
            <a:spLocks noGrp="1"/>
          </p:cNvSpPr>
          <p:nvPr>
            <p:ph idx="1"/>
          </p:nvPr>
        </p:nvSpPr>
        <p:spPr>
          <a:xfrm>
            <a:off x="1651380" y="395785"/>
            <a:ext cx="6074348" cy="5883870"/>
          </a:xfrm>
        </p:spPr>
        <p:txBody>
          <a:bodyPr vert="horz" lIns="91440" tIns="45720" rIns="91440" bIns="45720" rtlCol="0" anchor="t">
            <a:normAutofit/>
          </a:bodyPr>
          <a:lstStyle/>
          <a:p>
            <a:endParaRPr lang="en-US" dirty="0">
              <a:latin typeface="Libre Baskerville"/>
            </a:endParaRPr>
          </a:p>
          <a:p>
            <a:r>
              <a:rPr lang="en-US" dirty="0">
                <a:latin typeface="Libre Baskerville"/>
              </a:rPr>
              <a:t>Choose 3-4 sources. </a:t>
            </a:r>
            <a:endParaRPr lang="en-US" dirty="0"/>
          </a:p>
          <a:p>
            <a:endParaRPr lang="en-US" dirty="0"/>
          </a:p>
          <a:p>
            <a:r>
              <a:rPr lang="en-US" dirty="0">
                <a:latin typeface="Libre Baskerville"/>
              </a:rPr>
              <a:t>Use the graphic organizer to collect and organize information about the context surrounding the document groups. </a:t>
            </a:r>
          </a:p>
          <a:p>
            <a:pPr lvl="1">
              <a:buFont typeface="Courier New" panose="020B0604020202020204" pitchFamily="34" charset="0"/>
              <a:buChar char="o"/>
            </a:pPr>
            <a:r>
              <a:rPr lang="en-US" dirty="0">
                <a:latin typeface="Libre Baskerville"/>
              </a:rPr>
              <a:t>This can come from the source, your knowledge, or research. </a:t>
            </a:r>
            <a:endParaRPr lang="en-US"/>
          </a:p>
        </p:txBody>
      </p:sp>
      <p:pic>
        <p:nvPicPr>
          <p:cNvPr id="5" name="Picture 4" descr="A white grid with black text&#10;&#10;AI-generated content may be incorrect.">
            <a:extLst>
              <a:ext uri="{FF2B5EF4-FFF2-40B4-BE49-F238E27FC236}">
                <a16:creationId xmlns:a16="http://schemas.microsoft.com/office/drawing/2014/main" id="{600ED3A2-0219-289D-9FCD-0742AB136C6E}"/>
              </a:ext>
            </a:extLst>
          </p:cNvPr>
          <p:cNvPicPr>
            <a:picLocks noChangeAspect="1"/>
          </p:cNvPicPr>
          <p:nvPr/>
        </p:nvPicPr>
        <p:blipFill>
          <a:blip r:embed="rId3"/>
          <a:stretch>
            <a:fillRect/>
          </a:stretch>
        </p:blipFill>
        <p:spPr>
          <a:xfrm>
            <a:off x="7512944" y="603849"/>
            <a:ext cx="4211017" cy="5463397"/>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F0A28BDE-E211-650C-E39C-D9CAC465942E}"/>
              </a:ext>
            </a:extLst>
          </p:cNvPr>
          <p:cNvSpPr/>
          <p:nvPr/>
        </p:nvSpPr>
        <p:spPr>
          <a:xfrm>
            <a:off x="9824699" y="2314673"/>
            <a:ext cx="978408" cy="484632"/>
          </a:xfrm>
          <a:prstGeom prst="rightArrow">
            <a:avLst/>
          </a:prstGeom>
          <a:solidFill>
            <a:schemeClr val="accent2"/>
          </a:solidFill>
          <a:ln>
            <a:solidFill>
              <a:schemeClr val="accent2"/>
            </a:solid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ibre Baskerville" panose="02000000000000000000" pitchFamily="2" charset="0"/>
            </a:endParaRPr>
          </a:p>
        </p:txBody>
      </p:sp>
      <p:sp>
        <p:nvSpPr>
          <p:cNvPr id="11" name="Arrow: Right 10">
            <a:extLst>
              <a:ext uri="{FF2B5EF4-FFF2-40B4-BE49-F238E27FC236}">
                <a16:creationId xmlns:a16="http://schemas.microsoft.com/office/drawing/2014/main" id="{AD0F239F-4AA5-704A-9EA1-055D4DDC2BCC}"/>
              </a:ext>
            </a:extLst>
          </p:cNvPr>
          <p:cNvSpPr/>
          <p:nvPr/>
        </p:nvSpPr>
        <p:spPr>
          <a:xfrm>
            <a:off x="9824698" y="4870440"/>
            <a:ext cx="978408" cy="484632"/>
          </a:xfrm>
          <a:prstGeom prst="rightArrow">
            <a:avLst/>
          </a:prstGeom>
          <a:solidFill>
            <a:schemeClr val="accent2"/>
          </a:solidFill>
          <a:ln>
            <a:solidFill>
              <a:schemeClr val="accent2"/>
            </a:solid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ibre Baskerville" panose="02000000000000000000" pitchFamily="2" charset="0"/>
            </a:endParaRPr>
          </a:p>
        </p:txBody>
      </p:sp>
    </p:spTree>
    <p:extLst>
      <p:ext uri="{BB962C8B-B14F-4D97-AF65-F5344CB8AC3E}">
        <p14:creationId xmlns:p14="http://schemas.microsoft.com/office/powerpoint/2010/main" val="148561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E912-6526-7A63-6847-11264F0C7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18543-7FB6-E99B-CE4E-23401BB3E7CE}"/>
              </a:ext>
            </a:extLst>
          </p:cNvPr>
          <p:cNvSpPr>
            <a:spLocks noGrp="1"/>
          </p:cNvSpPr>
          <p:nvPr>
            <p:ph type="title"/>
          </p:nvPr>
        </p:nvSpPr>
        <p:spPr>
          <a:xfrm>
            <a:off x="2723616" y="2091846"/>
            <a:ext cx="6753889" cy="1325563"/>
          </a:xfrm>
        </p:spPr>
        <p:txBody>
          <a:bodyPr>
            <a:normAutofit fontScale="90000"/>
          </a:bodyPr>
          <a:lstStyle/>
          <a:p>
            <a:pPr algn="ctr"/>
            <a:r>
              <a:rPr lang="en-US" dirty="0">
                <a:solidFill>
                  <a:schemeClr val="tx1"/>
                </a:solidFill>
                <a:latin typeface="Libre Franklin"/>
              </a:rPr>
              <a:t>Optional: VIEW Document Analysis Review</a:t>
            </a:r>
            <a:endParaRPr lang="en-US">
              <a:solidFill>
                <a:schemeClr val="tx1"/>
              </a:solidFill>
            </a:endParaRPr>
          </a:p>
        </p:txBody>
      </p:sp>
      <p:sp>
        <p:nvSpPr>
          <p:cNvPr id="3" name="Slide Number Placeholder 2">
            <a:extLst>
              <a:ext uri="{FF2B5EF4-FFF2-40B4-BE49-F238E27FC236}">
                <a16:creationId xmlns:a16="http://schemas.microsoft.com/office/drawing/2014/main" id="{E88DB23C-D485-5E78-69D0-B937CAD33415}"/>
              </a:ext>
            </a:extLst>
          </p:cNvPr>
          <p:cNvSpPr>
            <a:spLocks noGrp="1"/>
          </p:cNvSpPr>
          <p:nvPr>
            <p:ph type="sldNum" sz="quarter" idx="4"/>
          </p:nvPr>
        </p:nvSpPr>
        <p:spPr/>
        <p:txBody>
          <a:bodyPr/>
          <a:lstStyle/>
          <a:p>
            <a:fld id="{74743CB8-03B1-D240-A0C2-C770526C1FDB}" type="slidenum">
              <a:rPr lang="en-US" smtClean="0"/>
              <a:pPr/>
              <a:t>24</a:t>
            </a:fld>
            <a:endParaRPr lang="en-US"/>
          </a:p>
        </p:txBody>
      </p:sp>
    </p:spTree>
    <p:extLst>
      <p:ext uri="{BB962C8B-B14F-4D97-AF65-F5344CB8AC3E}">
        <p14:creationId xmlns:p14="http://schemas.microsoft.com/office/powerpoint/2010/main" val="359076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947C-EC87-6442-97D6-88BF7B5F9187}"/>
              </a:ext>
            </a:extLst>
          </p:cNvPr>
          <p:cNvSpPr>
            <a:spLocks noGrp="1"/>
          </p:cNvSpPr>
          <p:nvPr>
            <p:ph type="title"/>
          </p:nvPr>
        </p:nvSpPr>
        <p:spPr/>
        <p:txBody>
          <a:bodyPr/>
          <a:lstStyle/>
          <a:p>
            <a:r>
              <a:rPr lang="en-US">
                <a:latin typeface="Libre Franklin"/>
              </a:rPr>
              <a:t>Document Analysis</a:t>
            </a:r>
            <a:endParaRPr lang="en-US"/>
          </a:p>
        </p:txBody>
      </p:sp>
      <p:sp>
        <p:nvSpPr>
          <p:cNvPr id="3" name="Slide Number Placeholder 2">
            <a:extLst>
              <a:ext uri="{FF2B5EF4-FFF2-40B4-BE49-F238E27FC236}">
                <a16:creationId xmlns:a16="http://schemas.microsoft.com/office/drawing/2014/main" id="{6D5577A9-1284-1BC5-465B-7444E4C0E134}"/>
              </a:ext>
            </a:extLst>
          </p:cNvPr>
          <p:cNvSpPr>
            <a:spLocks noGrp="1"/>
          </p:cNvSpPr>
          <p:nvPr>
            <p:ph type="sldNum" sz="quarter" idx="4"/>
          </p:nvPr>
        </p:nvSpPr>
        <p:spPr/>
        <p:txBody>
          <a:bodyPr/>
          <a:lstStyle/>
          <a:p>
            <a:fld id="{74743CB8-03B1-D240-A0C2-C770526C1FDB}" type="slidenum">
              <a:rPr lang="en-US" smtClean="0"/>
              <a:pPr/>
              <a:t>25</a:t>
            </a:fld>
            <a:endParaRPr lang="en-US"/>
          </a:p>
        </p:txBody>
      </p:sp>
      <p:sp>
        <p:nvSpPr>
          <p:cNvPr id="4" name="Content Placeholder 3">
            <a:extLst>
              <a:ext uri="{FF2B5EF4-FFF2-40B4-BE49-F238E27FC236}">
                <a16:creationId xmlns:a16="http://schemas.microsoft.com/office/drawing/2014/main" id="{DEC614EE-C362-8E04-3578-E2BB7DDC8BEE}"/>
              </a:ext>
            </a:extLst>
          </p:cNvPr>
          <p:cNvSpPr>
            <a:spLocks noGrp="1"/>
          </p:cNvSpPr>
          <p:nvPr>
            <p:ph idx="1"/>
          </p:nvPr>
        </p:nvSpPr>
        <p:spPr/>
        <p:txBody>
          <a:bodyPr vert="horz" lIns="91440" tIns="45720" rIns="91440" bIns="45720" rtlCol="0" anchor="t">
            <a:normAutofit fontScale="92500"/>
          </a:bodyPr>
          <a:lstStyle/>
          <a:p>
            <a:r>
              <a:rPr lang="en-US" dirty="0">
                <a:solidFill>
                  <a:srgbClr val="545454"/>
                </a:solidFill>
                <a:latin typeface="Libre Baskerville"/>
              </a:rPr>
              <a:t>Document analysis is the process of examining and interpreting a primary source to understand its meaning, purpose, and significance. </a:t>
            </a:r>
            <a:endParaRPr lang="en-US" dirty="0">
              <a:latin typeface="Libre Baskerville"/>
            </a:endParaRPr>
          </a:p>
          <a:p>
            <a:endParaRPr lang="en-US">
              <a:solidFill>
                <a:srgbClr val="545454"/>
              </a:solidFill>
              <a:latin typeface="Libre Baskerville"/>
            </a:endParaRPr>
          </a:p>
          <a:p>
            <a:r>
              <a:rPr lang="en-US" dirty="0">
                <a:solidFill>
                  <a:srgbClr val="545454"/>
                </a:solidFill>
                <a:latin typeface="Libre Baskerville"/>
              </a:rPr>
              <a:t>This includes identifying:</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Author</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Audience</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Context</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Main ideas </a:t>
            </a:r>
            <a:endParaRPr lang="en-US" dirty="0">
              <a:latin typeface="Libre Baskerville"/>
            </a:endParaRPr>
          </a:p>
          <a:p>
            <a:pPr lvl="1">
              <a:buFont typeface="Courier New" panose="020B0604020202020204" pitchFamily="34" charset="0"/>
              <a:buChar char="o"/>
            </a:pPr>
            <a:endParaRPr lang="en-US">
              <a:solidFill>
                <a:srgbClr val="545454"/>
              </a:solidFill>
              <a:latin typeface="Libre Baskerville"/>
            </a:endParaRPr>
          </a:p>
          <a:p>
            <a:r>
              <a:rPr lang="en-US" dirty="0">
                <a:solidFill>
                  <a:srgbClr val="545454"/>
                </a:solidFill>
                <a:latin typeface="Libre Baskerville"/>
              </a:rPr>
              <a:t>Analysis also includes evaluating the sources' reliability and impact on historical events or perspectives.</a:t>
            </a:r>
            <a:endParaRPr lang="en-US" dirty="0">
              <a:latin typeface="Libre Baskerville"/>
            </a:endParaRPr>
          </a:p>
        </p:txBody>
      </p:sp>
    </p:spTree>
    <p:extLst>
      <p:ext uri="{BB962C8B-B14F-4D97-AF65-F5344CB8AC3E}">
        <p14:creationId xmlns:p14="http://schemas.microsoft.com/office/powerpoint/2010/main" val="395116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26</a:t>
            </a:fld>
            <a:endParaRPr lang="en-US"/>
          </a:p>
        </p:txBody>
      </p:sp>
      <p:graphicFrame>
        <p:nvGraphicFramePr>
          <p:cNvPr id="7" name="Content Placeholder 6">
            <a:extLst>
              <a:ext uri="{FF2B5EF4-FFF2-40B4-BE49-F238E27FC236}">
                <a16:creationId xmlns:a16="http://schemas.microsoft.com/office/drawing/2014/main" id="{E85EDD36-9B2B-8B11-A4F9-F209573AB493}"/>
              </a:ext>
            </a:extLst>
          </p:cNvPr>
          <p:cNvGraphicFramePr>
            <a:graphicFrameLocks noGrp="1"/>
          </p:cNvGraphicFramePr>
          <p:nvPr>
            <p:ph idx="1"/>
            <p:extLst>
              <p:ext uri="{D42A27DB-BD31-4B8C-83A1-F6EECF244321}">
                <p14:modId xmlns:p14="http://schemas.microsoft.com/office/powerpoint/2010/main" val="2146413975"/>
              </p:ext>
            </p:extLst>
          </p:nvPr>
        </p:nvGraphicFramePr>
        <p:xfrm>
          <a:off x="1589584" y="864686"/>
          <a:ext cx="10140950" cy="541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7" name="TextBox 1216">
            <a:extLst>
              <a:ext uri="{FF2B5EF4-FFF2-40B4-BE49-F238E27FC236}">
                <a16:creationId xmlns:a16="http://schemas.microsoft.com/office/drawing/2014/main" id="{2BAEB1FB-77D5-3BF8-12DF-63D66F47387A}"/>
              </a:ext>
            </a:extLst>
          </p:cNvPr>
          <p:cNvSpPr txBox="1"/>
          <p:nvPr/>
        </p:nvSpPr>
        <p:spPr>
          <a:xfrm>
            <a:off x="4731150" y="93708"/>
            <a:ext cx="215306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accent3"/>
                </a:solidFill>
                <a:latin typeface="Libre Baskerville"/>
                <a:ea typeface="Calibri"/>
                <a:cs typeface="Calibri"/>
              </a:rPr>
              <a:t>VIEW</a:t>
            </a:r>
          </a:p>
        </p:txBody>
      </p:sp>
      <p:pic>
        <p:nvPicPr>
          <p:cNvPr id="1218" name="Graphic 1217" descr="Glasses with solid fill">
            <a:extLst>
              <a:ext uri="{FF2B5EF4-FFF2-40B4-BE49-F238E27FC236}">
                <a16:creationId xmlns:a16="http://schemas.microsoft.com/office/drawing/2014/main" id="{C9BEFF03-6D93-F235-AF5D-FC4629AD85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60000">
            <a:off x="6659669" y="-239729"/>
            <a:ext cx="1435190" cy="1435190"/>
          </a:xfrm>
          <a:prstGeom prst="rect">
            <a:avLst/>
          </a:prstGeom>
        </p:spPr>
      </p:pic>
    </p:spTree>
    <p:extLst>
      <p:ext uri="{BB962C8B-B14F-4D97-AF65-F5344CB8AC3E}">
        <p14:creationId xmlns:p14="http://schemas.microsoft.com/office/powerpoint/2010/main" val="3835515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458A-2E5F-177B-DD61-36AC79626EB8}"/>
              </a:ext>
            </a:extLst>
          </p:cNvPr>
          <p:cNvSpPr>
            <a:spLocks noGrp="1"/>
          </p:cNvSpPr>
          <p:nvPr>
            <p:ph type="title"/>
          </p:nvPr>
        </p:nvSpPr>
        <p:spPr/>
        <p:txBody>
          <a:bodyPr/>
          <a:lstStyle/>
          <a:p>
            <a:r>
              <a:rPr lang="en-US" dirty="0">
                <a:solidFill>
                  <a:schemeClr val="tx1"/>
                </a:solidFill>
                <a:latin typeface="Libre Franklin"/>
              </a:rPr>
              <a:t>VIEW</a:t>
            </a:r>
            <a:endParaRPr lang="en-US" dirty="0">
              <a:solidFill>
                <a:schemeClr val="tx1"/>
              </a:solidFill>
            </a:endParaRPr>
          </a:p>
        </p:txBody>
      </p:sp>
      <p:sp>
        <p:nvSpPr>
          <p:cNvPr id="3" name="Slide Number Placeholder 2">
            <a:extLst>
              <a:ext uri="{FF2B5EF4-FFF2-40B4-BE49-F238E27FC236}">
                <a16:creationId xmlns:a16="http://schemas.microsoft.com/office/drawing/2014/main" id="{C803C109-08D4-4D2E-744E-CD50BC28B34E}"/>
              </a:ext>
            </a:extLst>
          </p:cNvPr>
          <p:cNvSpPr>
            <a:spLocks noGrp="1"/>
          </p:cNvSpPr>
          <p:nvPr>
            <p:ph type="sldNum" sz="quarter" idx="4"/>
          </p:nvPr>
        </p:nvSpPr>
        <p:spPr/>
        <p:txBody>
          <a:bodyPr/>
          <a:lstStyle/>
          <a:p>
            <a:fld id="{74743CB8-03B1-D240-A0C2-C770526C1FDB}" type="slidenum">
              <a:rPr lang="en-US" smtClean="0"/>
              <a:pPr/>
              <a:t>27</a:t>
            </a:fld>
            <a:endParaRPr lang="en-US"/>
          </a:p>
        </p:txBody>
      </p:sp>
      <p:pic>
        <p:nvPicPr>
          <p:cNvPr id="6" name="Picture 5" descr="A white grid with black text&#10;&#10;AI-generated content may be incorrect.">
            <a:extLst>
              <a:ext uri="{FF2B5EF4-FFF2-40B4-BE49-F238E27FC236}">
                <a16:creationId xmlns:a16="http://schemas.microsoft.com/office/drawing/2014/main" id="{7061F3E7-A461-058D-42F3-2BB6E5085D27}"/>
              </a:ext>
            </a:extLst>
          </p:cNvPr>
          <p:cNvPicPr>
            <a:picLocks noChangeAspect="1"/>
          </p:cNvPicPr>
          <p:nvPr/>
        </p:nvPicPr>
        <p:blipFill>
          <a:blip r:embed="rId3"/>
          <a:stretch>
            <a:fillRect/>
          </a:stretch>
        </p:blipFill>
        <p:spPr>
          <a:xfrm>
            <a:off x="3481926" y="115019"/>
            <a:ext cx="5213772" cy="6642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633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C53B8-CF07-2C47-32A1-8C5E8DC4A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4B8BB-B8FF-999F-83ED-7007412E6B71}"/>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Optional: Thesis Writing &amp; Organizer Completion</a:t>
            </a:r>
            <a:endParaRPr lang="en-US" dirty="0">
              <a:solidFill>
                <a:schemeClr val="tx1"/>
              </a:solidFill>
            </a:endParaRPr>
          </a:p>
        </p:txBody>
      </p:sp>
      <p:sp>
        <p:nvSpPr>
          <p:cNvPr id="3" name="Slide Number Placeholder 2">
            <a:extLst>
              <a:ext uri="{FF2B5EF4-FFF2-40B4-BE49-F238E27FC236}">
                <a16:creationId xmlns:a16="http://schemas.microsoft.com/office/drawing/2014/main" id="{2B5CCA0B-FDFD-B485-55BF-F4A888C56C65}"/>
              </a:ext>
            </a:extLst>
          </p:cNvPr>
          <p:cNvSpPr>
            <a:spLocks noGrp="1"/>
          </p:cNvSpPr>
          <p:nvPr>
            <p:ph type="sldNum" sz="quarter" idx="4"/>
          </p:nvPr>
        </p:nvSpPr>
        <p:spPr/>
        <p:txBody>
          <a:bodyPr/>
          <a:lstStyle/>
          <a:p>
            <a:fld id="{74743CB8-03B1-D240-A0C2-C770526C1FDB}" type="slidenum">
              <a:rPr lang="en-US" smtClean="0"/>
              <a:pPr/>
              <a:t>28</a:t>
            </a:fld>
            <a:endParaRPr lang="en-US"/>
          </a:p>
        </p:txBody>
      </p:sp>
    </p:spTree>
    <p:extLst>
      <p:ext uri="{BB962C8B-B14F-4D97-AF65-F5344CB8AC3E}">
        <p14:creationId xmlns:p14="http://schemas.microsoft.com/office/powerpoint/2010/main" val="49387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defendable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29</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5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88A1F47-A3E9-3331-937E-327768E10CA6}"/>
              </a:ext>
            </a:extLst>
          </p:cNvPr>
          <p:cNvSpPr>
            <a:spLocks noGrp="1"/>
          </p:cNvSpPr>
          <p:nvPr>
            <p:ph type="sldNum" sz="quarter" idx="12"/>
          </p:nvPr>
        </p:nvSpPr>
        <p:spPr>
          <a:xfrm>
            <a:off x="11101549" y="6442414"/>
            <a:ext cx="877617" cy="365125"/>
          </a:xfrm>
        </p:spPr>
        <p:txBody>
          <a:bodyPr/>
          <a:lstStyle/>
          <a:p>
            <a:pPr>
              <a:spcAft>
                <a:spcPts val="600"/>
              </a:spcAft>
            </a:pPr>
            <a:fld id="{74743CB8-03B1-D240-A0C2-C770526C1FDB}" type="slidenum">
              <a:rPr lang="en-US" smtClean="0"/>
              <a:pPr>
                <a:spcAft>
                  <a:spcPts val="600"/>
                </a:spcAft>
              </a:pPr>
              <a:t>3</a:t>
            </a:fld>
            <a:endParaRPr lang="en-US"/>
          </a:p>
        </p:txBody>
      </p:sp>
      <p:sp>
        <p:nvSpPr>
          <p:cNvPr id="2" name="Title 1">
            <a:extLst>
              <a:ext uri="{FF2B5EF4-FFF2-40B4-BE49-F238E27FC236}">
                <a16:creationId xmlns:a16="http://schemas.microsoft.com/office/drawing/2014/main" id="{F722CBE1-1C7A-2EBE-6C62-C32600BA0740}"/>
              </a:ext>
            </a:extLst>
          </p:cNvPr>
          <p:cNvSpPr>
            <a:spLocks noGrp="1"/>
          </p:cNvSpPr>
          <p:nvPr>
            <p:ph type="title" idx="4294967295"/>
          </p:nvPr>
        </p:nvSpPr>
        <p:spPr>
          <a:xfrm>
            <a:off x="1527048" y="1917814"/>
            <a:ext cx="9144000" cy="2386584"/>
          </a:xfrm>
        </p:spPr>
        <p:txBody>
          <a:bodyPr anchor="b">
            <a:normAutofit/>
          </a:bodyPr>
          <a:lstStyle/>
          <a:p>
            <a:pPr algn="ctr"/>
            <a:r>
              <a:rPr lang="en-US" sz="3700" kern="1200" dirty="0">
                <a:solidFill>
                  <a:schemeClr val="tx1"/>
                </a:solidFill>
                <a:latin typeface="Libre Franklin"/>
              </a:rPr>
              <a:t>How </a:t>
            </a:r>
            <a:r>
              <a:rPr lang="en-US" sz="3700" dirty="0">
                <a:solidFill>
                  <a:schemeClr val="tx1"/>
                </a:solidFill>
                <a:latin typeface="Libre Franklin"/>
              </a:rPr>
              <a:t>did the drive for territorial expansion shape the nation’s identity </a:t>
            </a:r>
            <a:r>
              <a:rPr lang="en-US" sz="3700" kern="1200" dirty="0">
                <a:solidFill>
                  <a:schemeClr val="tx1"/>
                </a:solidFill>
                <a:latin typeface="Libre Franklin"/>
              </a:rPr>
              <a:t>and </a:t>
            </a:r>
            <a:r>
              <a:rPr lang="en-US" sz="3700" dirty="0">
                <a:solidFill>
                  <a:schemeClr val="tx1"/>
                </a:solidFill>
                <a:latin typeface="Libre Franklin"/>
              </a:rPr>
              <a:t>create new challenges for the United States</a:t>
            </a:r>
            <a:r>
              <a:rPr lang="en-US" sz="3700" kern="1200" dirty="0">
                <a:solidFill>
                  <a:schemeClr val="tx1"/>
                </a:solidFill>
                <a:latin typeface="Libre Franklin"/>
              </a:rPr>
              <a:t>? </a:t>
            </a:r>
            <a:endParaRPr lang="en-US" dirty="0">
              <a:solidFill>
                <a:schemeClr val="tx1"/>
              </a:solidFill>
            </a:endParaRPr>
          </a:p>
        </p:txBody>
      </p:sp>
    </p:spTree>
    <p:extLst>
      <p:ext uri="{BB962C8B-B14F-4D97-AF65-F5344CB8AC3E}">
        <p14:creationId xmlns:p14="http://schemas.microsoft.com/office/powerpoint/2010/main" val="358078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30</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vert="horz" lIns="91440" tIns="45720" rIns="91440" bIns="45720" rtlCol="0" anchor="t">
            <a:normAutofit/>
          </a:bodyPr>
          <a:lstStyle/>
          <a:p>
            <a:r>
              <a:rPr lang="en-US" b="1" dirty="0">
                <a:latin typeface="Libre Baskerville"/>
              </a:rPr>
              <a:t>Having chores at home </a:t>
            </a:r>
            <a:r>
              <a:rPr lang="en-US" dirty="0">
                <a:latin typeface="Libre Baskerville"/>
              </a:rPr>
              <a:t>helps kids learn responsibility, just like citizens have duties to help their community run smoothly.</a:t>
            </a:r>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Text Placeholder 7">
            <a:extLst>
              <a:ext uri="{FF2B5EF4-FFF2-40B4-BE49-F238E27FC236}">
                <a16:creationId xmlns:a16="http://schemas.microsoft.com/office/drawing/2014/main" id="{3E9C2884-2ADE-6C3B-4DAE-10E1E4B34A5B}"/>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18533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31</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46031"/>
            <a:ext cx="4326635" cy="4173369"/>
          </a:xfrm>
        </p:spPr>
        <p:txBody>
          <a:bodyPr vert="horz" lIns="91440" tIns="45720" rIns="91440" bIns="45720" rtlCol="0" anchor="t">
            <a:noAutofit/>
          </a:bodyPr>
          <a:lstStyle/>
          <a:p>
            <a:pPr>
              <a:lnSpc>
                <a:spcPct val="120000"/>
              </a:lnSpc>
            </a:pPr>
            <a:r>
              <a:rPr lang="en-US" sz="2400" b="1" dirty="0">
                <a:solidFill>
                  <a:srgbClr val="333B41"/>
                </a:solidFill>
                <a:latin typeface="Libre Baskerville"/>
                <a:cs typeface="Segoe UI"/>
              </a:rPr>
              <a:t>The drive for territorial expansion shaped the nation’s identity by</a:t>
            </a:r>
            <a:r>
              <a:rPr lang="en-US" sz="2400" dirty="0">
                <a:solidFill>
                  <a:srgbClr val="333B41"/>
                </a:solidFill>
                <a:latin typeface="Libre Baskerville"/>
                <a:cs typeface="Segoe UI"/>
              </a:rPr>
              <a:t> promoting ideas of Manifest Destiny and economic opportunity, but it also created challenges like displacement of Native Americans and conflicts over slavery</a:t>
            </a:r>
            <a:r>
              <a:rPr lang="en-US" sz="2400" i="0" dirty="0">
                <a:solidFill>
                  <a:srgbClr val="333B41"/>
                </a:solidFill>
                <a:effectLst/>
                <a:latin typeface="Libre Baskerville"/>
                <a:cs typeface="Segoe UI"/>
              </a:rPr>
              <a:t>.</a:t>
            </a:r>
            <a:endParaRPr lang="en-US" sz="2400" dirty="0">
              <a:solidFill>
                <a:srgbClr val="333B41"/>
              </a:solidFill>
              <a:latin typeface="Libre Baskerville"/>
              <a:cs typeface="Segoe UI"/>
            </a:endParaRPr>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dirty="0">
                <a:latin typeface="Libre Baskerville"/>
              </a:rPr>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3957867356"/>
              </p:ext>
            </p:extLst>
          </p:nvPr>
        </p:nvGraphicFramePr>
        <p:xfrm>
          <a:off x="6210889" y="1134641"/>
          <a:ext cx="5771260" cy="418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Text Placeholder 7">
            <a:extLst>
              <a:ext uri="{FF2B5EF4-FFF2-40B4-BE49-F238E27FC236}">
                <a16:creationId xmlns:a16="http://schemas.microsoft.com/office/drawing/2014/main" id="{F59C4CA9-33EC-3B53-3952-6E4555735951}"/>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34104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32</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endParaRPr lang="en-US" b="0" i="0">
              <a:effectLst/>
            </a:endParaRPr>
          </a:p>
          <a:p>
            <a:pPr marL="0" indent="0">
              <a:buNone/>
            </a:pPr>
            <a:r>
              <a:rPr lang="en-US" u="sng" dirty="0">
                <a:solidFill>
                  <a:schemeClr val="tx1">
                    <a:lumMod val="76000"/>
                  </a:schemeClr>
                </a:solidFill>
                <a:latin typeface="Libre Baskerville"/>
              </a:rPr>
              <a:t>Thesis</a:t>
            </a:r>
            <a:endParaRPr lang="en-US">
              <a:solidFill>
                <a:schemeClr val="tx1">
                  <a:lumMod val="76000"/>
                </a:schemeClr>
              </a:solidFill>
            </a:endParaRPr>
          </a:p>
          <a:p>
            <a:r>
              <a:rPr lang="en-US" dirty="0">
                <a:solidFill>
                  <a:schemeClr val="tx1">
                    <a:lumMod val="76000"/>
                  </a:schemeClr>
                </a:solidFill>
                <a:latin typeface="Libre Baskerville"/>
              </a:rPr>
              <a:t>Does the thesis answer </a:t>
            </a:r>
            <a:r>
              <a:rPr lang="en-US" b="0" i="0" dirty="0">
                <a:solidFill>
                  <a:schemeClr val="tx1">
                    <a:lumMod val="76000"/>
                  </a:schemeClr>
                </a:solidFill>
                <a:effectLst/>
                <a:latin typeface="Libre Baskerville"/>
              </a:rPr>
              <a:t>the prompt</a:t>
            </a:r>
            <a:r>
              <a:rPr lang="en-US" dirty="0">
                <a:solidFill>
                  <a:schemeClr val="tx1">
                    <a:lumMod val="76000"/>
                  </a:schemeClr>
                </a:solidFill>
                <a:latin typeface="Libre Baskerville"/>
              </a:rPr>
              <a:t>? </a:t>
            </a:r>
          </a:p>
          <a:p>
            <a:r>
              <a:rPr lang="en-US" dirty="0">
                <a:solidFill>
                  <a:schemeClr val="tx1">
                    <a:lumMod val="76000"/>
                  </a:schemeClr>
                </a:solidFill>
                <a:latin typeface="Libre Baskerville"/>
              </a:rPr>
              <a:t>Is the claim clear and defensible? </a:t>
            </a:r>
          </a:p>
          <a:p>
            <a:r>
              <a:rPr lang="en-US" dirty="0">
                <a:solidFill>
                  <a:schemeClr val="tx1">
                    <a:lumMod val="76000"/>
                  </a:schemeClr>
                </a:solidFill>
                <a:latin typeface="Libre Baskerville"/>
              </a:rPr>
              <a:t>Does it establish a logical </a:t>
            </a:r>
            <a:r>
              <a:rPr lang="en-US" b="0" i="0" dirty="0">
                <a:solidFill>
                  <a:schemeClr val="tx1">
                    <a:lumMod val="76000"/>
                  </a:schemeClr>
                </a:solidFill>
                <a:effectLst/>
                <a:latin typeface="Libre Baskerville"/>
              </a:rPr>
              <a:t>line of reasoning</a:t>
            </a:r>
            <a:r>
              <a:rPr lang="en-US" dirty="0">
                <a:solidFill>
                  <a:schemeClr val="tx1">
                    <a:lumMod val="76000"/>
                  </a:schemeClr>
                </a:solidFill>
                <a:latin typeface="Libre Baskerville"/>
              </a:rPr>
              <a:t>?</a:t>
            </a:r>
            <a:r>
              <a:rPr lang="en-US" dirty="0">
                <a:latin typeface="Libre Baskerville"/>
              </a:rPr>
              <a:t>  </a:t>
            </a:r>
          </a:p>
          <a:p>
            <a:endParaRPr lang="en-US"/>
          </a:p>
        </p:txBody>
      </p:sp>
    </p:spTree>
    <p:extLst>
      <p:ext uri="{BB962C8B-B14F-4D97-AF65-F5344CB8AC3E}">
        <p14:creationId xmlns:p14="http://schemas.microsoft.com/office/powerpoint/2010/main" val="2653247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C0B896-3BD3-31C8-EE99-94B6439B2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8A35E-435F-4BDC-256F-FB6F3B001F6D}"/>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E822EB98-8A3F-DFEC-B821-D0A7707EC0EC}"/>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33</a:t>
            </a:fld>
            <a:endParaRPr lang="en-US"/>
          </a:p>
        </p:txBody>
      </p:sp>
      <p:sp>
        <p:nvSpPr>
          <p:cNvPr id="3" name="Content Placeholder 2">
            <a:extLst>
              <a:ext uri="{FF2B5EF4-FFF2-40B4-BE49-F238E27FC236}">
                <a16:creationId xmlns:a16="http://schemas.microsoft.com/office/drawing/2014/main" id="{C4F5000C-3B20-C0FA-F7D4-8AFAD1132023}"/>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r>
              <a:rPr lang="en-US" u="sng" dirty="0">
                <a:solidFill>
                  <a:schemeClr val="tx1">
                    <a:lumMod val="76000"/>
                  </a:schemeClr>
                </a:solidFill>
                <a:latin typeface="Libre Baskerville"/>
              </a:rPr>
              <a:t>Grouping Sources</a:t>
            </a:r>
            <a:endParaRPr lang="en-US" dirty="0">
              <a:solidFill>
                <a:schemeClr val="tx1">
                  <a:lumMod val="76000"/>
                </a:schemeClr>
              </a:solidFill>
              <a:latin typeface="Libre Baskerville"/>
            </a:endParaRPr>
          </a:p>
          <a:p>
            <a:pPr>
              <a:buFont typeface="Arial"/>
            </a:pPr>
            <a:r>
              <a:rPr lang="en-US" dirty="0">
                <a:solidFill>
                  <a:schemeClr val="tx1">
                    <a:lumMod val="76000"/>
                  </a:schemeClr>
                </a:solidFill>
                <a:latin typeface="Libre Baskerville"/>
              </a:rPr>
              <a:t>What are the similarities or connections used to create groups or categories? </a:t>
            </a:r>
          </a:p>
          <a:p>
            <a:pPr>
              <a:buFont typeface="Arial"/>
            </a:pPr>
            <a:r>
              <a:rPr lang="en-US" dirty="0">
                <a:solidFill>
                  <a:schemeClr val="tx1">
                    <a:lumMod val="76000"/>
                  </a:schemeClr>
                </a:solidFill>
                <a:latin typeface="Libre Baskerville"/>
              </a:rPr>
              <a:t>Do the groups match the sources?</a:t>
            </a:r>
            <a:endParaRPr lang="en-US" dirty="0">
              <a:solidFill>
                <a:schemeClr val="tx1">
                  <a:lumMod val="76000"/>
                </a:schemeClr>
              </a:solidFill>
            </a:endParaRPr>
          </a:p>
          <a:p>
            <a:pPr>
              <a:buFont typeface="Arial"/>
            </a:pPr>
            <a:endParaRPr lang="en-US" dirty="0">
              <a:solidFill>
                <a:schemeClr val="tx1">
                  <a:lumMod val="76000"/>
                </a:schemeClr>
              </a:solidFill>
            </a:endParaRPr>
          </a:p>
          <a:p>
            <a:pPr marL="0" indent="0">
              <a:buNone/>
            </a:pPr>
            <a:r>
              <a:rPr lang="en-US" u="sng" dirty="0">
                <a:solidFill>
                  <a:schemeClr val="tx1">
                    <a:lumMod val="76000"/>
                  </a:schemeClr>
                </a:solidFill>
                <a:latin typeface="Libre Baskerville"/>
              </a:rPr>
              <a:t>Context</a:t>
            </a:r>
            <a:endParaRPr lang="en-US" u="sng">
              <a:solidFill>
                <a:schemeClr val="tx1">
                  <a:lumMod val="76000"/>
                </a:schemeClr>
              </a:solidFill>
            </a:endParaRPr>
          </a:p>
          <a:p>
            <a:r>
              <a:rPr lang="en-US" dirty="0">
                <a:solidFill>
                  <a:schemeClr val="tx1">
                    <a:lumMod val="76000"/>
                  </a:schemeClr>
                </a:solidFill>
                <a:latin typeface="Libre Baskerville"/>
              </a:rPr>
              <a:t>Is the context accurate and detailed? </a:t>
            </a:r>
            <a:endParaRPr lang="en-US" dirty="0">
              <a:solidFill>
                <a:schemeClr val="tx1">
                  <a:lumMod val="76000"/>
                </a:schemeClr>
              </a:solidFill>
            </a:endParaRPr>
          </a:p>
          <a:p>
            <a:r>
              <a:rPr lang="en-US" dirty="0">
                <a:solidFill>
                  <a:schemeClr val="tx1">
                    <a:lumMod val="76000"/>
                  </a:schemeClr>
                </a:solidFill>
                <a:latin typeface="Libre Baskerville"/>
              </a:rPr>
              <a:t>Does the context summary explain the significance of the source and connect it to the question? </a:t>
            </a:r>
            <a:endParaRPr lang="en-US" dirty="0">
              <a:solidFill>
                <a:schemeClr val="tx1">
                  <a:lumMod val="76000"/>
                </a:schemeClr>
              </a:solidFill>
            </a:endParaRPr>
          </a:p>
          <a:p>
            <a:endParaRPr lang="en-US"/>
          </a:p>
        </p:txBody>
      </p:sp>
    </p:spTree>
    <p:extLst>
      <p:ext uri="{BB962C8B-B14F-4D97-AF65-F5344CB8AC3E}">
        <p14:creationId xmlns:p14="http://schemas.microsoft.com/office/powerpoint/2010/main" val="18476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B36BA-DB9C-946A-D744-843222303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AED93-A19E-AD9C-3DD7-DB0337630FD9}"/>
              </a:ext>
            </a:extLst>
          </p:cNvPr>
          <p:cNvSpPr>
            <a:spLocks noGrp="1"/>
          </p:cNvSpPr>
          <p:nvPr>
            <p:ph type="title"/>
          </p:nvPr>
        </p:nvSpPr>
        <p:spPr/>
        <p:txBody>
          <a:bodyPr/>
          <a:lstStyle/>
          <a:p>
            <a:r>
              <a:rPr lang="en-US" dirty="0" err="1">
                <a:solidFill>
                  <a:schemeClr val="tx1"/>
                </a:solidFill>
                <a:latin typeface="Libre Franklin"/>
              </a:rPr>
              <a:t>Idependent</a:t>
            </a:r>
            <a:r>
              <a:rPr lang="en-US" dirty="0">
                <a:solidFill>
                  <a:schemeClr val="tx1"/>
                </a:solidFill>
                <a:latin typeface="Libre Franklin"/>
              </a:rPr>
              <a:t> Work</a:t>
            </a:r>
            <a:endParaRPr lang="en-US" dirty="0"/>
          </a:p>
        </p:txBody>
      </p:sp>
      <p:sp>
        <p:nvSpPr>
          <p:cNvPr id="3" name="Slide Number Placeholder 2">
            <a:extLst>
              <a:ext uri="{FF2B5EF4-FFF2-40B4-BE49-F238E27FC236}">
                <a16:creationId xmlns:a16="http://schemas.microsoft.com/office/drawing/2014/main" id="{1A271D29-6841-EBCA-2EE8-F6873DBF856C}"/>
              </a:ext>
            </a:extLst>
          </p:cNvPr>
          <p:cNvSpPr>
            <a:spLocks noGrp="1"/>
          </p:cNvSpPr>
          <p:nvPr>
            <p:ph type="sldNum" sz="quarter" idx="4"/>
          </p:nvPr>
        </p:nvSpPr>
        <p:spPr/>
        <p:txBody>
          <a:bodyPr/>
          <a:lstStyle/>
          <a:p>
            <a:fld id="{74743CB8-03B1-D240-A0C2-C770526C1FDB}" type="slidenum">
              <a:rPr lang="en-US" smtClean="0"/>
              <a:pPr/>
              <a:t>4</a:t>
            </a:fld>
            <a:endParaRPr lang="en-US"/>
          </a:p>
        </p:txBody>
      </p:sp>
      <p:sp>
        <p:nvSpPr>
          <p:cNvPr id="5" name="Content Placeholder 3">
            <a:extLst>
              <a:ext uri="{FF2B5EF4-FFF2-40B4-BE49-F238E27FC236}">
                <a16:creationId xmlns:a16="http://schemas.microsoft.com/office/drawing/2014/main" id="{9D7494BE-004C-2075-387C-F14ADDB0985C}"/>
              </a:ext>
            </a:extLst>
          </p:cNvPr>
          <p:cNvSpPr>
            <a:spLocks noGrp="1"/>
          </p:cNvSpPr>
          <p:nvPr>
            <p:ph idx="1"/>
          </p:nvPr>
        </p:nvSpPr>
        <p:spPr>
          <a:xfrm>
            <a:off x="1651380" y="395785"/>
            <a:ext cx="9979598" cy="5883870"/>
          </a:xfrm>
        </p:spPr>
        <p:txBody>
          <a:bodyPr vert="horz" lIns="91440" tIns="45720" rIns="91440" bIns="45720" rtlCol="0" anchor="t">
            <a:normAutofit/>
          </a:bodyPr>
          <a:lstStyle/>
          <a:p>
            <a:pPr>
              <a:buAutoNum type="arabicPeriod"/>
            </a:pPr>
            <a:endParaRPr lang="en-US" dirty="0">
              <a:latin typeface="Libre Baskerville"/>
            </a:endParaRPr>
          </a:p>
          <a:p>
            <a:pPr marL="514350" indent="-514350">
              <a:buAutoNum type="arabicPeriod"/>
            </a:pPr>
            <a:r>
              <a:rPr lang="en-US" dirty="0">
                <a:latin typeface="Libre Baskerville"/>
              </a:rPr>
              <a:t>Read and analyze the documents.</a:t>
            </a:r>
            <a:endParaRPr lang="en-US" dirty="0"/>
          </a:p>
          <a:p>
            <a:pPr marL="971550" lvl="1" indent="-514350"/>
            <a:r>
              <a:rPr lang="en-US" dirty="0">
                <a:latin typeface="Libre Baskerville"/>
              </a:rPr>
              <a:t>Highlight, circle, or underline as needed.</a:t>
            </a:r>
          </a:p>
          <a:p>
            <a:pPr marL="971550" lvl="1" indent="-514350"/>
            <a:r>
              <a:rPr lang="en-US" dirty="0">
                <a:latin typeface="Libre Baskerville"/>
              </a:rPr>
              <a:t>Use the vocabulary column to help you understand the source. </a:t>
            </a:r>
            <a:endParaRPr lang="en-US" dirty="0"/>
          </a:p>
          <a:p>
            <a:pPr marL="971550" lvl="1" indent="-514350"/>
            <a:r>
              <a:rPr lang="en-US" dirty="0">
                <a:latin typeface="Libre Baskerville"/>
              </a:rPr>
              <a:t>Take notes on another piece of paper if needed.</a:t>
            </a:r>
            <a:endParaRPr lang="en-US" dirty="0"/>
          </a:p>
          <a:p>
            <a:pPr marL="514350" indent="-514350">
              <a:buAutoNum type="arabicPeriod"/>
            </a:pPr>
            <a:endParaRPr lang="en-US" dirty="0"/>
          </a:p>
          <a:p>
            <a:pPr marL="514350" indent="-514350">
              <a:buAutoNum type="arabicPeriod"/>
            </a:pPr>
            <a:r>
              <a:rPr lang="en-US" dirty="0">
                <a:latin typeface="Libre Baskerville"/>
              </a:rPr>
              <a:t>Consider what the documents have to say about the DBQ question.</a:t>
            </a:r>
            <a:endParaRPr lang="en-US" dirty="0"/>
          </a:p>
        </p:txBody>
      </p:sp>
    </p:spTree>
    <p:extLst>
      <p:ext uri="{BB962C8B-B14F-4D97-AF65-F5344CB8AC3E}">
        <p14:creationId xmlns:p14="http://schemas.microsoft.com/office/powerpoint/2010/main" val="401133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A: Interview with Harriet Scott Palmer (1939) </a:t>
            </a:r>
            <a:endParaRPr lang="en-US" dirty="0"/>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5</a:t>
            </a:fld>
            <a:endParaRPr lang="en-US"/>
          </a:p>
        </p:txBody>
      </p:sp>
      <p:graphicFrame>
        <p:nvGraphicFramePr>
          <p:cNvPr id="5" name="Table 4">
            <a:extLst>
              <a:ext uri="{FF2B5EF4-FFF2-40B4-BE49-F238E27FC236}">
                <a16:creationId xmlns:a16="http://schemas.microsoft.com/office/drawing/2014/main" id="{A87FF030-5278-E7B7-0304-25B6B4718E18}"/>
              </a:ext>
            </a:extLst>
          </p:cNvPr>
          <p:cNvGraphicFramePr>
            <a:graphicFrameLocks noGrp="1"/>
          </p:cNvGraphicFramePr>
          <p:nvPr>
            <p:extLst>
              <p:ext uri="{D42A27DB-BD31-4B8C-83A1-F6EECF244321}">
                <p14:modId xmlns:p14="http://schemas.microsoft.com/office/powerpoint/2010/main" val="234411234"/>
              </p:ext>
            </p:extLst>
          </p:nvPr>
        </p:nvGraphicFramePr>
        <p:xfrm>
          <a:off x="1704320" y="825984"/>
          <a:ext cx="9834433" cy="5212080"/>
        </p:xfrm>
        <a:graphic>
          <a:graphicData uri="http://schemas.openxmlformats.org/drawingml/2006/table">
            <a:tbl>
              <a:tblPr bandRow="1">
                <a:tableStyleId>{5C22544A-7EE6-4342-B048-85BDC9FD1C3A}</a:tableStyleId>
              </a:tblPr>
              <a:tblGrid>
                <a:gridCol w="6235315">
                  <a:extLst>
                    <a:ext uri="{9D8B030D-6E8A-4147-A177-3AD203B41FA5}">
                      <a16:colId xmlns:a16="http://schemas.microsoft.com/office/drawing/2014/main" val="2637599744"/>
                    </a:ext>
                  </a:extLst>
                </a:gridCol>
                <a:gridCol w="3599118">
                  <a:extLst>
                    <a:ext uri="{9D8B030D-6E8A-4147-A177-3AD203B41FA5}">
                      <a16:colId xmlns:a16="http://schemas.microsoft.com/office/drawing/2014/main" val="3658578614"/>
                    </a:ext>
                  </a:extLst>
                </a:gridCol>
              </a:tblGrid>
              <a:tr h="3935486">
                <a:tc>
                  <a:txBody>
                    <a:bodyPr/>
                    <a:lstStyle/>
                    <a:p>
                      <a:pPr rtl="0" fontAlgn="base">
                        <a:lnSpc>
                          <a:spcPct val="100000"/>
                        </a:lnSpc>
                        <a:buNone/>
                      </a:pPr>
                      <a:r>
                        <a:rPr lang="en-US" sz="2400" dirty="0">
                          <a:solidFill>
                            <a:srgbClr val="333A40"/>
                          </a:solidFill>
                          <a:effectLst/>
                          <a:latin typeface="Libre Baskerville"/>
                        </a:rPr>
                        <a:t>On and on, we journeyed — averaging 15 miles a day over cactus, </a:t>
                      </a:r>
                      <a:r>
                        <a:rPr lang="en-US" sz="2400" b="1" dirty="0">
                          <a:solidFill>
                            <a:srgbClr val="333A40"/>
                          </a:solidFill>
                          <a:effectLst/>
                          <a:latin typeface="Libre Baskerville"/>
                        </a:rPr>
                        <a:t>sagebrush</a:t>
                      </a:r>
                      <a:r>
                        <a:rPr lang="en-US" sz="2400" dirty="0">
                          <a:solidFill>
                            <a:srgbClr val="333A40"/>
                          </a:solidFill>
                          <a:effectLst/>
                          <a:latin typeface="Libre Baskerville"/>
                        </a:rPr>
                        <a:t>, and hot sand. Everybody’s shoes gave out, and we </a:t>
                      </a:r>
                      <a:r>
                        <a:rPr lang="en-US" sz="2400" b="1" dirty="0">
                          <a:solidFill>
                            <a:srgbClr val="333A40"/>
                          </a:solidFill>
                          <a:effectLst/>
                          <a:latin typeface="Libre Baskerville"/>
                        </a:rPr>
                        <a:t>bartered </a:t>
                      </a:r>
                      <a:r>
                        <a:rPr lang="en-US" sz="2400" dirty="0">
                          <a:solidFill>
                            <a:srgbClr val="333A40"/>
                          </a:solidFill>
                          <a:effectLst/>
                          <a:latin typeface="Libre Baskerville"/>
                        </a:rPr>
                        <a:t>with Indians for </a:t>
                      </a:r>
                      <a:r>
                        <a:rPr lang="en-US" sz="2400" b="1" dirty="0">
                          <a:solidFill>
                            <a:srgbClr val="333A40"/>
                          </a:solidFill>
                          <a:effectLst/>
                          <a:latin typeface="Libre Baskerville"/>
                        </a:rPr>
                        <a:t>moccasins</a:t>
                      </a:r>
                      <a:r>
                        <a:rPr lang="en-US" sz="2400" dirty="0">
                          <a:solidFill>
                            <a:srgbClr val="333A40"/>
                          </a:solidFill>
                          <a:effectLst/>
                          <a:latin typeface="Libre Baskerville"/>
                        </a:rPr>
                        <a:t>, but that didn’t help much about the </a:t>
                      </a:r>
                      <a:r>
                        <a:rPr lang="en-US" sz="2400" b="1" dirty="0">
                          <a:solidFill>
                            <a:srgbClr val="333A40"/>
                          </a:solidFill>
                          <a:effectLst/>
                          <a:latin typeface="Libre Baskerville"/>
                        </a:rPr>
                        <a:t>prickly pears</a:t>
                      </a:r>
                      <a:r>
                        <a:rPr lang="en-US" sz="2400" dirty="0">
                          <a:solidFill>
                            <a:srgbClr val="333A40"/>
                          </a:solidFill>
                          <a:effectLst/>
                          <a:latin typeface="Libre Baskerville"/>
                        </a:rPr>
                        <a:t>. One by one, the oxen </a:t>
                      </a:r>
                      <a:r>
                        <a:rPr lang="en-US" sz="2400" b="1" dirty="0">
                          <a:solidFill>
                            <a:srgbClr val="333A40"/>
                          </a:solidFill>
                          <a:effectLst/>
                          <a:latin typeface="Libre Baskerville"/>
                        </a:rPr>
                        <a:t>fell by the way.</a:t>
                      </a:r>
                      <a:r>
                        <a:rPr lang="en-US" sz="2400" dirty="0">
                          <a:solidFill>
                            <a:srgbClr val="333A40"/>
                          </a:solidFill>
                          <a:effectLst/>
                          <a:latin typeface="Libre Baskerville"/>
                        </a:rPr>
                        <a:t> We came to Burnt River — a most </a:t>
                      </a:r>
                      <a:r>
                        <a:rPr lang="en-US" sz="2400" b="1" dirty="0">
                          <a:solidFill>
                            <a:srgbClr val="333A40"/>
                          </a:solidFill>
                          <a:effectLst/>
                          <a:latin typeface="Libre Baskerville"/>
                        </a:rPr>
                        <a:t>desolate </a:t>
                      </a:r>
                      <a:r>
                        <a:rPr lang="en-US" sz="2400" dirty="0">
                          <a:solidFill>
                            <a:srgbClr val="333A40"/>
                          </a:solidFill>
                          <a:effectLst/>
                          <a:latin typeface="Libre Baskerville"/>
                        </a:rPr>
                        <a:t>country. Here, our baby brother, Willie, fell sick. It was in the heat of August. The train was halted so that the darling child of four years could be better cared for, but he became unconscious and passed away. </a:t>
                      </a: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A40"/>
                          </a:solidFill>
                          <a:effectLst/>
                          <a:latin typeface="Libre Baskerville"/>
                        </a:rPr>
                        <a:t>sagebrush- </a:t>
                      </a:r>
                      <a:r>
                        <a:rPr lang="en-US" sz="2400" dirty="0">
                          <a:solidFill>
                            <a:srgbClr val="333A40"/>
                          </a:solidFill>
                          <a:effectLst/>
                          <a:latin typeface="Libre Baskerville"/>
                        </a:rPr>
                        <a:t>dry, shrubby plants </a:t>
                      </a:r>
                      <a:endParaRPr lang="en-US" sz="2400">
                        <a:solidFill>
                          <a:srgbClr val="333B41"/>
                        </a:solidFill>
                        <a:effectLst/>
                        <a:latin typeface="Libre Baskerville"/>
                      </a:endParaRPr>
                    </a:p>
                    <a:p>
                      <a:pPr rtl="0" fontAlgn="base">
                        <a:lnSpc>
                          <a:spcPct val="100000"/>
                        </a:lnSpc>
                        <a:buNone/>
                      </a:pPr>
                      <a:r>
                        <a:rPr lang="en-US" sz="2400" b="1">
                          <a:solidFill>
                            <a:srgbClr val="333A40"/>
                          </a:solidFill>
                          <a:effectLst/>
                          <a:latin typeface="Libre Baskerville"/>
                        </a:rPr>
                        <a:t>bartered- </a:t>
                      </a:r>
                      <a:r>
                        <a:rPr lang="en-US" sz="2400" dirty="0">
                          <a:solidFill>
                            <a:srgbClr val="333A40"/>
                          </a:solidFill>
                          <a:effectLst/>
                          <a:latin typeface="Libre Baskerville"/>
                        </a:rPr>
                        <a:t>traded goods without money </a:t>
                      </a:r>
                      <a:endParaRPr lang="en-US" sz="2400" dirty="0">
                        <a:solidFill>
                          <a:srgbClr val="333B41"/>
                        </a:solidFill>
                        <a:effectLst/>
                        <a:latin typeface="Libre Baskerville"/>
                      </a:endParaRPr>
                    </a:p>
                    <a:p>
                      <a:pPr rtl="0" fontAlgn="base">
                        <a:lnSpc>
                          <a:spcPct val="100000"/>
                        </a:lnSpc>
                        <a:buNone/>
                      </a:pPr>
                      <a:r>
                        <a:rPr lang="en-US" sz="2400" b="1" dirty="0">
                          <a:solidFill>
                            <a:srgbClr val="333A40"/>
                          </a:solidFill>
                          <a:effectLst/>
                          <a:latin typeface="Libre Baskerville"/>
                        </a:rPr>
                        <a:t>moccasins- </a:t>
                      </a:r>
                      <a:r>
                        <a:rPr lang="en-US" sz="2400" dirty="0">
                          <a:solidFill>
                            <a:srgbClr val="333A40"/>
                          </a:solidFill>
                          <a:effectLst/>
                          <a:latin typeface="Libre Baskerville"/>
                        </a:rPr>
                        <a:t>shoes worn by Native Americans </a:t>
                      </a:r>
                      <a:endParaRPr lang="en-US" sz="2400" dirty="0">
                        <a:solidFill>
                          <a:srgbClr val="333B41"/>
                        </a:solidFill>
                        <a:effectLst/>
                        <a:latin typeface="Libre Baskerville"/>
                      </a:endParaRPr>
                    </a:p>
                    <a:p>
                      <a:pPr rtl="0" fontAlgn="base">
                        <a:lnSpc>
                          <a:spcPct val="100000"/>
                        </a:lnSpc>
                        <a:buNone/>
                      </a:pPr>
                      <a:r>
                        <a:rPr lang="en-US" sz="2400" b="1" dirty="0">
                          <a:solidFill>
                            <a:srgbClr val="333A40"/>
                          </a:solidFill>
                          <a:effectLst/>
                          <a:latin typeface="Libre Baskerville"/>
                        </a:rPr>
                        <a:t>prickly pears- </a:t>
                      </a:r>
                      <a:r>
                        <a:rPr lang="en-US" sz="2400" dirty="0">
                          <a:solidFill>
                            <a:srgbClr val="333A40"/>
                          </a:solidFill>
                          <a:effectLst/>
                          <a:latin typeface="Libre Baskerville"/>
                        </a:rPr>
                        <a:t>a type of cactus </a:t>
                      </a:r>
                      <a:endParaRPr lang="en-US" sz="2400" dirty="0">
                        <a:solidFill>
                          <a:srgbClr val="333B41"/>
                        </a:solidFill>
                        <a:effectLst/>
                        <a:latin typeface="Libre Baskerville"/>
                      </a:endParaRPr>
                    </a:p>
                    <a:p>
                      <a:pPr rtl="0" fontAlgn="base">
                        <a:lnSpc>
                          <a:spcPct val="100000"/>
                        </a:lnSpc>
                        <a:buNone/>
                      </a:pPr>
                      <a:r>
                        <a:rPr lang="en-US" sz="2400" b="1" dirty="0">
                          <a:solidFill>
                            <a:srgbClr val="333A40"/>
                          </a:solidFill>
                          <a:effectLst/>
                          <a:latin typeface="Libre Baskerville"/>
                        </a:rPr>
                        <a:t>fell by the way</a:t>
                      </a:r>
                      <a:r>
                        <a:rPr lang="en-US" sz="2400" dirty="0">
                          <a:solidFill>
                            <a:srgbClr val="333A40"/>
                          </a:solidFill>
                          <a:effectLst/>
                          <a:latin typeface="Libre Baskerville"/>
                        </a:rPr>
                        <a:t>- died </a:t>
                      </a:r>
                      <a:endParaRPr lang="en-US" sz="2400" dirty="0">
                        <a:solidFill>
                          <a:srgbClr val="333B41"/>
                        </a:solidFill>
                        <a:effectLst/>
                        <a:latin typeface="Libre Baskerville"/>
                      </a:endParaRPr>
                    </a:p>
                    <a:p>
                      <a:pPr rtl="0" fontAlgn="base">
                        <a:lnSpc>
                          <a:spcPct val="100000"/>
                        </a:lnSpc>
                        <a:buNone/>
                      </a:pPr>
                      <a:r>
                        <a:rPr lang="en-US" sz="2400" b="1" dirty="0">
                          <a:solidFill>
                            <a:srgbClr val="333A40"/>
                          </a:solidFill>
                          <a:effectLst/>
                          <a:latin typeface="Libre Baskerville"/>
                        </a:rPr>
                        <a:t>desolate- </a:t>
                      </a:r>
                      <a:r>
                        <a:rPr lang="en-US" sz="2400" dirty="0">
                          <a:solidFill>
                            <a:srgbClr val="333A40"/>
                          </a:solidFill>
                          <a:effectLst/>
                          <a:latin typeface="Libre Baskerville"/>
                        </a:rPr>
                        <a:t>deserted, empty </a:t>
                      </a: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608689"/>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1E72-712D-0569-DFA9-671DD0A3C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94B7-EC50-1BA9-971C-14235317E2CD}"/>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B: American Progress by John Gast (1872)  </a:t>
            </a:r>
            <a:endParaRPr lang="en-US" dirty="0"/>
          </a:p>
        </p:txBody>
      </p:sp>
      <p:sp>
        <p:nvSpPr>
          <p:cNvPr id="4" name="Slide Number Placeholder 3">
            <a:extLst>
              <a:ext uri="{FF2B5EF4-FFF2-40B4-BE49-F238E27FC236}">
                <a16:creationId xmlns:a16="http://schemas.microsoft.com/office/drawing/2014/main" id="{DE13B72D-363F-86BC-41BF-B0571DF5A45A}"/>
              </a:ext>
            </a:extLst>
          </p:cNvPr>
          <p:cNvSpPr>
            <a:spLocks noGrp="1"/>
          </p:cNvSpPr>
          <p:nvPr>
            <p:ph type="sldNum" sz="quarter" idx="4"/>
          </p:nvPr>
        </p:nvSpPr>
        <p:spPr/>
        <p:txBody>
          <a:bodyPr/>
          <a:lstStyle/>
          <a:p>
            <a:fld id="{74743CB8-03B1-D240-A0C2-C770526C1FDB}" type="slidenum">
              <a:rPr lang="en-US" smtClean="0"/>
              <a:pPr/>
              <a:t>6</a:t>
            </a:fld>
            <a:endParaRPr lang="en-US"/>
          </a:p>
        </p:txBody>
      </p:sp>
      <p:pic>
        <p:nvPicPr>
          <p:cNvPr id="7" name="Picture 6" descr="Picture, Picture">
            <a:extLst>
              <a:ext uri="{FF2B5EF4-FFF2-40B4-BE49-F238E27FC236}">
                <a16:creationId xmlns:a16="http://schemas.microsoft.com/office/drawing/2014/main" id="{51276782-94BA-9BB9-4857-F01F8108832F}"/>
              </a:ext>
            </a:extLst>
          </p:cNvPr>
          <p:cNvPicPr>
            <a:picLocks noChangeAspect="1"/>
          </p:cNvPicPr>
          <p:nvPr/>
        </p:nvPicPr>
        <p:blipFill>
          <a:blip r:embed="rId3"/>
          <a:srcRect l="15523" r="13628"/>
          <a:stretch/>
        </p:blipFill>
        <p:spPr>
          <a:xfrm>
            <a:off x="1984075" y="552414"/>
            <a:ext cx="9058268" cy="5334365"/>
          </a:xfrm>
          <a:prstGeom prst="rect">
            <a:avLst/>
          </a:prstGeom>
        </p:spPr>
      </p:pic>
    </p:spTree>
    <p:extLst>
      <p:ext uri="{BB962C8B-B14F-4D97-AF65-F5344CB8AC3E}">
        <p14:creationId xmlns:p14="http://schemas.microsoft.com/office/powerpoint/2010/main" val="244381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F97E-DAEA-1F01-E327-2B739AD7A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C48CC-592F-11B6-F823-A1AA0B3C40A8}"/>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C: Excerpt from the Gadsden Treaty (1853) </a:t>
            </a:r>
            <a:endParaRPr lang="en-US" dirty="0"/>
          </a:p>
        </p:txBody>
      </p:sp>
      <p:sp>
        <p:nvSpPr>
          <p:cNvPr id="4" name="Slide Number Placeholder 3">
            <a:extLst>
              <a:ext uri="{FF2B5EF4-FFF2-40B4-BE49-F238E27FC236}">
                <a16:creationId xmlns:a16="http://schemas.microsoft.com/office/drawing/2014/main" id="{0E4FB54E-79B4-0607-DB3B-59AF85365D29}"/>
              </a:ext>
            </a:extLst>
          </p:cNvPr>
          <p:cNvSpPr>
            <a:spLocks noGrp="1"/>
          </p:cNvSpPr>
          <p:nvPr>
            <p:ph type="sldNum" sz="quarter" idx="4"/>
          </p:nvPr>
        </p:nvSpPr>
        <p:spPr/>
        <p:txBody>
          <a:bodyPr/>
          <a:lstStyle/>
          <a:p>
            <a:fld id="{74743CB8-03B1-D240-A0C2-C770526C1FDB}" type="slidenum">
              <a:rPr lang="en-US" smtClean="0"/>
              <a:pPr/>
              <a:t>7</a:t>
            </a:fld>
            <a:endParaRPr lang="en-US"/>
          </a:p>
        </p:txBody>
      </p:sp>
      <p:graphicFrame>
        <p:nvGraphicFramePr>
          <p:cNvPr id="5" name="Table 4">
            <a:extLst>
              <a:ext uri="{FF2B5EF4-FFF2-40B4-BE49-F238E27FC236}">
                <a16:creationId xmlns:a16="http://schemas.microsoft.com/office/drawing/2014/main" id="{BFFAB697-982C-4906-28AF-76A889FCD3D2}"/>
              </a:ext>
            </a:extLst>
          </p:cNvPr>
          <p:cNvGraphicFramePr>
            <a:graphicFrameLocks noGrp="1"/>
          </p:cNvGraphicFramePr>
          <p:nvPr>
            <p:extLst>
              <p:ext uri="{D42A27DB-BD31-4B8C-83A1-F6EECF244321}">
                <p14:modId xmlns:p14="http://schemas.microsoft.com/office/powerpoint/2010/main" val="409406369"/>
              </p:ext>
            </p:extLst>
          </p:nvPr>
        </p:nvGraphicFramePr>
        <p:xfrm>
          <a:off x="1612936" y="275991"/>
          <a:ext cx="10294314" cy="5577840"/>
        </p:xfrm>
        <a:graphic>
          <a:graphicData uri="http://schemas.openxmlformats.org/drawingml/2006/table">
            <a:tbl>
              <a:tblPr bandRow="1">
                <a:tableStyleId>{5C22544A-7EE6-4342-B048-85BDC9FD1C3A}</a:tableStyleId>
              </a:tblPr>
              <a:tblGrid>
                <a:gridCol w="7419473">
                  <a:extLst>
                    <a:ext uri="{9D8B030D-6E8A-4147-A177-3AD203B41FA5}">
                      <a16:colId xmlns:a16="http://schemas.microsoft.com/office/drawing/2014/main" val="2535481739"/>
                    </a:ext>
                  </a:extLst>
                </a:gridCol>
                <a:gridCol w="2874841">
                  <a:extLst>
                    <a:ext uri="{9D8B030D-6E8A-4147-A177-3AD203B41FA5}">
                      <a16:colId xmlns:a16="http://schemas.microsoft.com/office/drawing/2014/main" val="3304417205"/>
                    </a:ext>
                  </a:extLst>
                </a:gridCol>
              </a:tblGrid>
              <a:tr h="4481504">
                <a:tc>
                  <a:txBody>
                    <a:bodyPr/>
                    <a:lstStyle/>
                    <a:p>
                      <a:pPr lvl="0" algn="l" rtl="0" fontAlgn="base">
                        <a:lnSpc>
                          <a:spcPct val="100000"/>
                        </a:lnSpc>
                        <a:spcBef>
                          <a:spcPts val="0"/>
                        </a:spcBef>
                        <a:spcAft>
                          <a:spcPts val="0"/>
                        </a:spcAft>
                        <a:buNone/>
                      </a:pPr>
                      <a:r>
                        <a:rPr lang="en-US" sz="2400" b="0" i="0" u="none" strike="noStrike" noProof="0" dirty="0">
                          <a:solidFill>
                            <a:srgbClr val="000000"/>
                          </a:solidFill>
                          <a:effectLst/>
                          <a:latin typeface="Libre Baskerville"/>
                        </a:rPr>
                        <a:t>The Republic of Mexico and the United States of America desiring to remove every cause of disagreement which might interfere in any manner with the better friendship and </a:t>
                      </a:r>
                      <a:r>
                        <a:rPr lang="en-US" sz="2400" b="1" i="0" u="none" strike="noStrike" noProof="0" dirty="0">
                          <a:solidFill>
                            <a:srgbClr val="000000"/>
                          </a:solidFill>
                          <a:effectLst/>
                          <a:latin typeface="Libre Baskerville"/>
                        </a:rPr>
                        <a:t>intercourse</a:t>
                      </a:r>
                      <a:r>
                        <a:rPr lang="en-US" sz="2400" b="0" i="0" u="none" strike="noStrike" noProof="0" dirty="0">
                          <a:solidFill>
                            <a:srgbClr val="000000"/>
                          </a:solidFill>
                          <a:effectLst/>
                          <a:latin typeface="Libre Baskerville"/>
                        </a:rPr>
                        <a:t> between the two countries, and especially in respect to the true limits which should be established... In consideration of the </a:t>
                      </a:r>
                      <a:r>
                        <a:rPr lang="en-US" sz="2400" b="1" i="0" u="none" strike="noStrike" noProof="0" dirty="0">
                          <a:solidFill>
                            <a:srgbClr val="000000"/>
                          </a:solidFill>
                          <a:effectLst/>
                          <a:latin typeface="Libre Baskerville"/>
                        </a:rPr>
                        <a:t>foregoing stipulations</a:t>
                      </a:r>
                      <a:r>
                        <a:rPr lang="en-US" sz="2400" b="0" i="0" u="none" strike="noStrike" noProof="0" dirty="0">
                          <a:solidFill>
                            <a:srgbClr val="000000"/>
                          </a:solidFill>
                          <a:effectLst/>
                          <a:latin typeface="Libre Baskerville"/>
                        </a:rPr>
                        <a:t>, the Government of the United States agrees to pay to the government of Mexico... the sum of ten millions of dollars, of which seven millions shall be paid immediately upon the exchange of the </a:t>
                      </a:r>
                      <a:r>
                        <a:rPr lang="en-US" sz="2400" b="1" i="0" u="none" strike="noStrike" noProof="0" dirty="0">
                          <a:solidFill>
                            <a:srgbClr val="000000"/>
                          </a:solidFill>
                          <a:effectLst/>
                          <a:latin typeface="Libre Baskerville"/>
                        </a:rPr>
                        <a:t>ratifications</a:t>
                      </a:r>
                      <a:r>
                        <a:rPr lang="en-US" sz="2400" b="0" i="0" u="none" strike="noStrike" noProof="0" dirty="0">
                          <a:solidFill>
                            <a:srgbClr val="000000"/>
                          </a:solidFill>
                          <a:effectLst/>
                          <a:latin typeface="Libre Baskerville"/>
                        </a:rPr>
                        <a:t> of this treaty, and the remaining three millions as soon as the boundary line shall be surveyed, marked, and established..</a:t>
                      </a:r>
                      <a:r>
                        <a:rPr lang="en-US" sz="2400" dirty="0">
                          <a:solidFill>
                            <a:srgbClr val="000000"/>
                          </a:solidFill>
                          <a:effectLst/>
                          <a:latin typeface="Libre Baskerville"/>
                        </a:rPr>
                        <a:t> </a:t>
                      </a: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400" b="1" dirty="0">
                        <a:solidFill>
                          <a:srgbClr val="000000"/>
                        </a:solidFill>
                        <a:effectLst/>
                        <a:latin typeface="Libre Baskerville"/>
                      </a:endParaRPr>
                    </a:p>
                    <a:p>
                      <a:pPr rtl="0" fontAlgn="base">
                        <a:lnSpc>
                          <a:spcPct val="100000"/>
                        </a:lnSpc>
                        <a:buNone/>
                      </a:pPr>
                      <a:r>
                        <a:rPr lang="en-US" sz="2400" b="1" dirty="0">
                          <a:solidFill>
                            <a:srgbClr val="000000"/>
                          </a:solidFill>
                          <a:effectLst/>
                          <a:latin typeface="Libre Baskerville"/>
                        </a:rPr>
                        <a:t>intercourse- </a:t>
                      </a:r>
                    </a:p>
                    <a:p>
                      <a:pPr lvl="0">
                        <a:lnSpc>
                          <a:spcPct val="100000"/>
                        </a:lnSpc>
                        <a:buNone/>
                      </a:pPr>
                      <a:endParaRPr lang="en-US" sz="2400" b="1" dirty="0">
                        <a:solidFill>
                          <a:srgbClr val="000000"/>
                        </a:solidFill>
                        <a:effectLst/>
                        <a:latin typeface="Libre Baskerville"/>
                      </a:endParaRPr>
                    </a:p>
                    <a:p>
                      <a:pPr lvl="0">
                        <a:lnSpc>
                          <a:spcPct val="100000"/>
                        </a:lnSpc>
                        <a:buNone/>
                      </a:pPr>
                      <a:r>
                        <a:rPr lang="en-US" sz="2400" b="1" dirty="0">
                          <a:solidFill>
                            <a:srgbClr val="000000"/>
                          </a:solidFill>
                          <a:effectLst/>
                          <a:latin typeface="Libre Baskerville"/>
                        </a:rPr>
                        <a:t>foregoing stipulations- </a:t>
                      </a:r>
                      <a:r>
                        <a:rPr lang="en-US" sz="2400" dirty="0">
                          <a:solidFill>
                            <a:srgbClr val="000000"/>
                          </a:solidFill>
                          <a:effectLst/>
                          <a:latin typeface="Libre Baskerville"/>
                        </a:rPr>
                        <a:t>conditions or agreements already mentioned </a:t>
                      </a:r>
                      <a:endParaRPr lang="en-US" sz="240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000000"/>
                          </a:solidFill>
                          <a:effectLst/>
                          <a:latin typeface="Libre Baskerville"/>
                        </a:rPr>
                        <a:t>ratifications-</a:t>
                      </a:r>
                      <a:r>
                        <a:rPr lang="en-US" sz="2400" dirty="0">
                          <a:solidFill>
                            <a:srgbClr val="000000"/>
                          </a:solidFill>
                          <a:effectLst/>
                          <a:latin typeface="Libre Baskerville"/>
                        </a:rPr>
                        <a:t>approvals </a:t>
                      </a: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853783"/>
                  </a:ext>
                </a:extLst>
              </a:tr>
            </a:tbl>
          </a:graphicData>
        </a:graphic>
      </p:graphicFrame>
    </p:spTree>
    <p:extLst>
      <p:ext uri="{BB962C8B-B14F-4D97-AF65-F5344CB8AC3E}">
        <p14:creationId xmlns:p14="http://schemas.microsoft.com/office/powerpoint/2010/main" val="21457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2450-6F90-9C3E-1400-47CDDCCB5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A89FD-AD79-8029-1D9E-205AAAD7BCA6}"/>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D: Excerpt from the Indian Removal Act (1830) </a:t>
            </a:r>
            <a:endParaRPr lang="en-US" dirty="0"/>
          </a:p>
        </p:txBody>
      </p:sp>
      <p:sp>
        <p:nvSpPr>
          <p:cNvPr id="4" name="Slide Number Placeholder 3">
            <a:extLst>
              <a:ext uri="{FF2B5EF4-FFF2-40B4-BE49-F238E27FC236}">
                <a16:creationId xmlns:a16="http://schemas.microsoft.com/office/drawing/2014/main" id="{54D35EBF-48EB-F011-347A-A92EE8E8E04B}"/>
              </a:ext>
            </a:extLst>
          </p:cNvPr>
          <p:cNvSpPr>
            <a:spLocks noGrp="1"/>
          </p:cNvSpPr>
          <p:nvPr>
            <p:ph type="sldNum" sz="quarter" idx="4"/>
          </p:nvPr>
        </p:nvSpPr>
        <p:spPr/>
        <p:txBody>
          <a:bodyPr/>
          <a:lstStyle/>
          <a:p>
            <a:fld id="{74743CB8-03B1-D240-A0C2-C770526C1FDB}" type="slidenum">
              <a:rPr lang="en-US" smtClean="0"/>
              <a:pPr/>
              <a:t>8</a:t>
            </a:fld>
            <a:endParaRPr lang="en-US"/>
          </a:p>
        </p:txBody>
      </p:sp>
      <p:graphicFrame>
        <p:nvGraphicFramePr>
          <p:cNvPr id="7" name="Table 6">
            <a:extLst>
              <a:ext uri="{FF2B5EF4-FFF2-40B4-BE49-F238E27FC236}">
                <a16:creationId xmlns:a16="http://schemas.microsoft.com/office/drawing/2014/main" id="{C180AA67-F50F-E677-7D33-58FB1A208971}"/>
              </a:ext>
            </a:extLst>
          </p:cNvPr>
          <p:cNvGraphicFramePr>
            <a:graphicFrameLocks noGrp="1"/>
          </p:cNvGraphicFramePr>
          <p:nvPr>
            <p:extLst>
              <p:ext uri="{D42A27DB-BD31-4B8C-83A1-F6EECF244321}">
                <p14:modId xmlns:p14="http://schemas.microsoft.com/office/powerpoint/2010/main" val="4084762903"/>
              </p:ext>
            </p:extLst>
          </p:nvPr>
        </p:nvGraphicFramePr>
        <p:xfrm>
          <a:off x="1884641" y="616580"/>
          <a:ext cx="9653619" cy="5212080"/>
        </p:xfrm>
        <a:graphic>
          <a:graphicData uri="http://schemas.openxmlformats.org/drawingml/2006/table">
            <a:tbl>
              <a:tblPr bandRow="1">
                <a:tableStyleId>{5C22544A-7EE6-4342-B048-85BDC9FD1C3A}</a:tableStyleId>
              </a:tblPr>
              <a:tblGrid>
                <a:gridCol w="6202567">
                  <a:extLst>
                    <a:ext uri="{9D8B030D-6E8A-4147-A177-3AD203B41FA5}">
                      <a16:colId xmlns:a16="http://schemas.microsoft.com/office/drawing/2014/main" val="4053555434"/>
                    </a:ext>
                  </a:extLst>
                </a:gridCol>
                <a:gridCol w="3451052">
                  <a:extLst>
                    <a:ext uri="{9D8B030D-6E8A-4147-A177-3AD203B41FA5}">
                      <a16:colId xmlns:a16="http://schemas.microsoft.com/office/drawing/2014/main" val="259251406"/>
                    </a:ext>
                  </a:extLst>
                </a:gridCol>
              </a:tblGrid>
              <a:tr h="2377440">
                <a:tc>
                  <a:txBody>
                    <a:bodyPr/>
                    <a:lstStyle/>
                    <a:p>
                      <a:pPr rtl="0" fontAlgn="base">
                        <a:lnSpc>
                          <a:spcPct val="100000"/>
                        </a:lnSpc>
                        <a:buNone/>
                      </a:pPr>
                      <a:r>
                        <a:rPr lang="en-US" sz="2400" dirty="0">
                          <a:solidFill>
                            <a:srgbClr val="333A40"/>
                          </a:solidFill>
                          <a:effectLst/>
                          <a:latin typeface="Libre Baskerville"/>
                        </a:rPr>
                        <a:t>Be it </a:t>
                      </a:r>
                      <a:r>
                        <a:rPr lang="en-US" sz="2400" b="1" dirty="0">
                          <a:solidFill>
                            <a:srgbClr val="333A40"/>
                          </a:solidFill>
                          <a:effectLst/>
                          <a:latin typeface="Libre Baskerville"/>
                        </a:rPr>
                        <a:t>enacted </a:t>
                      </a:r>
                      <a:r>
                        <a:rPr lang="en-US" sz="2400" dirty="0">
                          <a:solidFill>
                            <a:srgbClr val="333A40"/>
                          </a:solidFill>
                          <a:effectLst/>
                          <a:latin typeface="Libre Baskerville"/>
                        </a:rPr>
                        <a:t>by the Senate and House of Representatives of the United States of America, in Congress assembled, That it shall and may be lawful for the President of the United States to cause so much of any territory belonging to the United States, west of the river Mississippi, not included in any state or organized territory, and to which the Indian title has been </a:t>
                      </a:r>
                      <a:r>
                        <a:rPr lang="en-US" sz="2400" b="1" dirty="0">
                          <a:solidFill>
                            <a:srgbClr val="333A40"/>
                          </a:solidFill>
                          <a:effectLst/>
                          <a:latin typeface="Libre Baskerville"/>
                        </a:rPr>
                        <a:t>extinguished</a:t>
                      </a:r>
                      <a:r>
                        <a:rPr lang="en-US" sz="2400" dirty="0">
                          <a:solidFill>
                            <a:srgbClr val="333A40"/>
                          </a:solidFill>
                          <a:effectLst/>
                          <a:latin typeface="Libre Baskerville"/>
                        </a:rPr>
                        <a:t>, as he may judge necessary, to be divided into a suitable number of districts, for the reception of such tribes or nations of Indians... </a:t>
                      </a: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A40"/>
                          </a:solidFill>
                          <a:effectLst/>
                          <a:latin typeface="Libre Baskerville"/>
                        </a:rPr>
                        <a:t>enacted- </a:t>
                      </a:r>
                      <a:r>
                        <a:rPr lang="en-US" sz="2400" dirty="0">
                          <a:solidFill>
                            <a:srgbClr val="333A40"/>
                          </a:solidFill>
                          <a:effectLst/>
                          <a:latin typeface="Libre Baskerville"/>
                        </a:rPr>
                        <a:t>made law  </a:t>
                      </a: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333A40"/>
                          </a:solidFill>
                          <a:effectLst/>
                          <a:latin typeface="Libre Baskerville"/>
                        </a:rPr>
                        <a:t>extinguished-</a:t>
                      </a:r>
                      <a:r>
                        <a:rPr lang="en-US" sz="2400" dirty="0">
                          <a:solidFill>
                            <a:srgbClr val="333A40"/>
                          </a:solidFill>
                          <a:effectLst/>
                          <a:latin typeface="Libre Baskerville"/>
                        </a:rPr>
                        <a:t> ended </a:t>
                      </a: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8810068"/>
                  </a:ext>
                </a:extLst>
              </a:tr>
            </a:tbl>
          </a:graphicData>
        </a:graphic>
      </p:graphicFrame>
    </p:spTree>
    <p:extLst>
      <p:ext uri="{BB962C8B-B14F-4D97-AF65-F5344CB8AC3E}">
        <p14:creationId xmlns:p14="http://schemas.microsoft.com/office/powerpoint/2010/main" val="10742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DE3B-7DBC-6F21-427C-F4EC28D32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4ED0A-1616-AFEC-7EA6-13461BA9DC1D}"/>
              </a:ext>
            </a:extLst>
          </p:cNvPr>
          <p:cNvSpPr>
            <a:spLocks noGrp="1"/>
          </p:cNvSpPr>
          <p:nvPr>
            <p:ph type="title"/>
          </p:nvPr>
        </p:nvSpPr>
        <p:spPr/>
        <p:txBody>
          <a:bodyPr>
            <a:normAutofit fontScale="90000"/>
          </a:bodyPr>
          <a:lstStyle/>
          <a:p>
            <a:r>
              <a:rPr lang="en-US" sz="3200">
                <a:solidFill>
                  <a:srgbClr val="333B41"/>
                </a:solidFill>
                <a:latin typeface="Libre Franklin"/>
              </a:rPr>
              <a:t>Document E: Handbill from the California Emigration Society, Boston   (1856) </a:t>
            </a:r>
            <a:r>
              <a:rPr lang="en-US" sz="3200" dirty="0">
                <a:solidFill>
                  <a:srgbClr val="333B41"/>
                </a:solidFill>
                <a:latin typeface="Libre Franklin"/>
              </a:rPr>
              <a:t> </a:t>
            </a:r>
            <a:endParaRPr lang="en-US"/>
          </a:p>
        </p:txBody>
      </p:sp>
      <p:sp>
        <p:nvSpPr>
          <p:cNvPr id="4" name="Slide Number Placeholder 3">
            <a:extLst>
              <a:ext uri="{FF2B5EF4-FFF2-40B4-BE49-F238E27FC236}">
                <a16:creationId xmlns:a16="http://schemas.microsoft.com/office/drawing/2014/main" id="{C6426D80-9A96-79FA-A304-D9FA5845F543}"/>
              </a:ext>
            </a:extLst>
          </p:cNvPr>
          <p:cNvSpPr>
            <a:spLocks noGrp="1"/>
          </p:cNvSpPr>
          <p:nvPr>
            <p:ph type="sldNum" sz="quarter" idx="4"/>
          </p:nvPr>
        </p:nvSpPr>
        <p:spPr/>
        <p:txBody>
          <a:bodyPr/>
          <a:lstStyle/>
          <a:p>
            <a:fld id="{74743CB8-03B1-D240-A0C2-C770526C1FDB}" type="slidenum">
              <a:rPr lang="en-US" smtClean="0"/>
              <a:pPr/>
              <a:t>9</a:t>
            </a:fld>
            <a:endParaRPr lang="en-US"/>
          </a:p>
        </p:txBody>
      </p:sp>
      <p:pic>
        <p:nvPicPr>
          <p:cNvPr id="5" name="Picture 4" descr="Picture, Picture">
            <a:extLst>
              <a:ext uri="{FF2B5EF4-FFF2-40B4-BE49-F238E27FC236}">
                <a16:creationId xmlns:a16="http://schemas.microsoft.com/office/drawing/2014/main" id="{6CC31956-DB75-6C8C-651D-6A51DAB86F7D}"/>
              </a:ext>
            </a:extLst>
          </p:cNvPr>
          <p:cNvPicPr>
            <a:picLocks noChangeAspect="1"/>
          </p:cNvPicPr>
          <p:nvPr/>
        </p:nvPicPr>
        <p:blipFill>
          <a:blip r:embed="rId3"/>
          <a:stretch>
            <a:fillRect/>
          </a:stretch>
        </p:blipFill>
        <p:spPr>
          <a:xfrm>
            <a:off x="4024313" y="228600"/>
            <a:ext cx="4143375" cy="6400800"/>
          </a:xfrm>
          <a:prstGeom prst="rect">
            <a:avLst/>
          </a:prstGeom>
        </p:spPr>
      </p:pic>
    </p:spTree>
    <p:extLst>
      <p:ext uri="{BB962C8B-B14F-4D97-AF65-F5344CB8AC3E}">
        <p14:creationId xmlns:p14="http://schemas.microsoft.com/office/powerpoint/2010/main" val="285319663"/>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2.xml><?xml version="1.0" encoding="utf-8"?>
<ds:datastoreItem xmlns:ds="http://schemas.openxmlformats.org/officeDocument/2006/customXml" ds:itemID="{9A80CE9D-C4ED-4D81-8203-CF5EB584D2FC}">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B5C02C-0FE2-4A69-BC98-5C417EE00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 Theme - Natural</Template>
  <Application>Microsoft Office PowerPoint</Application>
  <PresentationFormat>Widescreen</PresentationFormat>
  <Slides>33</Slides>
  <Notes>29</Notes>
  <HiddenSlides>7</HiddenSlide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BRI Theme - Natural</vt:lpstr>
      <vt:lpstr>Blank Backgrounds</vt:lpstr>
      <vt:lpstr>Title &amp; Section Screens</vt:lpstr>
      <vt:lpstr>Quick Standards</vt:lpstr>
      <vt:lpstr>BRI_Jr Main</vt:lpstr>
      <vt:lpstr>Deconstructed DBQ Skills Mini-Lesson</vt:lpstr>
      <vt:lpstr>Student Materials Needed</vt:lpstr>
      <vt:lpstr>How did the drive for territorial expansion shape the nation’s identity and create new challenges for the United States? </vt:lpstr>
      <vt:lpstr>Idependent Work</vt:lpstr>
      <vt:lpstr>Document A: Interview with Harriet Scott Palmer (1939) </vt:lpstr>
      <vt:lpstr>Document B: American Progress by John Gast (1872)  </vt:lpstr>
      <vt:lpstr>Document C: Excerpt from the Gadsden Treaty (1853) </vt:lpstr>
      <vt:lpstr>Document D: Excerpt from the Indian Removal Act (1830) </vt:lpstr>
      <vt:lpstr>Document E: Handbill from the California Emigration Society, Boston   (1856)  </vt:lpstr>
      <vt:lpstr>Document F:  Excerpt from President James Polk’s Message to Congress (1845) </vt:lpstr>
      <vt:lpstr>Document G: Alexis de Tocqueville, Democracy in America (1848) </vt:lpstr>
      <vt:lpstr>Providing Evidence Placemat</vt:lpstr>
      <vt:lpstr>Creation</vt:lpstr>
      <vt:lpstr>Possible Supporting Details from Primary Sources</vt:lpstr>
      <vt:lpstr>Possible Supporting Details from Primary Sources Examples</vt:lpstr>
      <vt:lpstr>Topic Selection</vt:lpstr>
      <vt:lpstr>Optional: Grouping Review</vt:lpstr>
      <vt:lpstr>Color-coding and Annotation</vt:lpstr>
      <vt:lpstr>Grouping Documents</vt:lpstr>
      <vt:lpstr>Grouping Documents</vt:lpstr>
      <vt:lpstr>Optional: Providing Context Review</vt:lpstr>
      <vt:lpstr>Providing Context</vt:lpstr>
      <vt:lpstr>Analyzing Sources for Context</vt:lpstr>
      <vt:lpstr>Optional: VIEW Document Analysis Review</vt:lpstr>
      <vt:lpstr>Document Analysis</vt:lpstr>
      <vt:lpstr>Document Analysis</vt:lpstr>
      <vt:lpstr>VIEW</vt:lpstr>
      <vt:lpstr>Optional: Thesis Writing &amp; Organizer Completion</vt:lpstr>
      <vt:lpstr>A thesis is a defendable claim that establishes a line of reasoning.</vt:lpstr>
      <vt:lpstr>Examples</vt:lpstr>
      <vt:lpstr>Examples</vt:lpstr>
      <vt:lpstr>Peer Review</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revision>1757</cp:revision>
  <cp:lastPrinted>2019-05-09T15:13:16Z</cp:lastPrinted>
  <dcterms:created xsi:type="dcterms:W3CDTF">2025-01-27T16:11:32Z</dcterms:created>
  <dcterms:modified xsi:type="dcterms:W3CDTF">2025-09-06T13:57:54Z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