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45"/>
  </p:notesMasterIdLst>
  <p:handoutMasterIdLst>
    <p:handoutMasterId r:id="rId46"/>
  </p:handoutMasterIdLst>
  <p:sldIdLst>
    <p:sldId id="1152" r:id="rId9"/>
    <p:sldId id="1148" r:id="rId10"/>
    <p:sldId id="1161" r:id="rId11"/>
    <p:sldId id="1063" r:id="rId12"/>
    <p:sldId id="1153" r:id="rId13"/>
    <p:sldId id="1065" r:id="rId14"/>
    <p:sldId id="1117" r:id="rId15"/>
    <p:sldId id="1150" r:id="rId16"/>
    <p:sldId id="1118" r:id="rId17"/>
    <p:sldId id="1119" r:id="rId18"/>
    <p:sldId id="1120" r:id="rId19"/>
    <p:sldId id="1121" r:id="rId20"/>
    <p:sldId id="1151" r:id="rId21"/>
    <p:sldId id="1154" r:id="rId22"/>
    <p:sldId id="1111" r:id="rId23"/>
    <p:sldId id="1142" r:id="rId24"/>
    <p:sldId id="1143" r:id="rId25"/>
    <p:sldId id="1144" r:id="rId26"/>
    <p:sldId id="1145" r:id="rId27"/>
    <p:sldId id="1146" r:id="rId28"/>
    <p:sldId id="1129" r:id="rId29"/>
    <p:sldId id="1141" r:id="rId30"/>
    <p:sldId id="1155" r:id="rId31"/>
    <p:sldId id="1067" r:id="rId32"/>
    <p:sldId id="1068" r:id="rId33"/>
    <p:sldId id="1083" r:id="rId34"/>
    <p:sldId id="1158" r:id="rId35"/>
    <p:sldId id="1125" r:id="rId36"/>
    <p:sldId id="1138" r:id="rId37"/>
    <p:sldId id="1106" r:id="rId38"/>
    <p:sldId id="1159" r:id="rId39"/>
    <p:sldId id="1139" r:id="rId40"/>
    <p:sldId id="1156" r:id="rId41"/>
    <p:sldId id="1135" r:id="rId42"/>
    <p:sldId id="1160" r:id="rId43"/>
    <p:sldId id="115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55140739-96CF-BEE8-CC94-AB4B3BA57C69}" name="David Bobb" initials="DB" userId="S::dbobb@billofrightsinstitute.org::6318a34a-c3f6-4f1d-8728-f6362b5a9ad8" providerId="AD"/>
  <p188:author id="{5FD3DD3A-55D7-F981-6BB0-30721597973D}" name="Joshua Schmid" initials="JS" userId="S::jschmid@billofrightsinstitute.org::6a6f787f-3633-4274-b070-8e47662280e5" providerId="AD"/>
  <p188:author id="{5D54115F-1430-CE5E-FC8C-919C19E41487}" name="Kerry Flanagan-Owen" initials="KF" userId="S::kflanagan@billofrightsinstitute.org::a0bc0f2f-ada3-4097-891b-2e565ad343d6" providerId="AD"/>
  <p188:author id="{285F9F84-12B5-FEA8-6756-4C2BFCE17300}" name="Erin Graybeal" initials="EG" userId="S::egraybeal@mybri.org::04195609-3053-4e4e-b9c6-884b3aa4dcb0" providerId="AD"/>
  <p188:author id="{DC590D86-7A5C-EF21-5EC9-45D39E84125A}" name="Allison Ferriell" initials="AF" userId="S::aferriell@mybri.org::fa87335f-c467-41f5-a65e-043cbb5b478a" providerId="AD"/>
  <p188:author id="{ABF70EE6-7A23-F048-A0A5-EF7E8A37CCDC}" name="Michelle  Easley" initials="ME" userId="S::measley@mybri.org::44cda6cc-2010-4ff9-9797-9bef3e6ef6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C42"/>
    <a:srgbClr val="364B9F"/>
    <a:srgbClr val="F058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p:restoredTop sz="94662"/>
  </p:normalViewPr>
  <p:slideViewPr>
    <p:cSldViewPr snapToGrid="0">
      <p:cViewPr varScale="1">
        <p:scale>
          <a:sx n="104" d="100"/>
          <a:sy n="104" d="100"/>
        </p:scale>
        <p:origin x="920"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A261D-1D50-47BB-850A-4565CEAD2439}"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A91B8981-6938-4CDC-B816-49101C2A70C5}">
      <dgm:prSet phldr="0"/>
      <dgm:spPr/>
      <dgm:t>
        <a:bodyPr/>
        <a:lstStyle/>
        <a:p>
          <a:pPr algn="l" rtl="0">
            <a:lnSpc>
              <a:spcPct val="90000"/>
            </a:lnSpc>
          </a:pPr>
          <a:r>
            <a:rPr lang="en-US">
              <a:latin typeface="Libre Baskerville"/>
            </a:rPr>
            <a:t>Unit 8 Deconstructed DBQ Assignment Sheet and Document Set </a:t>
          </a:r>
        </a:p>
      </dgm:t>
    </dgm:pt>
    <dgm:pt modelId="{4F44CF2D-367D-4EE7-A112-5C91515A79BA}" type="parTrans" cxnId="{5F1F5757-79A5-46B7-9470-70D40A7F44E0}">
      <dgm:prSet/>
      <dgm:spPr/>
    </dgm:pt>
    <dgm:pt modelId="{EB56E02A-485A-41CF-AEAE-B137E0E6239B}" type="sibTrans" cxnId="{5F1F5757-79A5-46B7-9470-70D40A7F44E0}">
      <dgm:prSet/>
      <dgm:spPr/>
    </dgm:pt>
    <dgm:pt modelId="{F30580BA-CEBD-4EAD-8505-FD2EBF98F139}">
      <dgm:prSet phldr="0"/>
      <dgm:spPr/>
      <dgm:t>
        <a:bodyPr/>
        <a:lstStyle/>
        <a:p>
          <a:pPr algn="l" rtl="0">
            <a:lnSpc>
              <a:spcPct val="90000"/>
            </a:lnSpc>
          </a:pPr>
          <a:r>
            <a:rPr lang="en-US">
              <a:latin typeface="Libre Baskerville"/>
            </a:rPr>
            <a:t>Deconstructed DBQ: Graphic Organizer Handout</a:t>
          </a:r>
        </a:p>
      </dgm:t>
    </dgm:pt>
    <dgm:pt modelId="{ED81E47B-A2E1-48FC-BD43-4D259D6818D5}" type="parTrans" cxnId="{E443527F-E5CE-4D72-B4F0-A8BEEF90EAC0}">
      <dgm:prSet/>
      <dgm:spPr/>
    </dgm:pt>
    <dgm:pt modelId="{DDA13C3E-AE66-4681-8F7F-06B72729537F}" type="sibTrans" cxnId="{E443527F-E5CE-4D72-B4F0-A8BEEF90EAC0}">
      <dgm:prSet/>
      <dgm:spPr/>
    </dgm:pt>
    <dgm:pt modelId="{8FA7354D-6B47-4064-812F-2499DD1E8780}" type="pres">
      <dgm:prSet presAssocID="{4A2A261D-1D50-47BB-850A-4565CEAD2439}" presName="diagram" presStyleCnt="0">
        <dgm:presLayoutVars>
          <dgm:dir/>
          <dgm:resizeHandles val="exact"/>
        </dgm:presLayoutVars>
      </dgm:prSet>
      <dgm:spPr/>
    </dgm:pt>
    <dgm:pt modelId="{18FC3D61-8198-44CB-BD4A-9B591AAB4E1C}" type="pres">
      <dgm:prSet presAssocID="{A91B8981-6938-4CDC-B816-49101C2A70C5}" presName="node" presStyleLbl="node1" presStyleIdx="0" presStyleCnt="2">
        <dgm:presLayoutVars>
          <dgm:bulletEnabled val="1"/>
        </dgm:presLayoutVars>
      </dgm:prSet>
      <dgm:spPr/>
    </dgm:pt>
    <dgm:pt modelId="{05105D05-25BE-4D96-A649-6C47DFC537C6}" type="pres">
      <dgm:prSet presAssocID="{EB56E02A-485A-41CF-AEAE-B137E0E6239B}" presName="sibTrans" presStyleCnt="0"/>
      <dgm:spPr/>
    </dgm:pt>
    <dgm:pt modelId="{F8E86B38-F254-4444-B731-CCE8892AA11A}" type="pres">
      <dgm:prSet presAssocID="{F30580BA-CEBD-4EAD-8505-FD2EBF98F139}" presName="node" presStyleLbl="node1" presStyleIdx="1" presStyleCnt="2">
        <dgm:presLayoutVars>
          <dgm:bulletEnabled val="1"/>
        </dgm:presLayoutVars>
      </dgm:prSet>
      <dgm:spPr/>
    </dgm:pt>
  </dgm:ptLst>
  <dgm:cxnLst>
    <dgm:cxn modelId="{5F1F5757-79A5-46B7-9470-70D40A7F44E0}" srcId="{4A2A261D-1D50-47BB-850A-4565CEAD2439}" destId="{A91B8981-6938-4CDC-B816-49101C2A70C5}" srcOrd="0" destOrd="0" parTransId="{4F44CF2D-367D-4EE7-A112-5C91515A79BA}" sibTransId="{EB56E02A-485A-41CF-AEAE-B137E0E6239B}"/>
    <dgm:cxn modelId="{E443527F-E5CE-4D72-B4F0-A8BEEF90EAC0}" srcId="{4A2A261D-1D50-47BB-850A-4565CEAD2439}" destId="{F30580BA-CEBD-4EAD-8505-FD2EBF98F139}" srcOrd="1" destOrd="0" parTransId="{ED81E47B-A2E1-48FC-BD43-4D259D6818D5}" sibTransId="{DDA13C3E-AE66-4681-8F7F-06B72729537F}"/>
    <dgm:cxn modelId="{CC04B788-E757-47B9-8F4E-791D1C081747}" type="presOf" srcId="{4A2A261D-1D50-47BB-850A-4565CEAD2439}" destId="{8FA7354D-6B47-4064-812F-2499DD1E8780}" srcOrd="0" destOrd="0" presId="urn:microsoft.com/office/officeart/2005/8/layout/default"/>
    <dgm:cxn modelId="{03E0FFDC-87FF-473C-A265-CA5FCC7B9161}" type="presOf" srcId="{A91B8981-6938-4CDC-B816-49101C2A70C5}" destId="{18FC3D61-8198-44CB-BD4A-9B591AAB4E1C}" srcOrd="0" destOrd="0" presId="urn:microsoft.com/office/officeart/2005/8/layout/default"/>
    <dgm:cxn modelId="{919986F1-FC64-4F76-9C2A-0200B4D7A973}" type="presOf" srcId="{F30580BA-CEBD-4EAD-8505-FD2EBF98F139}" destId="{F8E86B38-F254-4444-B731-CCE8892AA11A}" srcOrd="0" destOrd="0" presId="urn:microsoft.com/office/officeart/2005/8/layout/default"/>
    <dgm:cxn modelId="{A8CFA249-4200-48D7-8547-1E57B7C80C2B}" type="presParOf" srcId="{8FA7354D-6B47-4064-812F-2499DD1E8780}" destId="{18FC3D61-8198-44CB-BD4A-9B591AAB4E1C}" srcOrd="0" destOrd="0" presId="urn:microsoft.com/office/officeart/2005/8/layout/default"/>
    <dgm:cxn modelId="{698C7E29-3502-4F8D-9884-807613691C30}" type="presParOf" srcId="{8FA7354D-6B47-4064-812F-2499DD1E8780}" destId="{05105D05-25BE-4D96-A649-6C47DFC537C6}" srcOrd="1" destOrd="0" presId="urn:microsoft.com/office/officeart/2005/8/layout/default"/>
    <dgm:cxn modelId="{F356BCAC-11E5-434A-BB2D-D41BCE8F7F72}" type="presParOf" srcId="{8FA7354D-6B47-4064-812F-2499DD1E8780}" destId="{F8E86B38-F254-4444-B731-CCE8892AA11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0B904-B951-4460-9D90-3001A431AE57}"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189296BC-DE79-4DB6-8DFE-F00E50BFA846}">
      <dgm:prSet phldrT="[Text]" phldr="0"/>
      <dgm:spPr/>
      <dgm:t>
        <a:bodyPr/>
        <a:lstStyle/>
        <a:p>
          <a:r>
            <a:rPr lang="en-US">
              <a:latin typeface="Libre Baskerville"/>
            </a:rPr>
            <a:t>Question</a:t>
          </a:r>
        </a:p>
      </dgm:t>
    </dgm:pt>
    <dgm:pt modelId="{290D1DEF-9C2C-4817-829C-668565108AED}" type="parTrans" cxnId="{E57330DA-BC76-4E00-AC45-F0220072163E}">
      <dgm:prSet/>
      <dgm:spPr/>
      <dgm:t>
        <a:bodyPr/>
        <a:lstStyle/>
        <a:p>
          <a:endParaRPr lang="en-US"/>
        </a:p>
      </dgm:t>
    </dgm:pt>
    <dgm:pt modelId="{8F8252A0-7BE0-404C-8878-053797754EAC}" type="sibTrans" cxnId="{E57330DA-BC76-4E00-AC45-F0220072163E}">
      <dgm:prSet/>
      <dgm:spPr/>
      <dgm:t>
        <a:bodyPr/>
        <a:lstStyle/>
        <a:p>
          <a:endParaRPr lang="en-US"/>
        </a:p>
      </dgm:t>
    </dgm:pt>
    <dgm:pt modelId="{7D1F4AAE-BBEF-42AC-9015-451816DB0ABA}">
      <dgm:prSet phldrT="[Text]" phldr="0"/>
      <dgm:spPr/>
      <dgm:t>
        <a:bodyPr/>
        <a:lstStyle/>
        <a:p>
          <a:r>
            <a:rPr lang="en-US">
              <a:latin typeface="Libre Baskerville"/>
            </a:rPr>
            <a:t>Write the DBQ question as assigned</a:t>
          </a:r>
          <a:endParaRPr lang="en-US" err="1">
            <a:latin typeface="Libre Baskerville"/>
            <a:ea typeface="Calibri Light" panose="020F0302020204030204"/>
            <a:cs typeface="Calibri Light" panose="020F0302020204030204"/>
          </a:endParaRPr>
        </a:p>
      </dgm:t>
    </dgm:pt>
    <dgm:pt modelId="{380142FF-7832-427D-A60E-D502538B5051}" type="parTrans" cxnId="{A3BA24B9-30C4-4545-AE19-AC8CAADF3D55}">
      <dgm:prSet/>
      <dgm:spPr/>
      <dgm:t>
        <a:bodyPr/>
        <a:lstStyle/>
        <a:p>
          <a:endParaRPr lang="en-US"/>
        </a:p>
      </dgm:t>
    </dgm:pt>
    <dgm:pt modelId="{320FD346-8A28-4B88-8E7D-C3C16A71B346}" type="sibTrans" cxnId="{A3BA24B9-30C4-4545-AE19-AC8CAADF3D55}">
      <dgm:prSet/>
      <dgm:spPr/>
      <dgm:t>
        <a:bodyPr/>
        <a:lstStyle/>
        <a:p>
          <a:endParaRPr lang="en-US"/>
        </a:p>
      </dgm:t>
    </dgm:pt>
    <dgm:pt modelId="{2F76F6BA-3AEA-49C0-BF3E-01DF3D55EAB0}">
      <dgm:prSet phldrT="[Text]" phldr="0"/>
      <dgm:spPr/>
      <dgm:t>
        <a:bodyPr/>
        <a:lstStyle/>
        <a:p>
          <a:pPr rtl="0"/>
          <a:r>
            <a:rPr lang="en-US">
              <a:latin typeface="Libre Baskerville"/>
            </a:rPr>
            <a:t> Breakdown</a:t>
          </a:r>
        </a:p>
      </dgm:t>
    </dgm:pt>
    <dgm:pt modelId="{1E74ECCB-FE89-4DE2-8E85-33F1BCFDFB2A}" type="parTrans" cxnId="{DAD2B186-2FF8-4494-886B-DD611F0FD115}">
      <dgm:prSet/>
      <dgm:spPr/>
      <dgm:t>
        <a:bodyPr/>
        <a:lstStyle/>
        <a:p>
          <a:endParaRPr lang="en-US"/>
        </a:p>
      </dgm:t>
    </dgm:pt>
    <dgm:pt modelId="{CABA9628-664C-4C92-8016-E8D5054E4DB5}" type="sibTrans" cxnId="{DAD2B186-2FF8-4494-886B-DD611F0FD115}">
      <dgm:prSet/>
      <dgm:spPr/>
      <dgm:t>
        <a:bodyPr/>
        <a:lstStyle/>
        <a:p>
          <a:endParaRPr lang="en-US"/>
        </a:p>
      </dgm:t>
    </dgm:pt>
    <dgm:pt modelId="{7D310D08-17D7-40A4-B3AE-AD352A775B6D}">
      <dgm:prSet phldr="0"/>
      <dgm:spPr/>
      <dgm:t>
        <a:bodyPr/>
        <a:lstStyle/>
        <a:p>
          <a:pPr rtl="0"/>
          <a:r>
            <a:rPr lang="en-US">
              <a:latin typeface="Libre Baskerville"/>
            </a:rPr>
            <a:t>Re-write the question in your own words. Use a dictionary to define unfamiliar terms if needed.</a:t>
          </a:r>
        </a:p>
      </dgm:t>
    </dgm:pt>
    <dgm:pt modelId="{F373B466-77CE-4C73-A17D-A20EC28989A6}" type="parTrans" cxnId="{0EC69C3E-84AB-4913-A7DD-1C042E2646AA}">
      <dgm:prSet/>
      <dgm:spPr/>
    </dgm:pt>
    <dgm:pt modelId="{F91C6BAF-1503-49DB-9B44-963BD9C208AB}" type="sibTrans" cxnId="{0EC69C3E-84AB-4913-A7DD-1C042E2646AA}">
      <dgm:prSet/>
      <dgm:spPr/>
    </dgm:pt>
    <dgm:pt modelId="{B9717A63-C9AD-4DFE-BFA1-F6F2A1E5D144}" type="pres">
      <dgm:prSet presAssocID="{8B10B904-B951-4460-9D90-3001A431AE57}" presName="diagram" presStyleCnt="0">
        <dgm:presLayoutVars>
          <dgm:dir/>
          <dgm:resizeHandles val="exact"/>
        </dgm:presLayoutVars>
      </dgm:prSet>
      <dgm:spPr/>
    </dgm:pt>
    <dgm:pt modelId="{6A70C3D7-A1E5-4628-AED2-FE828D617A18}" type="pres">
      <dgm:prSet presAssocID="{189296BC-DE79-4DB6-8DFE-F00E50BFA846}" presName="node" presStyleLbl="node1" presStyleIdx="0" presStyleCnt="2">
        <dgm:presLayoutVars>
          <dgm:bulletEnabled val="1"/>
        </dgm:presLayoutVars>
      </dgm:prSet>
      <dgm:spPr/>
    </dgm:pt>
    <dgm:pt modelId="{286AA744-4233-4515-954A-7276895775E4}" type="pres">
      <dgm:prSet presAssocID="{8F8252A0-7BE0-404C-8878-053797754EAC}" presName="sibTrans" presStyleCnt="0"/>
      <dgm:spPr/>
    </dgm:pt>
    <dgm:pt modelId="{6E16CF9D-B9B8-4116-BD9B-FF81BEFCB8C6}" type="pres">
      <dgm:prSet presAssocID="{2F76F6BA-3AEA-49C0-BF3E-01DF3D55EAB0}" presName="node" presStyleLbl="node1" presStyleIdx="1" presStyleCnt="2">
        <dgm:presLayoutVars>
          <dgm:bulletEnabled val="1"/>
        </dgm:presLayoutVars>
      </dgm:prSet>
      <dgm:spPr/>
    </dgm:pt>
  </dgm:ptLst>
  <dgm:cxnLst>
    <dgm:cxn modelId="{0EC69C3E-84AB-4913-A7DD-1C042E2646AA}" srcId="{2F76F6BA-3AEA-49C0-BF3E-01DF3D55EAB0}" destId="{7D310D08-17D7-40A4-B3AE-AD352A775B6D}" srcOrd="0" destOrd="0" parTransId="{F373B466-77CE-4C73-A17D-A20EC28989A6}" sibTransId="{F91C6BAF-1503-49DB-9B44-963BD9C208AB}"/>
    <dgm:cxn modelId="{3192795A-3112-489E-9633-F2703AA889C1}" type="presOf" srcId="{8B10B904-B951-4460-9D90-3001A431AE57}" destId="{B9717A63-C9AD-4DFE-BFA1-F6F2A1E5D144}" srcOrd="0" destOrd="0" presId="urn:microsoft.com/office/officeart/2005/8/layout/default"/>
    <dgm:cxn modelId="{DAD2B186-2FF8-4494-886B-DD611F0FD115}" srcId="{8B10B904-B951-4460-9D90-3001A431AE57}" destId="{2F76F6BA-3AEA-49C0-BF3E-01DF3D55EAB0}" srcOrd="1" destOrd="0" parTransId="{1E74ECCB-FE89-4DE2-8E85-33F1BCFDFB2A}" sibTransId="{CABA9628-664C-4C92-8016-E8D5054E4DB5}"/>
    <dgm:cxn modelId="{D91CA998-BFE9-49D8-A800-A95F3222831C}" type="presOf" srcId="{189296BC-DE79-4DB6-8DFE-F00E50BFA846}" destId="{6A70C3D7-A1E5-4628-AED2-FE828D617A18}" srcOrd="0" destOrd="0" presId="urn:microsoft.com/office/officeart/2005/8/layout/default"/>
    <dgm:cxn modelId="{00F8319A-52A6-468D-AC64-29C0E54F0E80}" type="presOf" srcId="{2F76F6BA-3AEA-49C0-BF3E-01DF3D55EAB0}" destId="{6E16CF9D-B9B8-4116-BD9B-FF81BEFCB8C6}" srcOrd="0" destOrd="0" presId="urn:microsoft.com/office/officeart/2005/8/layout/default"/>
    <dgm:cxn modelId="{A3BA24B9-30C4-4545-AE19-AC8CAADF3D55}" srcId="{189296BC-DE79-4DB6-8DFE-F00E50BFA846}" destId="{7D1F4AAE-BBEF-42AC-9015-451816DB0ABA}" srcOrd="0" destOrd="0" parTransId="{380142FF-7832-427D-A60E-D502538B5051}" sibTransId="{320FD346-8A28-4B88-8E7D-C3C16A71B346}"/>
    <dgm:cxn modelId="{177B23C9-3014-4E38-A600-4FE079ED6238}" type="presOf" srcId="{7D1F4AAE-BBEF-42AC-9015-451816DB0ABA}" destId="{6A70C3D7-A1E5-4628-AED2-FE828D617A18}" srcOrd="0" destOrd="1" presId="urn:microsoft.com/office/officeart/2005/8/layout/default"/>
    <dgm:cxn modelId="{E57330DA-BC76-4E00-AC45-F0220072163E}" srcId="{8B10B904-B951-4460-9D90-3001A431AE57}" destId="{189296BC-DE79-4DB6-8DFE-F00E50BFA846}" srcOrd="0" destOrd="0" parTransId="{290D1DEF-9C2C-4817-829C-668565108AED}" sibTransId="{8F8252A0-7BE0-404C-8878-053797754EAC}"/>
    <dgm:cxn modelId="{B777ADF3-3FB9-42B4-95DE-BF7B0CE923D8}" type="presOf" srcId="{7D310D08-17D7-40A4-B3AE-AD352A775B6D}" destId="{6E16CF9D-B9B8-4116-BD9B-FF81BEFCB8C6}" srcOrd="0" destOrd="1" presId="urn:microsoft.com/office/officeart/2005/8/layout/default"/>
    <dgm:cxn modelId="{FC38EF8D-4337-4035-902E-A245EBA0AC42}" type="presParOf" srcId="{B9717A63-C9AD-4DFE-BFA1-F6F2A1E5D144}" destId="{6A70C3D7-A1E5-4628-AED2-FE828D617A18}" srcOrd="0" destOrd="0" presId="urn:microsoft.com/office/officeart/2005/8/layout/default"/>
    <dgm:cxn modelId="{1417402C-7093-4190-9018-AE52369FF3D9}" type="presParOf" srcId="{B9717A63-C9AD-4DFE-BFA1-F6F2A1E5D144}" destId="{286AA744-4233-4515-954A-7276895775E4}" srcOrd="1" destOrd="0" presId="urn:microsoft.com/office/officeart/2005/8/layout/default"/>
    <dgm:cxn modelId="{A8C3582A-238B-44D6-A8C4-C8ED2877FA1C}" type="presParOf" srcId="{B9717A63-C9AD-4DFE-BFA1-F6F2A1E5D144}" destId="{6E16CF9D-B9B8-4116-BD9B-FF81BEFCB8C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6BD687DF-BD6E-4809-B2FD-F0BBD09276ED}">
      <dgm:prSet phldr="0"/>
      <dgm:spPr/>
      <dgm:t>
        <a:bodyPr/>
        <a:lstStyle/>
        <a:p>
          <a:pPr rtl="0"/>
          <a:r>
            <a:rPr lang="en-US" b="0"/>
            <a:t>Completing group projects</a:t>
          </a:r>
          <a:r>
            <a:rPr lang="en-US" b="0" i="0">
              <a:effectLst/>
            </a:rPr>
            <a:t> in class </a:t>
          </a:r>
          <a:endParaRPr lang="en-US" b="0">
            <a:latin typeface="Calibri Light" panose="020F0302020204030204"/>
          </a:endParaRPr>
        </a:p>
      </dgm:t>
    </dgm:pt>
    <dgm:pt modelId="{D1C78CD9-8BF6-4448-874D-1483EBA09074}" type="parTrans" cxnId="{4D38EF6F-926F-4433-88C0-67D62D5C7BBD}">
      <dgm:prSet/>
      <dgm:spPr/>
    </dgm:pt>
    <dgm:pt modelId="{6464BDAF-EEF8-486D-8AA5-92E977CA5386}" type="sibTrans" cxnId="{4D38EF6F-926F-4433-88C0-67D62D5C7BBD}">
      <dgm:prSet/>
      <dgm:spPr/>
    </dgm:pt>
    <dgm:pt modelId="{14B5C951-ECCE-461E-BFC3-EB5579A229EF}">
      <dgm:prSet phldr="0"/>
      <dgm:spPr/>
      <dgm:t>
        <a:bodyPr/>
        <a:lstStyle/>
        <a:p>
          <a:pPr rtl="0"/>
          <a:r>
            <a:rPr lang="en-US" b="0"/>
            <a:t>mirrors the way </a:t>
          </a:r>
          <a:r>
            <a:rPr lang="en-US"/>
            <a:t>communities</a:t>
          </a:r>
          <a:r>
            <a:rPr lang="en-US" b="0" i="0">
              <a:effectLst/>
            </a:rPr>
            <a:t> work together</a:t>
          </a:r>
          <a:r>
            <a:rPr lang="en-US"/>
            <a:t> </a:t>
          </a:r>
          <a:endParaRPr lang="en-US">
            <a:latin typeface="Calibri Light" panose="020F0302020204030204"/>
          </a:endParaRPr>
        </a:p>
      </dgm:t>
    </dgm:pt>
    <dgm:pt modelId="{70C36ACD-A091-4B73-853C-A8E7CF71AC3E}" type="parTrans" cxnId="{5E88EE0A-9416-4A88-BF8D-520E99322ED4}">
      <dgm:prSet/>
      <dgm:spPr/>
    </dgm:pt>
    <dgm:pt modelId="{DEE83973-1086-4C2E-8168-71C25B57D546}" type="sibTrans" cxnId="{5E88EE0A-9416-4A88-BF8D-520E99322ED4}">
      <dgm:prSet/>
      <dgm:spPr/>
    </dgm:pt>
    <dgm:pt modelId="{AA952A8E-F2E6-45CC-AED3-C92F32B1BA0F}">
      <dgm:prSet phldr="0"/>
      <dgm:spPr/>
      <dgm:t>
        <a:bodyPr/>
        <a:lstStyle/>
        <a:p>
          <a:pPr rtl="0"/>
          <a:r>
            <a:rPr lang="en-US"/>
            <a:t>to solve problems </a:t>
          </a:r>
          <a:endParaRPr lang="en-US">
            <a:latin typeface="Calibri Light" panose="020F0302020204030204"/>
          </a:endParaRPr>
        </a:p>
      </dgm:t>
    </dgm:pt>
    <dgm:pt modelId="{E4E367A3-BE43-4172-B298-9858B80F1421}" type="parTrans" cxnId="{F9DB5DDC-AA7D-41E6-BC5E-23E92B553E7D}">
      <dgm:prSet/>
      <dgm:spPr/>
    </dgm:pt>
    <dgm:pt modelId="{771515AA-53EA-43E1-BE50-FFA949901C6A}" type="sibTrans" cxnId="{F9DB5DDC-AA7D-41E6-BC5E-23E92B553E7D}">
      <dgm:prSet/>
      <dgm:spPr/>
    </dgm:pt>
    <dgm:pt modelId="{669ED83F-08DF-44BB-AB94-E4ACF0533EF7}">
      <dgm:prSet phldr="0"/>
      <dgm:spPr/>
      <dgm:t>
        <a:bodyPr/>
        <a:lstStyle/>
        <a:p>
          <a:r>
            <a:rPr lang="en-US"/>
            <a:t>and achieve common goals.</a:t>
          </a:r>
        </a:p>
      </dgm:t>
    </dgm:pt>
    <dgm:pt modelId="{8AA61225-500E-4591-986C-6F77CF602879}" type="parTrans" cxnId="{44AC50A8-B231-4635-8358-1B4BCA15D275}">
      <dgm:prSet/>
      <dgm:spPr/>
    </dgm:pt>
    <dgm:pt modelId="{20B4558C-1539-4750-9F84-46C384F3DF60}" type="sibTrans" cxnId="{44AC50A8-B231-4635-8358-1B4BCA15D275}">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1C0C230F-A95A-47D3-9FD5-05069BC1CE48}" type="pres">
      <dgm:prSet presAssocID="{6BD687DF-BD6E-4809-B2FD-F0BBD09276ED}" presName="hierRoot1" presStyleCnt="0">
        <dgm:presLayoutVars>
          <dgm:hierBranch val="init"/>
        </dgm:presLayoutVars>
      </dgm:prSet>
      <dgm:spPr/>
    </dgm:pt>
    <dgm:pt modelId="{69A2A72B-B6E4-4548-A29D-D0C51E029699}" type="pres">
      <dgm:prSet presAssocID="{6BD687DF-BD6E-4809-B2FD-F0BBD09276ED}" presName="rootComposite1" presStyleCnt="0"/>
      <dgm:spPr/>
    </dgm:pt>
    <dgm:pt modelId="{3ABF259C-9777-4E89-A7E2-ACD50273C122}" type="pres">
      <dgm:prSet presAssocID="{6BD687DF-BD6E-4809-B2FD-F0BBD09276ED}" presName="rootText1" presStyleLbl="node0" presStyleIdx="0" presStyleCnt="1">
        <dgm:presLayoutVars>
          <dgm:chPref val="3"/>
        </dgm:presLayoutVars>
      </dgm:prSet>
      <dgm:spPr/>
    </dgm:pt>
    <dgm:pt modelId="{5CEBFF0D-EE28-4DDF-9018-E23EB1C1A4F9}" type="pres">
      <dgm:prSet presAssocID="{6BD687DF-BD6E-4809-B2FD-F0BBD09276ED}" presName="rootConnector1" presStyleLbl="node1" presStyleIdx="0" presStyleCnt="0"/>
      <dgm:spPr/>
    </dgm:pt>
    <dgm:pt modelId="{33A118A1-A233-4E9C-867F-A70DF039BC75}" type="pres">
      <dgm:prSet presAssocID="{6BD687DF-BD6E-4809-B2FD-F0BBD09276ED}" presName="hierChild2" presStyleCnt="0"/>
      <dgm:spPr/>
    </dgm:pt>
    <dgm:pt modelId="{962BFAF3-785A-49B6-85BA-FB45E335515B}" type="pres">
      <dgm:prSet presAssocID="{70C36ACD-A091-4B73-853C-A8E7CF71AC3E}" presName="Name37" presStyleLbl="parChTrans1D2" presStyleIdx="0" presStyleCnt="3"/>
      <dgm:spPr/>
    </dgm:pt>
    <dgm:pt modelId="{921DE807-09B3-44B0-AE6B-3A0BCC898D3E}" type="pres">
      <dgm:prSet presAssocID="{14B5C951-ECCE-461E-BFC3-EB5579A229EF}" presName="hierRoot2" presStyleCnt="0">
        <dgm:presLayoutVars>
          <dgm:hierBranch val="init"/>
        </dgm:presLayoutVars>
      </dgm:prSet>
      <dgm:spPr/>
    </dgm:pt>
    <dgm:pt modelId="{786E3B22-2CFB-4E01-A609-DAC8075B14EB}" type="pres">
      <dgm:prSet presAssocID="{14B5C951-ECCE-461E-BFC3-EB5579A229EF}" presName="rootComposite" presStyleCnt="0"/>
      <dgm:spPr/>
    </dgm:pt>
    <dgm:pt modelId="{A14F3BC3-7043-4EFB-9EEC-E3949A5FAFF0}" type="pres">
      <dgm:prSet presAssocID="{14B5C951-ECCE-461E-BFC3-EB5579A229EF}" presName="rootText" presStyleLbl="node2" presStyleIdx="0" presStyleCnt="3">
        <dgm:presLayoutVars>
          <dgm:chPref val="3"/>
        </dgm:presLayoutVars>
      </dgm:prSet>
      <dgm:spPr/>
    </dgm:pt>
    <dgm:pt modelId="{CFA41019-85C6-41B1-9F0E-106AD16BC0D1}" type="pres">
      <dgm:prSet presAssocID="{14B5C951-ECCE-461E-BFC3-EB5579A229EF}" presName="rootConnector" presStyleLbl="node2" presStyleIdx="0" presStyleCnt="3"/>
      <dgm:spPr/>
    </dgm:pt>
    <dgm:pt modelId="{C77729ED-C3AA-421E-8539-660FFC2825D2}" type="pres">
      <dgm:prSet presAssocID="{14B5C951-ECCE-461E-BFC3-EB5579A229EF}" presName="hierChild4" presStyleCnt="0"/>
      <dgm:spPr/>
    </dgm:pt>
    <dgm:pt modelId="{D611AE13-0D49-402A-A162-A2912273F433}" type="pres">
      <dgm:prSet presAssocID="{14B5C951-ECCE-461E-BFC3-EB5579A229EF}" presName="hierChild5" presStyleCnt="0"/>
      <dgm:spPr/>
    </dgm:pt>
    <dgm:pt modelId="{004730B9-4891-4F34-B3A5-80B5EBEE2A95}" type="pres">
      <dgm:prSet presAssocID="{E4E367A3-BE43-4172-B298-9858B80F1421}" presName="Name37" presStyleLbl="parChTrans1D2" presStyleIdx="1" presStyleCnt="3"/>
      <dgm:spPr/>
    </dgm:pt>
    <dgm:pt modelId="{1F49BF6D-8911-47BD-AFF3-CB9FE2D72084}" type="pres">
      <dgm:prSet presAssocID="{AA952A8E-F2E6-45CC-AED3-C92F32B1BA0F}" presName="hierRoot2" presStyleCnt="0">
        <dgm:presLayoutVars>
          <dgm:hierBranch val="init"/>
        </dgm:presLayoutVars>
      </dgm:prSet>
      <dgm:spPr/>
    </dgm:pt>
    <dgm:pt modelId="{CCC6251F-7888-457A-8078-7026DE0FB47D}" type="pres">
      <dgm:prSet presAssocID="{AA952A8E-F2E6-45CC-AED3-C92F32B1BA0F}" presName="rootComposite" presStyleCnt="0"/>
      <dgm:spPr/>
    </dgm:pt>
    <dgm:pt modelId="{F5CA782F-9596-4E7F-92E2-EC4FF8B95087}" type="pres">
      <dgm:prSet presAssocID="{AA952A8E-F2E6-45CC-AED3-C92F32B1BA0F}" presName="rootText" presStyleLbl="node2" presStyleIdx="1" presStyleCnt="3">
        <dgm:presLayoutVars>
          <dgm:chPref val="3"/>
        </dgm:presLayoutVars>
      </dgm:prSet>
      <dgm:spPr/>
    </dgm:pt>
    <dgm:pt modelId="{27CD1AEC-E39F-4CB4-BBDC-514BB184E8C1}" type="pres">
      <dgm:prSet presAssocID="{AA952A8E-F2E6-45CC-AED3-C92F32B1BA0F}" presName="rootConnector" presStyleLbl="node2" presStyleIdx="1" presStyleCnt="3"/>
      <dgm:spPr/>
    </dgm:pt>
    <dgm:pt modelId="{612FA83F-ED36-4FBF-BF62-E8C755E07828}" type="pres">
      <dgm:prSet presAssocID="{AA952A8E-F2E6-45CC-AED3-C92F32B1BA0F}" presName="hierChild4" presStyleCnt="0"/>
      <dgm:spPr/>
    </dgm:pt>
    <dgm:pt modelId="{756BC1F2-A7BB-476A-B754-D70D7EFE5424}" type="pres">
      <dgm:prSet presAssocID="{AA952A8E-F2E6-45CC-AED3-C92F32B1BA0F}" presName="hierChild5" presStyleCnt="0"/>
      <dgm:spPr/>
    </dgm:pt>
    <dgm:pt modelId="{7019333D-B731-4B90-83F4-86663B998766}" type="pres">
      <dgm:prSet presAssocID="{8AA61225-500E-4591-986C-6F77CF602879}" presName="Name37" presStyleLbl="parChTrans1D2" presStyleIdx="2" presStyleCnt="3"/>
      <dgm:spPr/>
    </dgm:pt>
    <dgm:pt modelId="{D1DA97F9-874C-457B-8317-00D7E7D50B6E}" type="pres">
      <dgm:prSet presAssocID="{669ED83F-08DF-44BB-AB94-E4ACF0533EF7}" presName="hierRoot2" presStyleCnt="0">
        <dgm:presLayoutVars>
          <dgm:hierBranch val="init"/>
        </dgm:presLayoutVars>
      </dgm:prSet>
      <dgm:spPr/>
    </dgm:pt>
    <dgm:pt modelId="{DA8E60FF-B2E4-4C2D-825B-58AA80DB4F8A}" type="pres">
      <dgm:prSet presAssocID="{669ED83F-08DF-44BB-AB94-E4ACF0533EF7}" presName="rootComposite" presStyleCnt="0"/>
      <dgm:spPr/>
    </dgm:pt>
    <dgm:pt modelId="{CF170E04-C622-4022-9762-5FD2353CF735}" type="pres">
      <dgm:prSet presAssocID="{669ED83F-08DF-44BB-AB94-E4ACF0533EF7}" presName="rootText" presStyleLbl="node2" presStyleIdx="2" presStyleCnt="3">
        <dgm:presLayoutVars>
          <dgm:chPref val="3"/>
        </dgm:presLayoutVars>
      </dgm:prSet>
      <dgm:spPr/>
    </dgm:pt>
    <dgm:pt modelId="{1C2AC401-B475-4EF9-9E6B-9DBF008A5C25}" type="pres">
      <dgm:prSet presAssocID="{669ED83F-08DF-44BB-AB94-E4ACF0533EF7}" presName="rootConnector" presStyleLbl="node2" presStyleIdx="2" presStyleCnt="3"/>
      <dgm:spPr/>
    </dgm:pt>
    <dgm:pt modelId="{7206FB7D-F631-4124-B548-64C3C731682D}" type="pres">
      <dgm:prSet presAssocID="{669ED83F-08DF-44BB-AB94-E4ACF0533EF7}" presName="hierChild4" presStyleCnt="0"/>
      <dgm:spPr/>
    </dgm:pt>
    <dgm:pt modelId="{42FAB8EF-16C6-42CA-A618-56A04FA22C85}" type="pres">
      <dgm:prSet presAssocID="{669ED83F-08DF-44BB-AB94-E4ACF0533EF7}" presName="hierChild5" presStyleCnt="0"/>
      <dgm:spPr/>
    </dgm:pt>
    <dgm:pt modelId="{A2A43665-B5FD-4797-8A32-F6AD9B77A437}" type="pres">
      <dgm:prSet presAssocID="{6BD687DF-BD6E-4809-B2FD-F0BBD09276ED}" presName="hierChild3" presStyleCnt="0"/>
      <dgm:spPr/>
    </dgm:pt>
  </dgm:ptLst>
  <dgm:cxnLst>
    <dgm:cxn modelId="{5E88EE0A-9416-4A88-BF8D-520E99322ED4}" srcId="{6BD687DF-BD6E-4809-B2FD-F0BBD09276ED}" destId="{14B5C951-ECCE-461E-BFC3-EB5579A229EF}" srcOrd="0" destOrd="0" parTransId="{70C36ACD-A091-4B73-853C-A8E7CF71AC3E}" sibTransId="{DEE83973-1086-4C2E-8168-71C25B57D546}"/>
    <dgm:cxn modelId="{73301A37-A326-4EDD-8138-372DC4F122A9}" type="presOf" srcId="{14B5C951-ECCE-461E-BFC3-EB5579A229EF}" destId="{CFA41019-85C6-41B1-9F0E-106AD16BC0D1}" srcOrd="1" destOrd="0" presId="urn:microsoft.com/office/officeart/2005/8/layout/orgChart1"/>
    <dgm:cxn modelId="{1A547C50-FE03-4EEB-91A4-723470B97A43}" type="presOf" srcId="{E4E367A3-BE43-4172-B298-9858B80F1421}" destId="{004730B9-4891-4F34-B3A5-80B5EBEE2A95}" srcOrd="0" destOrd="0" presId="urn:microsoft.com/office/officeart/2005/8/layout/orgChart1"/>
    <dgm:cxn modelId="{239C9D56-B73C-43E3-9DB6-FEC98DE973C4}" type="presOf" srcId="{AA952A8E-F2E6-45CC-AED3-C92F32B1BA0F}" destId="{27CD1AEC-E39F-4CB4-BBDC-514BB184E8C1}" srcOrd="1" destOrd="0" presId="urn:microsoft.com/office/officeart/2005/8/layout/orgChart1"/>
    <dgm:cxn modelId="{ADE38E60-26CC-4BD2-92DD-4E986C7A85A4}" type="presOf" srcId="{669ED83F-08DF-44BB-AB94-E4ACF0533EF7}" destId="{1C2AC401-B475-4EF9-9E6B-9DBF008A5C25}" srcOrd="1" destOrd="0" presId="urn:microsoft.com/office/officeart/2005/8/layout/orgChart1"/>
    <dgm:cxn modelId="{4D38EF6F-926F-4433-88C0-67D62D5C7BBD}" srcId="{6CFC59A1-C8FE-F54E-9058-B091319587F0}" destId="{6BD687DF-BD6E-4809-B2FD-F0BBD09276ED}" srcOrd="0" destOrd="0" parTransId="{D1C78CD9-8BF6-4448-874D-1483EBA09074}" sibTransId="{6464BDAF-EEF8-486D-8AA5-92E977CA5386}"/>
    <dgm:cxn modelId="{CF6AD585-F242-452A-A010-9046ADB5BA83}" type="presOf" srcId="{6BD687DF-BD6E-4809-B2FD-F0BBD09276ED}" destId="{5CEBFF0D-EE28-4DDF-9018-E23EB1C1A4F9}" srcOrd="1" destOrd="0" presId="urn:microsoft.com/office/officeart/2005/8/layout/orgChart1"/>
    <dgm:cxn modelId="{44AC50A8-B231-4635-8358-1B4BCA15D275}" srcId="{6BD687DF-BD6E-4809-B2FD-F0BBD09276ED}" destId="{669ED83F-08DF-44BB-AB94-E4ACF0533EF7}" srcOrd="2" destOrd="0" parTransId="{8AA61225-500E-4591-986C-6F77CF602879}" sibTransId="{20B4558C-1539-4750-9F84-46C384F3DF60}"/>
    <dgm:cxn modelId="{3F1988AF-AFE6-46C5-8400-B0AD4A9D36FF}" type="presOf" srcId="{70C36ACD-A091-4B73-853C-A8E7CF71AC3E}" destId="{962BFAF3-785A-49B6-85BA-FB45E335515B}" srcOrd="0"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B7CC3BC5-2718-46E7-9559-63A8F29F2774}" type="presOf" srcId="{8AA61225-500E-4591-986C-6F77CF602879}" destId="{7019333D-B731-4B90-83F4-86663B998766}" srcOrd="0" destOrd="0" presId="urn:microsoft.com/office/officeart/2005/8/layout/orgChart1"/>
    <dgm:cxn modelId="{CAAA4CCE-7162-4AA4-94AD-1F9BEBDE4AE8}" type="presOf" srcId="{AA952A8E-F2E6-45CC-AED3-C92F32B1BA0F}" destId="{F5CA782F-9596-4E7F-92E2-EC4FF8B95087}" srcOrd="0" destOrd="0" presId="urn:microsoft.com/office/officeart/2005/8/layout/orgChart1"/>
    <dgm:cxn modelId="{12AB8CDB-9ED9-40B5-98EF-8E7017876678}" type="presOf" srcId="{669ED83F-08DF-44BB-AB94-E4ACF0533EF7}" destId="{CF170E04-C622-4022-9762-5FD2353CF735}" srcOrd="0" destOrd="0" presId="urn:microsoft.com/office/officeart/2005/8/layout/orgChart1"/>
    <dgm:cxn modelId="{F9DB5DDC-AA7D-41E6-BC5E-23E92B553E7D}" srcId="{6BD687DF-BD6E-4809-B2FD-F0BBD09276ED}" destId="{AA952A8E-F2E6-45CC-AED3-C92F32B1BA0F}" srcOrd="1" destOrd="0" parTransId="{E4E367A3-BE43-4172-B298-9858B80F1421}" sibTransId="{771515AA-53EA-43E1-BE50-FFA949901C6A}"/>
    <dgm:cxn modelId="{889B16E2-E9FD-41FC-BDCC-2165F62C46FF}" type="presOf" srcId="{14B5C951-ECCE-461E-BFC3-EB5579A229EF}" destId="{A14F3BC3-7043-4EFB-9EEC-E3949A5FAFF0}" srcOrd="0" destOrd="0" presId="urn:microsoft.com/office/officeart/2005/8/layout/orgChart1"/>
    <dgm:cxn modelId="{251F45EC-CB2B-4218-B9E3-F3D392F46FCE}" type="presOf" srcId="{6BD687DF-BD6E-4809-B2FD-F0BBD09276ED}" destId="{3ABF259C-9777-4E89-A7E2-ACD50273C122}" srcOrd="0" destOrd="0" presId="urn:microsoft.com/office/officeart/2005/8/layout/orgChart1"/>
    <dgm:cxn modelId="{D02FF4E1-5A33-4773-A615-0921C71E70B3}" type="presParOf" srcId="{5BFEFF00-E061-F34F-B8B4-57BCFC994C78}" destId="{1C0C230F-A95A-47D3-9FD5-05069BC1CE48}" srcOrd="0" destOrd="0" presId="urn:microsoft.com/office/officeart/2005/8/layout/orgChart1"/>
    <dgm:cxn modelId="{BC82DE2C-9CD0-4168-9E94-83B6EA41C8C8}" type="presParOf" srcId="{1C0C230F-A95A-47D3-9FD5-05069BC1CE48}" destId="{69A2A72B-B6E4-4548-A29D-D0C51E029699}" srcOrd="0" destOrd="0" presId="urn:microsoft.com/office/officeart/2005/8/layout/orgChart1"/>
    <dgm:cxn modelId="{2FEDE6E3-D233-4772-BE0E-CE8362731189}" type="presParOf" srcId="{69A2A72B-B6E4-4548-A29D-D0C51E029699}" destId="{3ABF259C-9777-4E89-A7E2-ACD50273C122}" srcOrd="0" destOrd="0" presId="urn:microsoft.com/office/officeart/2005/8/layout/orgChart1"/>
    <dgm:cxn modelId="{7E7927E3-1708-47B3-A682-146D865B80C8}" type="presParOf" srcId="{69A2A72B-B6E4-4548-A29D-D0C51E029699}" destId="{5CEBFF0D-EE28-4DDF-9018-E23EB1C1A4F9}" srcOrd="1" destOrd="0" presId="urn:microsoft.com/office/officeart/2005/8/layout/orgChart1"/>
    <dgm:cxn modelId="{7F2FFC43-4A69-40F4-83F4-468D6ADC3C3E}" type="presParOf" srcId="{1C0C230F-A95A-47D3-9FD5-05069BC1CE48}" destId="{33A118A1-A233-4E9C-867F-A70DF039BC75}" srcOrd="1" destOrd="0" presId="urn:microsoft.com/office/officeart/2005/8/layout/orgChart1"/>
    <dgm:cxn modelId="{A4A9499A-2D41-487B-B9D6-DCBEA1E8B2C1}" type="presParOf" srcId="{33A118A1-A233-4E9C-867F-A70DF039BC75}" destId="{962BFAF3-785A-49B6-85BA-FB45E335515B}" srcOrd="0" destOrd="0" presId="urn:microsoft.com/office/officeart/2005/8/layout/orgChart1"/>
    <dgm:cxn modelId="{D2D20396-199B-49C2-84A4-8B3423431813}" type="presParOf" srcId="{33A118A1-A233-4E9C-867F-A70DF039BC75}" destId="{921DE807-09B3-44B0-AE6B-3A0BCC898D3E}" srcOrd="1" destOrd="0" presId="urn:microsoft.com/office/officeart/2005/8/layout/orgChart1"/>
    <dgm:cxn modelId="{6353F408-63AB-4C0C-8063-4A137733D0D3}" type="presParOf" srcId="{921DE807-09B3-44B0-AE6B-3A0BCC898D3E}" destId="{786E3B22-2CFB-4E01-A609-DAC8075B14EB}" srcOrd="0" destOrd="0" presId="urn:microsoft.com/office/officeart/2005/8/layout/orgChart1"/>
    <dgm:cxn modelId="{72B14ACC-6CF2-4FDB-A682-9C2281307A36}" type="presParOf" srcId="{786E3B22-2CFB-4E01-A609-DAC8075B14EB}" destId="{A14F3BC3-7043-4EFB-9EEC-E3949A5FAFF0}" srcOrd="0" destOrd="0" presId="urn:microsoft.com/office/officeart/2005/8/layout/orgChart1"/>
    <dgm:cxn modelId="{A29E633B-E9A6-4038-A331-DD64E054CCDE}" type="presParOf" srcId="{786E3B22-2CFB-4E01-A609-DAC8075B14EB}" destId="{CFA41019-85C6-41B1-9F0E-106AD16BC0D1}" srcOrd="1" destOrd="0" presId="urn:microsoft.com/office/officeart/2005/8/layout/orgChart1"/>
    <dgm:cxn modelId="{5FF567FD-04BE-471F-ACA3-FCF07000BF9D}" type="presParOf" srcId="{921DE807-09B3-44B0-AE6B-3A0BCC898D3E}" destId="{C77729ED-C3AA-421E-8539-660FFC2825D2}" srcOrd="1" destOrd="0" presId="urn:microsoft.com/office/officeart/2005/8/layout/orgChart1"/>
    <dgm:cxn modelId="{2D2BDDB4-61FD-48C9-A1D8-3E4EEDC2DDCE}" type="presParOf" srcId="{921DE807-09B3-44B0-AE6B-3A0BCC898D3E}" destId="{D611AE13-0D49-402A-A162-A2912273F433}" srcOrd="2" destOrd="0" presId="urn:microsoft.com/office/officeart/2005/8/layout/orgChart1"/>
    <dgm:cxn modelId="{D29F4963-3551-48E3-9675-F1932D5D9DE3}" type="presParOf" srcId="{33A118A1-A233-4E9C-867F-A70DF039BC75}" destId="{004730B9-4891-4F34-B3A5-80B5EBEE2A95}" srcOrd="2" destOrd="0" presId="urn:microsoft.com/office/officeart/2005/8/layout/orgChart1"/>
    <dgm:cxn modelId="{09C582EE-8525-4BA6-BE70-B9018DE86CA8}" type="presParOf" srcId="{33A118A1-A233-4E9C-867F-A70DF039BC75}" destId="{1F49BF6D-8911-47BD-AFF3-CB9FE2D72084}" srcOrd="3" destOrd="0" presId="urn:microsoft.com/office/officeart/2005/8/layout/orgChart1"/>
    <dgm:cxn modelId="{CE9F6DA6-8912-47CF-8F6B-8773485FB235}" type="presParOf" srcId="{1F49BF6D-8911-47BD-AFF3-CB9FE2D72084}" destId="{CCC6251F-7888-457A-8078-7026DE0FB47D}" srcOrd="0" destOrd="0" presId="urn:microsoft.com/office/officeart/2005/8/layout/orgChart1"/>
    <dgm:cxn modelId="{5E9E9C64-BB60-4C66-AFB3-B8BD2476FAA3}" type="presParOf" srcId="{CCC6251F-7888-457A-8078-7026DE0FB47D}" destId="{F5CA782F-9596-4E7F-92E2-EC4FF8B95087}" srcOrd="0" destOrd="0" presId="urn:microsoft.com/office/officeart/2005/8/layout/orgChart1"/>
    <dgm:cxn modelId="{9914A74B-510B-4097-901D-709D80702EA4}" type="presParOf" srcId="{CCC6251F-7888-457A-8078-7026DE0FB47D}" destId="{27CD1AEC-E39F-4CB4-BBDC-514BB184E8C1}" srcOrd="1" destOrd="0" presId="urn:microsoft.com/office/officeart/2005/8/layout/orgChart1"/>
    <dgm:cxn modelId="{B3DE7734-7A87-4643-BA59-2E5EDB4D9660}" type="presParOf" srcId="{1F49BF6D-8911-47BD-AFF3-CB9FE2D72084}" destId="{612FA83F-ED36-4FBF-BF62-E8C755E07828}" srcOrd="1" destOrd="0" presId="urn:microsoft.com/office/officeart/2005/8/layout/orgChart1"/>
    <dgm:cxn modelId="{56CB2410-9381-4C81-B8AB-D293AA89A81C}" type="presParOf" srcId="{1F49BF6D-8911-47BD-AFF3-CB9FE2D72084}" destId="{756BC1F2-A7BB-476A-B754-D70D7EFE5424}" srcOrd="2" destOrd="0" presId="urn:microsoft.com/office/officeart/2005/8/layout/orgChart1"/>
    <dgm:cxn modelId="{90CD7154-58EE-4B1B-889B-5723AE97A9C3}" type="presParOf" srcId="{33A118A1-A233-4E9C-867F-A70DF039BC75}" destId="{7019333D-B731-4B90-83F4-86663B998766}" srcOrd="4" destOrd="0" presId="urn:microsoft.com/office/officeart/2005/8/layout/orgChart1"/>
    <dgm:cxn modelId="{491E050D-F822-4775-8EC5-12E2B2649B40}" type="presParOf" srcId="{33A118A1-A233-4E9C-867F-A70DF039BC75}" destId="{D1DA97F9-874C-457B-8317-00D7E7D50B6E}" srcOrd="5" destOrd="0" presId="urn:microsoft.com/office/officeart/2005/8/layout/orgChart1"/>
    <dgm:cxn modelId="{AE3266DA-F868-4AD3-A6F9-3EA290AA5A14}" type="presParOf" srcId="{D1DA97F9-874C-457B-8317-00D7E7D50B6E}" destId="{DA8E60FF-B2E4-4C2D-825B-58AA80DB4F8A}" srcOrd="0" destOrd="0" presId="urn:microsoft.com/office/officeart/2005/8/layout/orgChart1"/>
    <dgm:cxn modelId="{80D63177-D3A9-42AD-8C3F-1E946F0C8F21}" type="presParOf" srcId="{DA8E60FF-B2E4-4C2D-825B-58AA80DB4F8A}" destId="{CF170E04-C622-4022-9762-5FD2353CF735}" srcOrd="0" destOrd="0" presId="urn:microsoft.com/office/officeart/2005/8/layout/orgChart1"/>
    <dgm:cxn modelId="{90D5B3FF-5164-463C-B62D-0BD1D58CBED1}" type="presParOf" srcId="{DA8E60FF-B2E4-4C2D-825B-58AA80DB4F8A}" destId="{1C2AC401-B475-4EF9-9E6B-9DBF008A5C25}" srcOrd="1" destOrd="0" presId="urn:microsoft.com/office/officeart/2005/8/layout/orgChart1"/>
    <dgm:cxn modelId="{4E6F760A-1597-45DC-A690-10D4B1914DD8}" type="presParOf" srcId="{D1DA97F9-874C-457B-8317-00D7E7D50B6E}" destId="{7206FB7D-F631-4124-B548-64C3C731682D}" srcOrd="1" destOrd="0" presId="urn:microsoft.com/office/officeart/2005/8/layout/orgChart1"/>
    <dgm:cxn modelId="{A00C0917-7179-4B5C-8C43-49FA0C9E8B5B}" type="presParOf" srcId="{D1DA97F9-874C-457B-8317-00D7E7D50B6E}" destId="{42FAB8EF-16C6-42CA-A618-56A04FA22C85}" srcOrd="2" destOrd="0" presId="urn:microsoft.com/office/officeart/2005/8/layout/orgChart1"/>
    <dgm:cxn modelId="{00D942D3-B68B-4BED-A557-893A0184FC72}" type="presParOf" srcId="{1C0C230F-A95A-47D3-9FD5-05069BC1CE48}" destId="{A2A43665-B5FD-4797-8A32-F6AD9B77A4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D07EC695-36AE-4254-82A0-7C9A0E20D609}">
      <dgm:prSet phldr="0"/>
      <dgm:spPr/>
      <dgm:t>
        <a:bodyPr/>
        <a:lstStyle/>
        <a:p>
          <a:pPr rtl="0"/>
          <a:r>
            <a:rPr lang="en-US" b="1">
              <a:solidFill>
                <a:srgbClr val="333B41"/>
              </a:solidFill>
              <a:latin typeface="Libre Baskerville"/>
            </a:rPr>
            <a:t>Disagreements over</a:t>
          </a:r>
          <a:r>
            <a:rPr lang="en-US">
              <a:solidFill>
                <a:srgbClr val="333B41"/>
              </a:solidFill>
              <a:latin typeface="Libre Baskerville"/>
            </a:rPr>
            <a:t> slavery and its expansion created deep divides between the North and the South, </a:t>
          </a:r>
          <a:r>
            <a:rPr lang="en-US" b="1">
              <a:solidFill>
                <a:srgbClr val="333B41"/>
              </a:solidFill>
              <a:latin typeface="Libre Baskerville"/>
            </a:rPr>
            <a:t>ultimately leading to the Civil War</a:t>
          </a:r>
          <a:r>
            <a:rPr lang="en-US">
              <a:solidFill>
                <a:srgbClr val="333B41"/>
              </a:solidFill>
              <a:latin typeface="Libre Baskerville"/>
            </a:rPr>
            <a:t> as tensions over </a:t>
          </a:r>
          <a:endParaRPr lang="en-US" b="0">
            <a:solidFill>
              <a:srgbClr val="000000"/>
            </a:solidFill>
            <a:latin typeface="Calibri Light" panose="020F0302020204030204"/>
            <a:ea typeface="Calibri Light" panose="020F0302020204030204"/>
            <a:cs typeface="Calibri Light" panose="020F0302020204030204"/>
          </a:endParaRPr>
        </a:p>
      </dgm:t>
    </dgm:pt>
    <dgm:pt modelId="{4E903A90-96CB-4844-BD8E-F23AA55E9B0E}" type="parTrans" cxnId="{04CEC6C3-7AEE-4715-ADB1-217768CFEA53}">
      <dgm:prSet/>
      <dgm:spPr/>
    </dgm:pt>
    <dgm:pt modelId="{1741BF27-E112-46BC-AE92-AD138868260C}" type="sibTrans" cxnId="{04CEC6C3-7AEE-4715-ADB1-217768CFEA53}">
      <dgm:prSet/>
      <dgm:spPr/>
    </dgm:pt>
    <dgm:pt modelId="{4E95B0A1-A643-4BBC-A2FB-833F472348D1}">
      <dgm:prSet phldr="0"/>
      <dgm:spPr/>
      <dgm:t>
        <a:bodyPr/>
        <a:lstStyle/>
        <a:p>
          <a:pPr rtl="0"/>
          <a:r>
            <a:rPr lang="en-US">
              <a:solidFill>
                <a:srgbClr val="333B41"/>
              </a:solidFill>
              <a:latin typeface="Libre Baskerville"/>
            </a:rPr>
            <a:t>the powers of the states </a:t>
          </a:r>
          <a:endParaRPr lang="en-US">
            <a:solidFill>
              <a:srgbClr val="000000"/>
            </a:solidFill>
            <a:latin typeface="Calibri Light" panose="020F0302020204030204"/>
            <a:ea typeface="Calibri Light" panose="020F0302020204030204"/>
            <a:cs typeface="Calibri Light" panose="020F0302020204030204"/>
          </a:endParaRPr>
        </a:p>
      </dgm:t>
    </dgm:pt>
    <dgm:pt modelId="{7D1C4525-CF9C-4F4C-B6A3-AE9CF4849D3E}" type="parTrans" cxnId="{39E274FD-43A1-499C-B165-E27D694EE661}">
      <dgm:prSet/>
      <dgm:spPr/>
    </dgm:pt>
    <dgm:pt modelId="{B4741039-AFA0-40F5-AA05-6333A22DA80F}" type="sibTrans" cxnId="{39E274FD-43A1-499C-B165-E27D694EE661}">
      <dgm:prSet/>
      <dgm:spPr/>
    </dgm:pt>
    <dgm:pt modelId="{1C32FC89-6A28-47FB-882E-ECEA57AF3AE1}">
      <dgm:prSet phldr="0"/>
      <dgm:spPr/>
      <dgm:t>
        <a:bodyPr/>
        <a:lstStyle/>
        <a:p>
          <a:r>
            <a:rPr lang="en-US">
              <a:solidFill>
                <a:srgbClr val="333B41"/>
              </a:solidFill>
              <a:latin typeface="Libre Baskerville"/>
            </a:rPr>
            <a:t>and economic interests grew stronger.</a:t>
          </a:r>
          <a:endParaRPr lang="en-US"/>
        </a:p>
      </dgm:t>
    </dgm:pt>
    <dgm:pt modelId="{093863A1-96B6-4393-8C93-79C9CE323E4B}" type="parTrans" cxnId="{08B40781-6719-4141-AEE0-39685667AF85}">
      <dgm:prSet/>
      <dgm:spPr/>
    </dgm:pt>
    <dgm:pt modelId="{D3A6F181-4F91-4CEE-B944-715DEF6E8B4D}" type="sibTrans" cxnId="{08B40781-6719-4141-AEE0-39685667AF85}">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A7B0B041-0A65-4934-B483-E54079282E3D}" type="pres">
      <dgm:prSet presAssocID="{D07EC695-36AE-4254-82A0-7C9A0E20D609}" presName="hierRoot1" presStyleCnt="0">
        <dgm:presLayoutVars>
          <dgm:hierBranch val="init"/>
        </dgm:presLayoutVars>
      </dgm:prSet>
      <dgm:spPr/>
    </dgm:pt>
    <dgm:pt modelId="{3BD5CF76-B009-433D-9367-2006226BD546}" type="pres">
      <dgm:prSet presAssocID="{D07EC695-36AE-4254-82A0-7C9A0E20D609}" presName="rootComposite1" presStyleCnt="0"/>
      <dgm:spPr/>
    </dgm:pt>
    <dgm:pt modelId="{AA29ECF8-F186-4229-90CC-1E8572DEBEEE}" type="pres">
      <dgm:prSet presAssocID="{D07EC695-36AE-4254-82A0-7C9A0E20D609}" presName="rootText1" presStyleLbl="node0" presStyleIdx="0" presStyleCnt="1">
        <dgm:presLayoutVars>
          <dgm:chPref val="3"/>
        </dgm:presLayoutVars>
      </dgm:prSet>
      <dgm:spPr/>
    </dgm:pt>
    <dgm:pt modelId="{9738A92D-C70C-4DDB-B526-59FE0D20AABA}" type="pres">
      <dgm:prSet presAssocID="{D07EC695-36AE-4254-82A0-7C9A0E20D609}" presName="rootConnector1" presStyleLbl="node1" presStyleIdx="0" presStyleCnt="0"/>
      <dgm:spPr/>
    </dgm:pt>
    <dgm:pt modelId="{6FFF06F3-99EE-49E8-9CF2-960166E21191}" type="pres">
      <dgm:prSet presAssocID="{D07EC695-36AE-4254-82A0-7C9A0E20D609}" presName="hierChild2" presStyleCnt="0"/>
      <dgm:spPr/>
    </dgm:pt>
    <dgm:pt modelId="{14D9703D-ACF0-498A-8961-C97AC3E3FCFD}" type="pres">
      <dgm:prSet presAssocID="{7D1C4525-CF9C-4F4C-B6A3-AE9CF4849D3E}" presName="Name37" presStyleLbl="parChTrans1D2" presStyleIdx="0" presStyleCnt="2"/>
      <dgm:spPr/>
    </dgm:pt>
    <dgm:pt modelId="{C5D4057C-F1B4-4188-8993-0910C5CD2C4E}" type="pres">
      <dgm:prSet presAssocID="{4E95B0A1-A643-4BBC-A2FB-833F472348D1}" presName="hierRoot2" presStyleCnt="0">
        <dgm:presLayoutVars>
          <dgm:hierBranch val="init"/>
        </dgm:presLayoutVars>
      </dgm:prSet>
      <dgm:spPr/>
    </dgm:pt>
    <dgm:pt modelId="{7D2715E0-947A-4C0F-9789-8D63264B8893}" type="pres">
      <dgm:prSet presAssocID="{4E95B0A1-A643-4BBC-A2FB-833F472348D1}" presName="rootComposite" presStyleCnt="0"/>
      <dgm:spPr/>
    </dgm:pt>
    <dgm:pt modelId="{4DA69E93-76E7-4395-9856-9FD8698EF210}" type="pres">
      <dgm:prSet presAssocID="{4E95B0A1-A643-4BBC-A2FB-833F472348D1}" presName="rootText" presStyleLbl="node2" presStyleIdx="0" presStyleCnt="2">
        <dgm:presLayoutVars>
          <dgm:chPref val="3"/>
        </dgm:presLayoutVars>
      </dgm:prSet>
      <dgm:spPr/>
    </dgm:pt>
    <dgm:pt modelId="{29A31572-32D7-49D0-A064-BBBE899130F9}" type="pres">
      <dgm:prSet presAssocID="{4E95B0A1-A643-4BBC-A2FB-833F472348D1}" presName="rootConnector" presStyleLbl="node2" presStyleIdx="0" presStyleCnt="2"/>
      <dgm:spPr/>
    </dgm:pt>
    <dgm:pt modelId="{2E35F929-6FB4-49E9-921D-ED47BF9318BE}" type="pres">
      <dgm:prSet presAssocID="{4E95B0A1-A643-4BBC-A2FB-833F472348D1}" presName="hierChild4" presStyleCnt="0"/>
      <dgm:spPr/>
    </dgm:pt>
    <dgm:pt modelId="{1DE2E025-F2D8-4929-BD51-7E9F6FC0B295}" type="pres">
      <dgm:prSet presAssocID="{4E95B0A1-A643-4BBC-A2FB-833F472348D1}" presName="hierChild5" presStyleCnt="0"/>
      <dgm:spPr/>
    </dgm:pt>
    <dgm:pt modelId="{78458277-7B20-4C3E-B809-8F1180FEDBCF}" type="pres">
      <dgm:prSet presAssocID="{093863A1-96B6-4393-8C93-79C9CE323E4B}" presName="Name37" presStyleLbl="parChTrans1D2" presStyleIdx="1" presStyleCnt="2"/>
      <dgm:spPr/>
    </dgm:pt>
    <dgm:pt modelId="{375D9A49-6704-4EE5-A9E7-E002A3B3D56B}" type="pres">
      <dgm:prSet presAssocID="{1C32FC89-6A28-47FB-882E-ECEA57AF3AE1}" presName="hierRoot2" presStyleCnt="0">
        <dgm:presLayoutVars>
          <dgm:hierBranch val="init"/>
        </dgm:presLayoutVars>
      </dgm:prSet>
      <dgm:spPr/>
    </dgm:pt>
    <dgm:pt modelId="{E960D792-6588-4C24-8A44-5174920CAE78}" type="pres">
      <dgm:prSet presAssocID="{1C32FC89-6A28-47FB-882E-ECEA57AF3AE1}" presName="rootComposite" presStyleCnt="0"/>
      <dgm:spPr/>
    </dgm:pt>
    <dgm:pt modelId="{0CF49A3C-F3C7-47A8-9E46-2A2911915982}" type="pres">
      <dgm:prSet presAssocID="{1C32FC89-6A28-47FB-882E-ECEA57AF3AE1}" presName="rootText" presStyleLbl="node2" presStyleIdx="1" presStyleCnt="2">
        <dgm:presLayoutVars>
          <dgm:chPref val="3"/>
        </dgm:presLayoutVars>
      </dgm:prSet>
      <dgm:spPr/>
    </dgm:pt>
    <dgm:pt modelId="{707D0C32-BF99-4CD6-8AF4-11A7FF17189C}" type="pres">
      <dgm:prSet presAssocID="{1C32FC89-6A28-47FB-882E-ECEA57AF3AE1}" presName="rootConnector" presStyleLbl="node2" presStyleIdx="1" presStyleCnt="2"/>
      <dgm:spPr/>
    </dgm:pt>
    <dgm:pt modelId="{22213DE7-FC60-43DB-827F-0AE757F95BA7}" type="pres">
      <dgm:prSet presAssocID="{1C32FC89-6A28-47FB-882E-ECEA57AF3AE1}" presName="hierChild4" presStyleCnt="0"/>
      <dgm:spPr/>
    </dgm:pt>
    <dgm:pt modelId="{503552E3-7949-48DA-8856-EC2BC48E4799}" type="pres">
      <dgm:prSet presAssocID="{1C32FC89-6A28-47FB-882E-ECEA57AF3AE1}" presName="hierChild5" presStyleCnt="0"/>
      <dgm:spPr/>
    </dgm:pt>
    <dgm:pt modelId="{F63B5AA0-7BAE-4781-B26D-B9607C6AF433}" type="pres">
      <dgm:prSet presAssocID="{D07EC695-36AE-4254-82A0-7C9A0E20D609}" presName="hierChild3" presStyleCnt="0"/>
      <dgm:spPr/>
    </dgm:pt>
  </dgm:ptLst>
  <dgm:cxnLst>
    <dgm:cxn modelId="{4843D82E-F17A-4A5A-84EA-870ED7D4F89E}" type="presOf" srcId="{7D1C4525-CF9C-4F4C-B6A3-AE9CF4849D3E}" destId="{14D9703D-ACF0-498A-8961-C97AC3E3FCFD}" srcOrd="0" destOrd="0" presId="urn:microsoft.com/office/officeart/2005/8/layout/orgChart1"/>
    <dgm:cxn modelId="{7A25C152-6B13-4AC2-8624-89383BD9C2B0}" type="presOf" srcId="{4E95B0A1-A643-4BBC-A2FB-833F472348D1}" destId="{29A31572-32D7-49D0-A064-BBBE899130F9}" srcOrd="1" destOrd="0" presId="urn:microsoft.com/office/officeart/2005/8/layout/orgChart1"/>
    <dgm:cxn modelId="{3C7AF458-1A20-40FA-910D-ABEE5AE558AE}" type="presOf" srcId="{D07EC695-36AE-4254-82A0-7C9A0E20D609}" destId="{9738A92D-C70C-4DDB-B526-59FE0D20AABA}" srcOrd="1" destOrd="0" presId="urn:microsoft.com/office/officeart/2005/8/layout/orgChart1"/>
    <dgm:cxn modelId="{0831985C-811C-4815-9EE7-5D45F50A89BB}" type="presOf" srcId="{093863A1-96B6-4393-8C93-79C9CE323E4B}" destId="{78458277-7B20-4C3E-B809-8F1180FEDBCF}" srcOrd="0" destOrd="0" presId="urn:microsoft.com/office/officeart/2005/8/layout/orgChart1"/>
    <dgm:cxn modelId="{451BDB5F-139D-4F4F-8375-AC2AEC4A07DB}" type="presOf" srcId="{1C32FC89-6A28-47FB-882E-ECEA57AF3AE1}" destId="{707D0C32-BF99-4CD6-8AF4-11A7FF17189C}" srcOrd="1" destOrd="0" presId="urn:microsoft.com/office/officeart/2005/8/layout/orgChart1"/>
    <dgm:cxn modelId="{08B40781-6719-4141-AEE0-39685667AF85}" srcId="{D07EC695-36AE-4254-82A0-7C9A0E20D609}" destId="{1C32FC89-6A28-47FB-882E-ECEA57AF3AE1}" srcOrd="1" destOrd="0" parTransId="{093863A1-96B6-4393-8C93-79C9CE323E4B}" sibTransId="{D3A6F181-4F91-4CEE-B944-715DEF6E8B4D}"/>
    <dgm:cxn modelId="{413913A3-08AD-4579-B5A2-0A1B95C42BA4}" type="presOf" srcId="{4E95B0A1-A643-4BBC-A2FB-833F472348D1}" destId="{4DA69E93-76E7-4395-9856-9FD8698EF210}" srcOrd="0" destOrd="0" presId="urn:microsoft.com/office/officeart/2005/8/layout/orgChart1"/>
    <dgm:cxn modelId="{9A45DBB7-95C8-47F1-9D04-ED3B262330F0}" type="presOf" srcId="{1C32FC89-6A28-47FB-882E-ECEA57AF3AE1}" destId="{0CF49A3C-F3C7-47A8-9E46-2A2911915982}" srcOrd="0"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04CEC6C3-7AEE-4715-ADB1-217768CFEA53}" srcId="{6CFC59A1-C8FE-F54E-9058-B091319587F0}" destId="{D07EC695-36AE-4254-82A0-7C9A0E20D609}" srcOrd="0" destOrd="0" parTransId="{4E903A90-96CB-4844-BD8E-F23AA55E9B0E}" sibTransId="{1741BF27-E112-46BC-AE92-AD138868260C}"/>
    <dgm:cxn modelId="{042283F7-2750-44D1-8FFE-4909B643A2BA}" type="presOf" srcId="{D07EC695-36AE-4254-82A0-7C9A0E20D609}" destId="{AA29ECF8-F186-4229-90CC-1E8572DEBEEE}" srcOrd="0" destOrd="0" presId="urn:microsoft.com/office/officeart/2005/8/layout/orgChart1"/>
    <dgm:cxn modelId="{39E274FD-43A1-499C-B165-E27D694EE661}" srcId="{D07EC695-36AE-4254-82A0-7C9A0E20D609}" destId="{4E95B0A1-A643-4BBC-A2FB-833F472348D1}" srcOrd="0" destOrd="0" parTransId="{7D1C4525-CF9C-4F4C-B6A3-AE9CF4849D3E}" sibTransId="{B4741039-AFA0-40F5-AA05-6333A22DA80F}"/>
    <dgm:cxn modelId="{C21B1E4A-5166-473C-B1E8-A51F759FA309}" type="presParOf" srcId="{5BFEFF00-E061-F34F-B8B4-57BCFC994C78}" destId="{A7B0B041-0A65-4934-B483-E54079282E3D}" srcOrd="0" destOrd="0" presId="urn:microsoft.com/office/officeart/2005/8/layout/orgChart1"/>
    <dgm:cxn modelId="{4E739A18-9BA1-4737-AFCC-A9B15B771445}" type="presParOf" srcId="{A7B0B041-0A65-4934-B483-E54079282E3D}" destId="{3BD5CF76-B009-433D-9367-2006226BD546}" srcOrd="0" destOrd="0" presId="urn:microsoft.com/office/officeart/2005/8/layout/orgChart1"/>
    <dgm:cxn modelId="{01BC8D56-5F3E-4526-88F0-A594C82BE44D}" type="presParOf" srcId="{3BD5CF76-B009-433D-9367-2006226BD546}" destId="{AA29ECF8-F186-4229-90CC-1E8572DEBEEE}" srcOrd="0" destOrd="0" presId="urn:microsoft.com/office/officeart/2005/8/layout/orgChart1"/>
    <dgm:cxn modelId="{02462DB7-991F-4DF1-83CF-7B112BD32F9E}" type="presParOf" srcId="{3BD5CF76-B009-433D-9367-2006226BD546}" destId="{9738A92D-C70C-4DDB-B526-59FE0D20AABA}" srcOrd="1" destOrd="0" presId="urn:microsoft.com/office/officeart/2005/8/layout/orgChart1"/>
    <dgm:cxn modelId="{C2EA0BCB-D62B-4A3C-A073-71C24B571A5F}" type="presParOf" srcId="{A7B0B041-0A65-4934-B483-E54079282E3D}" destId="{6FFF06F3-99EE-49E8-9CF2-960166E21191}" srcOrd="1" destOrd="0" presId="urn:microsoft.com/office/officeart/2005/8/layout/orgChart1"/>
    <dgm:cxn modelId="{47E0B32B-9734-4E6B-A26B-80D881C42C60}" type="presParOf" srcId="{6FFF06F3-99EE-49E8-9CF2-960166E21191}" destId="{14D9703D-ACF0-498A-8961-C97AC3E3FCFD}" srcOrd="0" destOrd="0" presId="urn:microsoft.com/office/officeart/2005/8/layout/orgChart1"/>
    <dgm:cxn modelId="{6E9397AB-C191-48B3-ABE5-50DFD7B026B6}" type="presParOf" srcId="{6FFF06F3-99EE-49E8-9CF2-960166E21191}" destId="{C5D4057C-F1B4-4188-8993-0910C5CD2C4E}" srcOrd="1" destOrd="0" presId="urn:microsoft.com/office/officeart/2005/8/layout/orgChart1"/>
    <dgm:cxn modelId="{8568C39A-B806-49DB-AEAD-5F9D5B43C06B}" type="presParOf" srcId="{C5D4057C-F1B4-4188-8993-0910C5CD2C4E}" destId="{7D2715E0-947A-4C0F-9789-8D63264B8893}" srcOrd="0" destOrd="0" presId="urn:microsoft.com/office/officeart/2005/8/layout/orgChart1"/>
    <dgm:cxn modelId="{3F65BD11-A29C-4D1C-851B-0B53C96D9B5C}" type="presParOf" srcId="{7D2715E0-947A-4C0F-9789-8D63264B8893}" destId="{4DA69E93-76E7-4395-9856-9FD8698EF210}" srcOrd="0" destOrd="0" presId="urn:microsoft.com/office/officeart/2005/8/layout/orgChart1"/>
    <dgm:cxn modelId="{DA4DE89F-9387-400E-BA6C-B2FA733EC3CD}" type="presParOf" srcId="{7D2715E0-947A-4C0F-9789-8D63264B8893}" destId="{29A31572-32D7-49D0-A064-BBBE899130F9}" srcOrd="1" destOrd="0" presId="urn:microsoft.com/office/officeart/2005/8/layout/orgChart1"/>
    <dgm:cxn modelId="{6F027BA1-69FA-4ADE-8E63-D8468EA67F6C}" type="presParOf" srcId="{C5D4057C-F1B4-4188-8993-0910C5CD2C4E}" destId="{2E35F929-6FB4-49E9-921D-ED47BF9318BE}" srcOrd="1" destOrd="0" presId="urn:microsoft.com/office/officeart/2005/8/layout/orgChart1"/>
    <dgm:cxn modelId="{32818857-C088-4B8B-AE72-9C325617B196}" type="presParOf" srcId="{C5D4057C-F1B4-4188-8993-0910C5CD2C4E}" destId="{1DE2E025-F2D8-4929-BD51-7E9F6FC0B295}" srcOrd="2" destOrd="0" presId="urn:microsoft.com/office/officeart/2005/8/layout/orgChart1"/>
    <dgm:cxn modelId="{5D2A1052-B513-4578-AC8D-47D6C791430B}" type="presParOf" srcId="{6FFF06F3-99EE-49E8-9CF2-960166E21191}" destId="{78458277-7B20-4C3E-B809-8F1180FEDBCF}" srcOrd="2" destOrd="0" presId="urn:microsoft.com/office/officeart/2005/8/layout/orgChart1"/>
    <dgm:cxn modelId="{460EE1B5-0FD3-4F4A-A677-CC8D668190FF}" type="presParOf" srcId="{6FFF06F3-99EE-49E8-9CF2-960166E21191}" destId="{375D9A49-6704-4EE5-A9E7-E002A3B3D56B}" srcOrd="3" destOrd="0" presId="urn:microsoft.com/office/officeart/2005/8/layout/orgChart1"/>
    <dgm:cxn modelId="{CAFC22F8-716C-4E49-879D-7DB18389678B}" type="presParOf" srcId="{375D9A49-6704-4EE5-A9E7-E002A3B3D56B}" destId="{E960D792-6588-4C24-8A44-5174920CAE78}" srcOrd="0" destOrd="0" presId="urn:microsoft.com/office/officeart/2005/8/layout/orgChart1"/>
    <dgm:cxn modelId="{5F89474D-4F9A-4D18-BB33-CBE799A91EA5}" type="presParOf" srcId="{E960D792-6588-4C24-8A44-5174920CAE78}" destId="{0CF49A3C-F3C7-47A8-9E46-2A2911915982}" srcOrd="0" destOrd="0" presId="urn:microsoft.com/office/officeart/2005/8/layout/orgChart1"/>
    <dgm:cxn modelId="{3B1963E3-BBB7-495E-93D7-EA6FAC2B80DB}" type="presParOf" srcId="{E960D792-6588-4C24-8A44-5174920CAE78}" destId="{707D0C32-BF99-4CD6-8AF4-11A7FF17189C}" srcOrd="1" destOrd="0" presId="urn:microsoft.com/office/officeart/2005/8/layout/orgChart1"/>
    <dgm:cxn modelId="{EFB0C863-D107-4F1E-90E4-1455CD31A754}" type="presParOf" srcId="{375D9A49-6704-4EE5-A9E7-E002A3B3D56B}" destId="{22213DE7-FC60-43DB-827F-0AE757F95BA7}" srcOrd="1" destOrd="0" presId="urn:microsoft.com/office/officeart/2005/8/layout/orgChart1"/>
    <dgm:cxn modelId="{2844B702-0D98-4F54-B2B6-B812E5037B10}" type="presParOf" srcId="{375D9A49-6704-4EE5-A9E7-E002A3B3D56B}" destId="{503552E3-7949-48DA-8856-EC2BC48E4799}" srcOrd="2" destOrd="0" presId="urn:microsoft.com/office/officeart/2005/8/layout/orgChart1"/>
    <dgm:cxn modelId="{9E4807D6-BBF6-4E38-94BE-F07F6A3F2F38}" type="presParOf" srcId="{A7B0B041-0A65-4934-B483-E54079282E3D}" destId="{F63B5AA0-7BAE-4781-B26D-B9607C6AF43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DE2964-BE35-431E-9311-42ECC221BFA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08860E7-F22B-48C6-96A1-CA4236C6F00B}">
      <dgm:prSet/>
      <dgm:spPr/>
      <dgm:t>
        <a:bodyPr/>
        <a:lstStyle/>
        <a:p>
          <a:r>
            <a:rPr lang="en-US" b="0" i="0" dirty="0">
              <a:solidFill>
                <a:schemeClr val="tx1"/>
              </a:solidFill>
              <a:latin typeface="Libre Baskerville"/>
            </a:rPr>
            <a:t>A claim is a defendable statement that responds to the question. </a:t>
          </a:r>
          <a:endParaRPr lang="en-US" dirty="0">
            <a:solidFill>
              <a:schemeClr val="tx1"/>
            </a:solidFill>
            <a:latin typeface="Libre Baskerville"/>
          </a:endParaRPr>
        </a:p>
      </dgm:t>
    </dgm:pt>
    <dgm:pt modelId="{606C88C7-E0ED-4C4D-98D3-81DD0CA82CD1}" type="parTrans" cxnId="{79FF16D7-88CD-4FDE-B57D-2A40A5D6D050}">
      <dgm:prSet/>
      <dgm:spPr/>
      <dgm:t>
        <a:bodyPr/>
        <a:lstStyle/>
        <a:p>
          <a:endParaRPr lang="en-US"/>
        </a:p>
      </dgm:t>
    </dgm:pt>
    <dgm:pt modelId="{1D0345A1-2C0A-419E-9E8E-16E673D0BDD8}" type="sibTrans" cxnId="{79FF16D7-88CD-4FDE-B57D-2A40A5D6D050}">
      <dgm:prSet/>
      <dgm:spPr/>
      <dgm:t>
        <a:bodyPr/>
        <a:lstStyle/>
        <a:p>
          <a:endParaRPr lang="en-US"/>
        </a:p>
      </dgm:t>
    </dgm:pt>
    <dgm:pt modelId="{9475D383-833B-4E9A-B5D5-EB675A30F858}">
      <dgm:prSet/>
      <dgm:spPr/>
      <dgm:t>
        <a:bodyPr/>
        <a:lstStyle/>
        <a:p>
          <a:r>
            <a:rPr lang="en-US" b="0" i="0" dirty="0">
              <a:solidFill>
                <a:schemeClr val="tx1"/>
              </a:solidFill>
              <a:latin typeface="Libre Baskerville"/>
            </a:rPr>
            <a:t>A “line of reasoning” outlines your key points. It introduces the substance of the evidence for your claim. </a:t>
          </a:r>
          <a:endParaRPr lang="en-US" dirty="0">
            <a:solidFill>
              <a:schemeClr val="tx1"/>
            </a:solidFill>
            <a:latin typeface="Libre Baskerville"/>
          </a:endParaRPr>
        </a:p>
      </dgm:t>
    </dgm:pt>
    <dgm:pt modelId="{44883B53-95F0-4F3D-B81F-05358CDA1C70}" type="parTrans" cxnId="{79DC165D-4B97-41E3-949E-91CF66D0E7B5}">
      <dgm:prSet/>
      <dgm:spPr/>
      <dgm:t>
        <a:bodyPr/>
        <a:lstStyle/>
        <a:p>
          <a:endParaRPr lang="en-US"/>
        </a:p>
      </dgm:t>
    </dgm:pt>
    <dgm:pt modelId="{B4E95A56-7B6E-43D6-9AD2-E059D605F970}" type="sibTrans" cxnId="{79DC165D-4B97-41E3-949E-91CF66D0E7B5}">
      <dgm:prSet/>
      <dgm:spPr/>
      <dgm:t>
        <a:bodyPr/>
        <a:lstStyle/>
        <a:p>
          <a:endParaRPr lang="en-US"/>
        </a:p>
      </dgm:t>
    </dgm:pt>
    <dgm:pt modelId="{7906DAA9-EA8C-4293-AB9F-A7F7279D95FB}" type="pres">
      <dgm:prSet presAssocID="{E0DE2964-BE35-431E-9311-42ECC221BFA3}" presName="root" presStyleCnt="0">
        <dgm:presLayoutVars>
          <dgm:dir/>
          <dgm:resizeHandles val="exact"/>
        </dgm:presLayoutVars>
      </dgm:prSet>
      <dgm:spPr/>
    </dgm:pt>
    <dgm:pt modelId="{1E2640E1-A774-4A37-A8F7-4B8B55CD6C45}" type="pres">
      <dgm:prSet presAssocID="{708860E7-F22B-48C6-96A1-CA4236C6F00B}" presName="compNode" presStyleCnt="0"/>
      <dgm:spPr/>
    </dgm:pt>
    <dgm:pt modelId="{CA59F4B7-124C-4A01-BFCD-62737C522F48}" type="pres">
      <dgm:prSet presAssocID="{708860E7-F22B-48C6-96A1-CA4236C6F0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AD83EF9-2A7E-4BAE-A70F-6F77E8A59846}" type="pres">
      <dgm:prSet presAssocID="{708860E7-F22B-48C6-96A1-CA4236C6F00B}" presName="spaceRect" presStyleCnt="0"/>
      <dgm:spPr/>
    </dgm:pt>
    <dgm:pt modelId="{2C6A62A2-8EC8-464E-983C-5BC1EA7B8E46}" type="pres">
      <dgm:prSet presAssocID="{708860E7-F22B-48C6-96A1-CA4236C6F00B}" presName="textRect" presStyleLbl="revTx" presStyleIdx="0" presStyleCnt="2">
        <dgm:presLayoutVars>
          <dgm:chMax val="1"/>
          <dgm:chPref val="1"/>
        </dgm:presLayoutVars>
      </dgm:prSet>
      <dgm:spPr/>
    </dgm:pt>
    <dgm:pt modelId="{6BBEE407-07D3-427E-A827-CDEBB7AF60D7}" type="pres">
      <dgm:prSet presAssocID="{1D0345A1-2C0A-419E-9E8E-16E673D0BDD8}" presName="sibTrans" presStyleCnt="0"/>
      <dgm:spPr/>
    </dgm:pt>
    <dgm:pt modelId="{C91E2CBD-8A61-4552-B3AE-A45C202CBB79}" type="pres">
      <dgm:prSet presAssocID="{9475D383-833B-4E9A-B5D5-EB675A30F858}" presName="compNode" presStyleCnt="0"/>
      <dgm:spPr/>
    </dgm:pt>
    <dgm:pt modelId="{151B2CA2-AAA5-48E4-8BC5-32B16D78639B}" type="pres">
      <dgm:prSet presAssocID="{9475D383-833B-4E9A-B5D5-EB675A30F8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013A9DC-E5D9-4B1B-B831-83393EA93CE0}" type="pres">
      <dgm:prSet presAssocID="{9475D383-833B-4E9A-B5D5-EB675A30F858}" presName="spaceRect" presStyleCnt="0"/>
      <dgm:spPr/>
    </dgm:pt>
    <dgm:pt modelId="{347B3791-78E6-44F1-80CF-9FA7FEF8A9F7}" type="pres">
      <dgm:prSet presAssocID="{9475D383-833B-4E9A-B5D5-EB675A30F858}" presName="textRect" presStyleLbl="revTx" presStyleIdx="1" presStyleCnt="2">
        <dgm:presLayoutVars>
          <dgm:chMax val="1"/>
          <dgm:chPref val="1"/>
        </dgm:presLayoutVars>
      </dgm:prSet>
      <dgm:spPr/>
    </dgm:pt>
  </dgm:ptLst>
  <dgm:cxnLst>
    <dgm:cxn modelId="{55969D1C-1444-4422-87CF-D2FE8631C06F}" type="presOf" srcId="{E0DE2964-BE35-431E-9311-42ECC221BFA3}" destId="{7906DAA9-EA8C-4293-AB9F-A7F7279D95FB}" srcOrd="0" destOrd="0" presId="urn:microsoft.com/office/officeart/2018/2/layout/IconLabelList"/>
    <dgm:cxn modelId="{01C5075A-0CC2-488D-9EF0-7C6A4B7947AF}" type="presOf" srcId="{708860E7-F22B-48C6-96A1-CA4236C6F00B}" destId="{2C6A62A2-8EC8-464E-983C-5BC1EA7B8E46}" srcOrd="0" destOrd="0" presId="urn:microsoft.com/office/officeart/2018/2/layout/IconLabelList"/>
    <dgm:cxn modelId="{79DC165D-4B97-41E3-949E-91CF66D0E7B5}" srcId="{E0DE2964-BE35-431E-9311-42ECC221BFA3}" destId="{9475D383-833B-4E9A-B5D5-EB675A30F858}" srcOrd="1" destOrd="0" parTransId="{44883B53-95F0-4F3D-B81F-05358CDA1C70}" sibTransId="{B4E95A56-7B6E-43D6-9AD2-E059D605F970}"/>
    <dgm:cxn modelId="{213642A7-5F10-46C5-8129-E428AF87504A}" type="presOf" srcId="{9475D383-833B-4E9A-B5D5-EB675A30F858}" destId="{347B3791-78E6-44F1-80CF-9FA7FEF8A9F7}" srcOrd="0" destOrd="0" presId="urn:microsoft.com/office/officeart/2018/2/layout/IconLabelList"/>
    <dgm:cxn modelId="{79FF16D7-88CD-4FDE-B57D-2A40A5D6D050}" srcId="{E0DE2964-BE35-431E-9311-42ECC221BFA3}" destId="{708860E7-F22B-48C6-96A1-CA4236C6F00B}" srcOrd="0" destOrd="0" parTransId="{606C88C7-E0ED-4C4D-98D3-81DD0CA82CD1}" sibTransId="{1D0345A1-2C0A-419E-9E8E-16E673D0BDD8}"/>
    <dgm:cxn modelId="{6469A193-F1F0-445C-80D6-3A0A27489693}" type="presParOf" srcId="{7906DAA9-EA8C-4293-AB9F-A7F7279D95FB}" destId="{1E2640E1-A774-4A37-A8F7-4B8B55CD6C45}" srcOrd="0" destOrd="0" presId="urn:microsoft.com/office/officeart/2018/2/layout/IconLabelList"/>
    <dgm:cxn modelId="{ED643170-7FDD-44F7-A773-81168C9126EC}" type="presParOf" srcId="{1E2640E1-A774-4A37-A8F7-4B8B55CD6C45}" destId="{CA59F4B7-124C-4A01-BFCD-62737C522F48}" srcOrd="0" destOrd="0" presId="urn:microsoft.com/office/officeart/2018/2/layout/IconLabelList"/>
    <dgm:cxn modelId="{022852AF-D2A3-47FC-8FCB-3557FC375C65}" type="presParOf" srcId="{1E2640E1-A774-4A37-A8F7-4B8B55CD6C45}" destId="{7AD83EF9-2A7E-4BAE-A70F-6F77E8A59846}" srcOrd="1" destOrd="0" presId="urn:microsoft.com/office/officeart/2018/2/layout/IconLabelList"/>
    <dgm:cxn modelId="{AAC0926C-954E-4E1F-A5B6-004ED51BD817}" type="presParOf" srcId="{1E2640E1-A774-4A37-A8F7-4B8B55CD6C45}" destId="{2C6A62A2-8EC8-464E-983C-5BC1EA7B8E46}" srcOrd="2" destOrd="0" presId="urn:microsoft.com/office/officeart/2018/2/layout/IconLabelList"/>
    <dgm:cxn modelId="{2E8FC3FE-292C-47BE-A112-10EB1F52B1B9}" type="presParOf" srcId="{7906DAA9-EA8C-4293-AB9F-A7F7279D95FB}" destId="{6BBEE407-07D3-427E-A827-CDEBB7AF60D7}" srcOrd="1" destOrd="0" presId="urn:microsoft.com/office/officeart/2018/2/layout/IconLabelList"/>
    <dgm:cxn modelId="{BC1BB928-5F9A-4C51-ABF6-3926BCECC8E5}" type="presParOf" srcId="{7906DAA9-EA8C-4293-AB9F-A7F7279D95FB}" destId="{C91E2CBD-8A61-4552-B3AE-A45C202CBB79}" srcOrd="2" destOrd="0" presId="urn:microsoft.com/office/officeart/2018/2/layout/IconLabelList"/>
    <dgm:cxn modelId="{DF37B177-F394-4644-A447-CEB3959FDC56}" type="presParOf" srcId="{C91E2CBD-8A61-4552-B3AE-A45C202CBB79}" destId="{151B2CA2-AAA5-48E4-8BC5-32B16D78639B}" srcOrd="0" destOrd="0" presId="urn:microsoft.com/office/officeart/2018/2/layout/IconLabelList"/>
    <dgm:cxn modelId="{0C59C1D1-E485-4075-9BDC-B75600189C75}" type="presParOf" srcId="{C91E2CBD-8A61-4552-B3AE-A45C202CBB79}" destId="{B013A9DC-E5D9-4B1B-B831-83393EA93CE0}" srcOrd="1" destOrd="0" presId="urn:microsoft.com/office/officeart/2018/2/layout/IconLabelList"/>
    <dgm:cxn modelId="{8C9B0BE6-B19E-4670-8BAA-4EDD013F577C}" type="presParOf" srcId="{C91E2CBD-8A61-4552-B3AE-A45C202CBB79}" destId="{347B3791-78E6-44F1-80CF-9FA7FEF8A9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448368-E098-4ACE-9283-F07AA643D668}"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FF422C17-6703-4DB6-8EC6-378EC52B3332}">
      <dgm:prSet phldr="0"/>
      <dgm:spPr/>
      <dgm:t>
        <a:bodyPr/>
        <a:lstStyle/>
        <a:p>
          <a:pPr algn="l" rtl="0"/>
          <a:r>
            <a:rPr lang="en-US" b="1">
              <a:latin typeface="Libre Franklin Medium"/>
            </a:rPr>
            <a:t>Thesis Alignment:</a:t>
          </a:r>
          <a:r>
            <a:rPr lang="en-US">
              <a:latin typeface="Libre Franklin Medium"/>
            </a:rPr>
            <a:t> Does the evidence provided clearly connect back to the thesis? Is it obvious how the document supports the student's argument?</a:t>
          </a:r>
        </a:p>
      </dgm:t>
    </dgm:pt>
    <dgm:pt modelId="{FD39F6F1-995C-443E-800E-A4640E6FD316}" type="parTrans" cxnId="{DB208F69-90D6-404C-9BBE-F8E73D11186C}">
      <dgm:prSet/>
      <dgm:spPr/>
    </dgm:pt>
    <dgm:pt modelId="{4260C641-718C-45D0-A878-F9306058EBCF}" type="sibTrans" cxnId="{DB208F69-90D6-404C-9BBE-F8E73D11186C}">
      <dgm:prSet/>
      <dgm:spPr/>
    </dgm:pt>
    <dgm:pt modelId="{8193F2B6-729C-4D21-B336-412A4FF0D7F4}">
      <dgm:prSet phldr="0"/>
      <dgm:spPr/>
      <dgm:t>
        <a:bodyPr/>
        <a:lstStyle/>
        <a:p>
          <a:pPr algn="l"/>
          <a:r>
            <a:rPr lang="en-US" b="1">
              <a:latin typeface="Libre Franklin Medium"/>
            </a:rPr>
            <a:t>VIEW Analysis:</a:t>
          </a:r>
          <a:r>
            <a:rPr lang="en-US">
              <a:latin typeface="Libre Franklin Medium"/>
            </a:rPr>
            <a:t> Does the VIEW sentence accurately reflect the main argument of the document? Are Voice, Intent, Environment, and Who appropriately identified?</a:t>
          </a:r>
        </a:p>
      </dgm:t>
    </dgm:pt>
    <dgm:pt modelId="{9F1D8C0A-C0EC-4015-ACA0-33A72956AC67}" type="parTrans" cxnId="{ECC632C6-76E4-46BE-A697-884003C363CC}">
      <dgm:prSet/>
      <dgm:spPr/>
    </dgm:pt>
    <dgm:pt modelId="{BE9B8EEB-6F07-4884-BF30-1D8F34C5C925}" type="sibTrans" cxnId="{ECC632C6-76E4-46BE-A697-884003C363CC}">
      <dgm:prSet/>
      <dgm:spPr/>
    </dgm:pt>
    <dgm:pt modelId="{380690F2-DDC4-49BF-90B6-0340D7731635}">
      <dgm:prSet phldr="0"/>
      <dgm:spPr/>
      <dgm:t>
        <a:bodyPr/>
        <a:lstStyle/>
        <a:p>
          <a:pPr algn="l"/>
          <a:r>
            <a:rPr lang="en-US" b="1">
              <a:latin typeface="Libre Franklin Medium"/>
            </a:rPr>
            <a:t>Quote Selection:</a:t>
          </a:r>
          <a:r>
            <a:rPr lang="en-US">
              <a:latin typeface="Libre Franklin Medium"/>
            </a:rPr>
            <a:t> Is the chosen quote effective in supporting the main idea? Would another part of the document work better?</a:t>
          </a:r>
        </a:p>
      </dgm:t>
    </dgm:pt>
    <dgm:pt modelId="{A4EF9367-F8ED-45FF-BFBD-F8D9BAE40021}" type="parTrans" cxnId="{A28C2FF9-2190-4D46-8417-F7D63D5C6477}">
      <dgm:prSet/>
      <dgm:spPr/>
    </dgm:pt>
    <dgm:pt modelId="{9920BF60-9124-491A-849C-0E18F680A873}" type="sibTrans" cxnId="{A28C2FF9-2190-4D46-8417-F7D63D5C6477}">
      <dgm:prSet/>
      <dgm:spPr/>
    </dgm:pt>
    <dgm:pt modelId="{57FBA4AE-6889-4B81-8E60-248AB928D37F}">
      <dgm:prSet phldr="0"/>
      <dgm:spPr/>
      <dgm:t>
        <a:bodyPr/>
        <a:lstStyle/>
        <a:p>
          <a:pPr algn="l"/>
          <a:r>
            <a:rPr lang="en-US" b="1">
              <a:latin typeface="Libre Franklin Medium"/>
            </a:rPr>
            <a:t>Context Sentence:</a:t>
          </a:r>
          <a:r>
            <a:rPr lang="en-US">
              <a:latin typeface="Libre Franklin Medium"/>
            </a:rPr>
            <a:t> Does the context sentence help the reader understand the historical background? Is it specific enough to be meaningful?</a:t>
          </a:r>
        </a:p>
      </dgm:t>
    </dgm:pt>
    <dgm:pt modelId="{69B2D7A3-73A5-455D-B79F-4CEEFFE910C2}" type="parTrans" cxnId="{6F507ED7-83E3-4827-AB5F-5E4F49FAE5CC}">
      <dgm:prSet/>
      <dgm:spPr/>
    </dgm:pt>
    <dgm:pt modelId="{8B7931E5-A058-4C77-A29A-ED2661CD92AE}" type="sibTrans" cxnId="{6F507ED7-83E3-4827-AB5F-5E4F49FAE5CC}">
      <dgm:prSet/>
      <dgm:spPr/>
    </dgm:pt>
    <dgm:pt modelId="{0905942C-F74E-4256-BC94-1AB3569F2C55}">
      <dgm:prSet phldr="0"/>
      <dgm:spPr/>
      <dgm:t>
        <a:bodyPr/>
        <a:lstStyle/>
        <a:p>
          <a:pPr algn="l"/>
          <a:r>
            <a:rPr lang="en-US" b="1">
              <a:latin typeface="Libre Franklin Medium"/>
            </a:rPr>
            <a:t>Clarity and Logic:</a:t>
          </a:r>
          <a:r>
            <a:rPr lang="en-US">
              <a:latin typeface="Libre Franklin Medium"/>
            </a:rPr>
            <a:t> Is the explanation logical and easy to follow? Are there any parts that seem confusing or need more development?</a:t>
          </a:r>
        </a:p>
      </dgm:t>
    </dgm:pt>
    <dgm:pt modelId="{CB67C13F-3317-4F95-B85F-BB5617700B04}" type="parTrans" cxnId="{C70214C4-7251-4737-B21B-D65963211B00}">
      <dgm:prSet/>
      <dgm:spPr/>
    </dgm:pt>
    <dgm:pt modelId="{52969598-A811-496C-A2F8-7535D76B9BCD}" type="sibTrans" cxnId="{C70214C4-7251-4737-B21B-D65963211B00}">
      <dgm:prSet/>
      <dgm:spPr/>
    </dgm:pt>
    <dgm:pt modelId="{0A260C5D-7526-4FD6-B60F-1EB85A97E3F8}">
      <dgm:prSet phldr="0"/>
      <dgm:spPr/>
      <dgm:t>
        <a:bodyPr/>
        <a:lstStyle/>
        <a:p>
          <a:pPr algn="l"/>
          <a:r>
            <a:rPr lang="en-US" b="1">
              <a:latin typeface="Libre Franklin Medium"/>
            </a:rPr>
            <a:t>Suggestions for Improvement:</a:t>
          </a:r>
          <a:r>
            <a:rPr lang="en-US">
              <a:latin typeface="Libre Franklin Medium"/>
            </a:rPr>
            <a:t> What is one thing your peer could do to strengthen their analysis? This could be adding more evidence, clarifying an argument, or rephrasing for clarity.</a:t>
          </a:r>
        </a:p>
      </dgm:t>
    </dgm:pt>
    <dgm:pt modelId="{9B4482C2-14BC-4B70-95E2-665A9B32FF51}" type="parTrans" cxnId="{8DACB1CA-3D59-4178-86FE-E06062EEC9F4}">
      <dgm:prSet/>
      <dgm:spPr/>
    </dgm:pt>
    <dgm:pt modelId="{A3C2867A-A891-4A5B-A636-06E347C0C84D}" type="sibTrans" cxnId="{8DACB1CA-3D59-4178-86FE-E06062EEC9F4}">
      <dgm:prSet/>
      <dgm:spPr/>
    </dgm:pt>
    <dgm:pt modelId="{16AFF10C-32B1-4F7B-B9EB-64D267504B1D}">
      <dgm:prSet phldr="0"/>
      <dgm:spPr/>
      <dgm:t>
        <a:bodyPr/>
        <a:lstStyle/>
        <a:p>
          <a:pPr algn="l"/>
          <a:r>
            <a:rPr lang="en-US" b="1">
              <a:latin typeface="Libre Franklin Medium"/>
            </a:rPr>
            <a:t>Grammar and Spelling:</a:t>
          </a:r>
          <a:r>
            <a:rPr lang="en-US">
              <a:latin typeface="Libre Franklin Medium"/>
            </a:rPr>
            <a:t> Are there any grammatical or spelling issues that need to be addressed?</a:t>
          </a:r>
        </a:p>
      </dgm:t>
    </dgm:pt>
    <dgm:pt modelId="{D9F3911A-EA8A-4B05-867B-9F75C58C28F0}" type="parTrans" cxnId="{190DCD7B-AD9C-48D6-B75F-00E2628623C1}">
      <dgm:prSet/>
      <dgm:spPr/>
    </dgm:pt>
    <dgm:pt modelId="{183B5950-AE4E-4AE9-8E58-FB8B9205F64C}" type="sibTrans" cxnId="{190DCD7B-AD9C-48D6-B75F-00E2628623C1}">
      <dgm:prSet/>
      <dgm:spPr/>
    </dgm:pt>
    <dgm:pt modelId="{450E74D3-3C6C-49A1-91AE-43AD25D50C90}">
      <dgm:prSet phldr="0"/>
      <dgm:spPr/>
      <dgm:t>
        <a:bodyPr/>
        <a:lstStyle/>
        <a:p>
          <a:pPr algn="l"/>
          <a:r>
            <a:rPr lang="en-US" b="1">
              <a:latin typeface="Libre Franklin Medium"/>
            </a:rPr>
            <a:t>Overall Effectiveness:</a:t>
          </a:r>
          <a:r>
            <a:rPr lang="en-US">
              <a:latin typeface="Libre Franklin Medium"/>
            </a:rPr>
            <a:t> Did the analysis convince you of the argument? Why or why not?</a:t>
          </a:r>
        </a:p>
      </dgm:t>
    </dgm:pt>
    <dgm:pt modelId="{69B6B6E3-B3B4-4D8A-871A-16C5777B76C6}" type="parTrans" cxnId="{F85394FE-4F98-4DA9-8E66-F5AB7A11B530}">
      <dgm:prSet/>
      <dgm:spPr/>
    </dgm:pt>
    <dgm:pt modelId="{00740C3F-09FC-4A5F-BD3F-B6F942D442C1}" type="sibTrans" cxnId="{F85394FE-4F98-4DA9-8E66-F5AB7A11B530}">
      <dgm:prSet/>
      <dgm:spPr/>
    </dgm:pt>
    <dgm:pt modelId="{4F565A50-A04B-4521-8C30-D5D2498E2490}">
      <dgm:prSet phldr="0"/>
      <dgm:spPr/>
      <dgm:t>
        <a:bodyPr/>
        <a:lstStyle/>
        <a:p>
          <a:pPr algn="l"/>
          <a:r>
            <a:rPr lang="en-US" b="1">
              <a:latin typeface="Libre Franklin Medium"/>
            </a:rPr>
            <a:t>Next Steps:</a:t>
          </a:r>
          <a:r>
            <a:rPr lang="en-US">
              <a:latin typeface="Libre Franklin Medium"/>
            </a:rPr>
            <a:t> If you were to suggest one next step for the writer to improve their draft, what would it be.</a:t>
          </a:r>
        </a:p>
      </dgm:t>
    </dgm:pt>
    <dgm:pt modelId="{F3338BF3-F7E3-4E5B-9517-AB742F98475C}" type="parTrans" cxnId="{86186B69-A7E1-469A-ADD5-322E008537C6}">
      <dgm:prSet/>
      <dgm:spPr/>
    </dgm:pt>
    <dgm:pt modelId="{ECC985B9-36AA-4A77-940D-3048838A5AA8}" type="sibTrans" cxnId="{86186B69-A7E1-469A-ADD5-322E008537C6}">
      <dgm:prSet/>
      <dgm:spPr/>
    </dgm:pt>
    <dgm:pt modelId="{867EED7E-3028-4292-B076-260CC96E3B8A}" type="pres">
      <dgm:prSet presAssocID="{E2448368-E098-4ACE-9283-F07AA643D668}" presName="diagram" presStyleCnt="0">
        <dgm:presLayoutVars>
          <dgm:dir/>
          <dgm:resizeHandles val="exact"/>
        </dgm:presLayoutVars>
      </dgm:prSet>
      <dgm:spPr/>
    </dgm:pt>
    <dgm:pt modelId="{B882D768-30A7-430A-9010-060DC20A8EB8}" type="pres">
      <dgm:prSet presAssocID="{FF422C17-6703-4DB6-8EC6-378EC52B3332}" presName="node" presStyleLbl="node1" presStyleIdx="0" presStyleCnt="9">
        <dgm:presLayoutVars>
          <dgm:bulletEnabled val="1"/>
        </dgm:presLayoutVars>
      </dgm:prSet>
      <dgm:spPr/>
    </dgm:pt>
    <dgm:pt modelId="{B7100547-46A9-49D8-8AAA-1FB88D89FE26}" type="pres">
      <dgm:prSet presAssocID="{4260C641-718C-45D0-A878-F9306058EBCF}" presName="sibTrans" presStyleCnt="0"/>
      <dgm:spPr/>
    </dgm:pt>
    <dgm:pt modelId="{A828A2D8-3479-42E6-8305-2CE923D935A0}" type="pres">
      <dgm:prSet presAssocID="{8193F2B6-729C-4D21-B336-412A4FF0D7F4}" presName="node" presStyleLbl="node1" presStyleIdx="1" presStyleCnt="9">
        <dgm:presLayoutVars>
          <dgm:bulletEnabled val="1"/>
        </dgm:presLayoutVars>
      </dgm:prSet>
      <dgm:spPr/>
    </dgm:pt>
    <dgm:pt modelId="{3435C497-F226-4B0C-AE73-627E57B8233A}" type="pres">
      <dgm:prSet presAssocID="{BE9B8EEB-6F07-4884-BF30-1D8F34C5C925}" presName="sibTrans" presStyleCnt="0"/>
      <dgm:spPr/>
    </dgm:pt>
    <dgm:pt modelId="{AEA5B014-4CEE-400A-971D-14A8DFA1E267}" type="pres">
      <dgm:prSet presAssocID="{380690F2-DDC4-49BF-90B6-0340D7731635}" presName="node" presStyleLbl="node1" presStyleIdx="2" presStyleCnt="9">
        <dgm:presLayoutVars>
          <dgm:bulletEnabled val="1"/>
        </dgm:presLayoutVars>
      </dgm:prSet>
      <dgm:spPr/>
    </dgm:pt>
    <dgm:pt modelId="{B60DAFDD-4B30-416D-9E8E-100831EE5D74}" type="pres">
      <dgm:prSet presAssocID="{9920BF60-9124-491A-849C-0E18F680A873}" presName="sibTrans" presStyleCnt="0"/>
      <dgm:spPr/>
    </dgm:pt>
    <dgm:pt modelId="{1F7507B1-FA89-4128-9791-1689D8BCC37B}" type="pres">
      <dgm:prSet presAssocID="{57FBA4AE-6889-4B81-8E60-248AB928D37F}" presName="node" presStyleLbl="node1" presStyleIdx="3" presStyleCnt="9">
        <dgm:presLayoutVars>
          <dgm:bulletEnabled val="1"/>
        </dgm:presLayoutVars>
      </dgm:prSet>
      <dgm:spPr/>
    </dgm:pt>
    <dgm:pt modelId="{A038628E-B89D-4B76-888A-ACC2AE8ABC23}" type="pres">
      <dgm:prSet presAssocID="{8B7931E5-A058-4C77-A29A-ED2661CD92AE}" presName="sibTrans" presStyleCnt="0"/>
      <dgm:spPr/>
    </dgm:pt>
    <dgm:pt modelId="{0FBF3C07-01CE-412A-B655-7847F83BD20F}" type="pres">
      <dgm:prSet presAssocID="{0905942C-F74E-4256-BC94-1AB3569F2C55}" presName="node" presStyleLbl="node1" presStyleIdx="4" presStyleCnt="9">
        <dgm:presLayoutVars>
          <dgm:bulletEnabled val="1"/>
        </dgm:presLayoutVars>
      </dgm:prSet>
      <dgm:spPr/>
    </dgm:pt>
    <dgm:pt modelId="{0932ADC9-DADB-49BD-B626-7967BA9C4C5C}" type="pres">
      <dgm:prSet presAssocID="{52969598-A811-496C-A2F8-7535D76B9BCD}" presName="sibTrans" presStyleCnt="0"/>
      <dgm:spPr/>
    </dgm:pt>
    <dgm:pt modelId="{F672B7FB-6FAB-440E-B448-76FE9F4038DA}" type="pres">
      <dgm:prSet presAssocID="{0A260C5D-7526-4FD6-B60F-1EB85A97E3F8}" presName="node" presStyleLbl="node1" presStyleIdx="5" presStyleCnt="9">
        <dgm:presLayoutVars>
          <dgm:bulletEnabled val="1"/>
        </dgm:presLayoutVars>
      </dgm:prSet>
      <dgm:spPr/>
    </dgm:pt>
    <dgm:pt modelId="{EA19C422-9340-438B-A5BD-7206EC47E35C}" type="pres">
      <dgm:prSet presAssocID="{A3C2867A-A891-4A5B-A636-06E347C0C84D}" presName="sibTrans" presStyleCnt="0"/>
      <dgm:spPr/>
    </dgm:pt>
    <dgm:pt modelId="{8056741F-A83D-40CA-9882-04E9D900F9D2}" type="pres">
      <dgm:prSet presAssocID="{16AFF10C-32B1-4F7B-B9EB-64D267504B1D}" presName="node" presStyleLbl="node1" presStyleIdx="6" presStyleCnt="9">
        <dgm:presLayoutVars>
          <dgm:bulletEnabled val="1"/>
        </dgm:presLayoutVars>
      </dgm:prSet>
      <dgm:spPr/>
    </dgm:pt>
    <dgm:pt modelId="{342EC4E7-73FE-41FE-A279-DAFA3FAD8B2B}" type="pres">
      <dgm:prSet presAssocID="{183B5950-AE4E-4AE9-8E58-FB8B9205F64C}" presName="sibTrans" presStyleCnt="0"/>
      <dgm:spPr/>
    </dgm:pt>
    <dgm:pt modelId="{FCE97560-29E6-4615-8A78-7FFAAA1692A2}" type="pres">
      <dgm:prSet presAssocID="{450E74D3-3C6C-49A1-91AE-43AD25D50C90}" presName="node" presStyleLbl="node1" presStyleIdx="7" presStyleCnt="9">
        <dgm:presLayoutVars>
          <dgm:bulletEnabled val="1"/>
        </dgm:presLayoutVars>
      </dgm:prSet>
      <dgm:spPr/>
    </dgm:pt>
    <dgm:pt modelId="{583C6896-8CEB-4AB8-A7CB-CC81FE688A9D}" type="pres">
      <dgm:prSet presAssocID="{00740C3F-09FC-4A5F-BD3F-B6F942D442C1}" presName="sibTrans" presStyleCnt="0"/>
      <dgm:spPr/>
    </dgm:pt>
    <dgm:pt modelId="{F3D5F13A-6679-46E3-974F-7FD07673D9A7}" type="pres">
      <dgm:prSet presAssocID="{4F565A50-A04B-4521-8C30-D5D2498E2490}" presName="node" presStyleLbl="node1" presStyleIdx="8" presStyleCnt="9">
        <dgm:presLayoutVars>
          <dgm:bulletEnabled val="1"/>
        </dgm:presLayoutVars>
      </dgm:prSet>
      <dgm:spPr/>
    </dgm:pt>
  </dgm:ptLst>
  <dgm:cxnLst>
    <dgm:cxn modelId="{513CAB18-C71E-4248-A143-B0FA092FCB79}" type="presOf" srcId="{0905942C-F74E-4256-BC94-1AB3569F2C55}" destId="{0FBF3C07-01CE-412A-B655-7847F83BD20F}" srcOrd="0" destOrd="0" presId="urn:microsoft.com/office/officeart/2005/8/layout/default"/>
    <dgm:cxn modelId="{28B02248-178C-4231-95BF-D11BA8474FBE}" type="presOf" srcId="{4F565A50-A04B-4521-8C30-D5D2498E2490}" destId="{F3D5F13A-6679-46E3-974F-7FD07673D9A7}" srcOrd="0" destOrd="0" presId="urn:microsoft.com/office/officeart/2005/8/layout/default"/>
    <dgm:cxn modelId="{0F719C4F-8560-462E-B705-5B0AF2894EFF}" type="presOf" srcId="{380690F2-DDC4-49BF-90B6-0340D7731635}" destId="{AEA5B014-4CEE-400A-971D-14A8DFA1E267}" srcOrd="0" destOrd="0" presId="urn:microsoft.com/office/officeart/2005/8/layout/default"/>
    <dgm:cxn modelId="{7903F85D-AFFB-4F23-8CCB-F2EFB7C122D3}" type="presOf" srcId="{16AFF10C-32B1-4F7B-B9EB-64D267504B1D}" destId="{8056741F-A83D-40CA-9882-04E9D900F9D2}" srcOrd="0" destOrd="0" presId="urn:microsoft.com/office/officeart/2005/8/layout/default"/>
    <dgm:cxn modelId="{DE4F865F-05A3-4854-B805-026CEC264B28}" type="presOf" srcId="{450E74D3-3C6C-49A1-91AE-43AD25D50C90}" destId="{FCE97560-29E6-4615-8A78-7FFAAA1692A2}" srcOrd="0" destOrd="0" presId="urn:microsoft.com/office/officeart/2005/8/layout/default"/>
    <dgm:cxn modelId="{86186B69-A7E1-469A-ADD5-322E008537C6}" srcId="{E2448368-E098-4ACE-9283-F07AA643D668}" destId="{4F565A50-A04B-4521-8C30-D5D2498E2490}" srcOrd="8" destOrd="0" parTransId="{F3338BF3-F7E3-4E5B-9517-AB742F98475C}" sibTransId="{ECC985B9-36AA-4A77-940D-3048838A5AA8}"/>
    <dgm:cxn modelId="{DB208F69-90D6-404C-9BBE-F8E73D11186C}" srcId="{E2448368-E098-4ACE-9283-F07AA643D668}" destId="{FF422C17-6703-4DB6-8EC6-378EC52B3332}" srcOrd="0" destOrd="0" parTransId="{FD39F6F1-995C-443E-800E-A4640E6FD316}" sibTransId="{4260C641-718C-45D0-A878-F9306058EBCF}"/>
    <dgm:cxn modelId="{190DCD7B-AD9C-48D6-B75F-00E2628623C1}" srcId="{E2448368-E098-4ACE-9283-F07AA643D668}" destId="{16AFF10C-32B1-4F7B-B9EB-64D267504B1D}" srcOrd="6" destOrd="0" parTransId="{D9F3911A-EA8A-4B05-867B-9F75C58C28F0}" sibTransId="{183B5950-AE4E-4AE9-8E58-FB8B9205F64C}"/>
    <dgm:cxn modelId="{C4F7499A-809D-4DAD-93E6-515E06BC1AFC}" type="presOf" srcId="{8193F2B6-729C-4D21-B336-412A4FF0D7F4}" destId="{A828A2D8-3479-42E6-8305-2CE923D935A0}" srcOrd="0" destOrd="0" presId="urn:microsoft.com/office/officeart/2005/8/layout/default"/>
    <dgm:cxn modelId="{C70214C4-7251-4737-B21B-D65963211B00}" srcId="{E2448368-E098-4ACE-9283-F07AA643D668}" destId="{0905942C-F74E-4256-BC94-1AB3569F2C55}" srcOrd="4" destOrd="0" parTransId="{CB67C13F-3317-4F95-B85F-BB5617700B04}" sibTransId="{52969598-A811-496C-A2F8-7535D76B9BCD}"/>
    <dgm:cxn modelId="{ECC632C6-76E4-46BE-A697-884003C363CC}" srcId="{E2448368-E098-4ACE-9283-F07AA643D668}" destId="{8193F2B6-729C-4D21-B336-412A4FF0D7F4}" srcOrd="1" destOrd="0" parTransId="{9F1D8C0A-C0EC-4015-ACA0-33A72956AC67}" sibTransId="{BE9B8EEB-6F07-4884-BF30-1D8F34C5C925}"/>
    <dgm:cxn modelId="{8DACB1CA-3D59-4178-86FE-E06062EEC9F4}" srcId="{E2448368-E098-4ACE-9283-F07AA643D668}" destId="{0A260C5D-7526-4FD6-B60F-1EB85A97E3F8}" srcOrd="5" destOrd="0" parTransId="{9B4482C2-14BC-4B70-95E2-665A9B32FF51}" sibTransId="{A3C2867A-A891-4A5B-A636-06E347C0C84D}"/>
    <dgm:cxn modelId="{6F507ED7-83E3-4827-AB5F-5E4F49FAE5CC}" srcId="{E2448368-E098-4ACE-9283-F07AA643D668}" destId="{57FBA4AE-6889-4B81-8E60-248AB928D37F}" srcOrd="3" destOrd="0" parTransId="{69B2D7A3-73A5-455D-B79F-4CEEFFE910C2}" sibTransId="{8B7931E5-A058-4C77-A29A-ED2661CD92AE}"/>
    <dgm:cxn modelId="{BAF7BED7-48C2-42ED-BCC3-A9AB46D865FA}" type="presOf" srcId="{0A260C5D-7526-4FD6-B60F-1EB85A97E3F8}" destId="{F672B7FB-6FAB-440E-B448-76FE9F4038DA}" srcOrd="0" destOrd="0" presId="urn:microsoft.com/office/officeart/2005/8/layout/default"/>
    <dgm:cxn modelId="{DCE5A7DB-FF0A-4147-A76F-DFF4F0DD8CB2}" type="presOf" srcId="{FF422C17-6703-4DB6-8EC6-378EC52B3332}" destId="{B882D768-30A7-430A-9010-060DC20A8EB8}" srcOrd="0" destOrd="0" presId="urn:microsoft.com/office/officeart/2005/8/layout/default"/>
    <dgm:cxn modelId="{81198BE5-2C4A-4EC0-B02C-4F710D2CC43F}" type="presOf" srcId="{E2448368-E098-4ACE-9283-F07AA643D668}" destId="{867EED7E-3028-4292-B076-260CC96E3B8A}" srcOrd="0" destOrd="0" presId="urn:microsoft.com/office/officeart/2005/8/layout/default"/>
    <dgm:cxn modelId="{A28C2FF9-2190-4D46-8417-F7D63D5C6477}" srcId="{E2448368-E098-4ACE-9283-F07AA643D668}" destId="{380690F2-DDC4-49BF-90B6-0340D7731635}" srcOrd="2" destOrd="0" parTransId="{A4EF9367-F8ED-45FF-BFBD-F8D9BAE40021}" sibTransId="{9920BF60-9124-491A-849C-0E18F680A873}"/>
    <dgm:cxn modelId="{EACE09FB-B2EC-4C4D-BB31-031B221C5B2E}" type="presOf" srcId="{57FBA4AE-6889-4B81-8E60-248AB928D37F}" destId="{1F7507B1-FA89-4128-9791-1689D8BCC37B}" srcOrd="0" destOrd="0" presId="urn:microsoft.com/office/officeart/2005/8/layout/default"/>
    <dgm:cxn modelId="{F85394FE-4F98-4DA9-8E66-F5AB7A11B530}" srcId="{E2448368-E098-4ACE-9283-F07AA643D668}" destId="{450E74D3-3C6C-49A1-91AE-43AD25D50C90}" srcOrd="7" destOrd="0" parTransId="{69B6B6E3-B3B4-4D8A-871A-16C5777B76C6}" sibTransId="{00740C3F-09FC-4A5F-BD3F-B6F942D442C1}"/>
    <dgm:cxn modelId="{49C798B0-3017-4F08-8D7C-5C4A5BD2E7D0}" type="presParOf" srcId="{867EED7E-3028-4292-B076-260CC96E3B8A}" destId="{B882D768-30A7-430A-9010-060DC20A8EB8}" srcOrd="0" destOrd="0" presId="urn:microsoft.com/office/officeart/2005/8/layout/default"/>
    <dgm:cxn modelId="{90E49FA8-4933-4BB3-9515-D42034ACDB54}" type="presParOf" srcId="{867EED7E-3028-4292-B076-260CC96E3B8A}" destId="{B7100547-46A9-49D8-8AAA-1FB88D89FE26}" srcOrd="1" destOrd="0" presId="urn:microsoft.com/office/officeart/2005/8/layout/default"/>
    <dgm:cxn modelId="{7A7C0C1A-9820-42FA-A1FF-BC124B8561B5}" type="presParOf" srcId="{867EED7E-3028-4292-B076-260CC96E3B8A}" destId="{A828A2D8-3479-42E6-8305-2CE923D935A0}" srcOrd="2" destOrd="0" presId="urn:microsoft.com/office/officeart/2005/8/layout/default"/>
    <dgm:cxn modelId="{B5A3733E-B8F1-4A57-8852-238E3D16E2A3}" type="presParOf" srcId="{867EED7E-3028-4292-B076-260CC96E3B8A}" destId="{3435C497-F226-4B0C-AE73-627E57B8233A}" srcOrd="3" destOrd="0" presId="urn:microsoft.com/office/officeart/2005/8/layout/default"/>
    <dgm:cxn modelId="{67B6CC5E-7759-44B9-A4D6-E3797569A527}" type="presParOf" srcId="{867EED7E-3028-4292-B076-260CC96E3B8A}" destId="{AEA5B014-4CEE-400A-971D-14A8DFA1E267}" srcOrd="4" destOrd="0" presId="urn:microsoft.com/office/officeart/2005/8/layout/default"/>
    <dgm:cxn modelId="{4FF5E09D-C8DF-41BF-B32C-6856D9FAAB5A}" type="presParOf" srcId="{867EED7E-3028-4292-B076-260CC96E3B8A}" destId="{B60DAFDD-4B30-416D-9E8E-100831EE5D74}" srcOrd="5" destOrd="0" presId="urn:microsoft.com/office/officeart/2005/8/layout/default"/>
    <dgm:cxn modelId="{0A802AF0-AABB-4FA6-84EA-1F2C92CDD42C}" type="presParOf" srcId="{867EED7E-3028-4292-B076-260CC96E3B8A}" destId="{1F7507B1-FA89-4128-9791-1689D8BCC37B}" srcOrd="6" destOrd="0" presId="urn:microsoft.com/office/officeart/2005/8/layout/default"/>
    <dgm:cxn modelId="{226F27AD-81D7-48C7-A26E-E21421D38F86}" type="presParOf" srcId="{867EED7E-3028-4292-B076-260CC96E3B8A}" destId="{A038628E-B89D-4B76-888A-ACC2AE8ABC23}" srcOrd="7" destOrd="0" presId="urn:microsoft.com/office/officeart/2005/8/layout/default"/>
    <dgm:cxn modelId="{A71705ED-A54F-4D58-878A-4367D34E6D75}" type="presParOf" srcId="{867EED7E-3028-4292-B076-260CC96E3B8A}" destId="{0FBF3C07-01CE-412A-B655-7847F83BD20F}" srcOrd="8" destOrd="0" presId="urn:microsoft.com/office/officeart/2005/8/layout/default"/>
    <dgm:cxn modelId="{A1E4CE00-9BA8-4E22-A3FB-956268F5D41A}" type="presParOf" srcId="{867EED7E-3028-4292-B076-260CC96E3B8A}" destId="{0932ADC9-DADB-49BD-B626-7967BA9C4C5C}" srcOrd="9" destOrd="0" presId="urn:microsoft.com/office/officeart/2005/8/layout/default"/>
    <dgm:cxn modelId="{B361B7C6-040D-47A2-B6FB-19FF64B14FB5}" type="presParOf" srcId="{867EED7E-3028-4292-B076-260CC96E3B8A}" destId="{F672B7FB-6FAB-440E-B448-76FE9F4038DA}" srcOrd="10" destOrd="0" presId="urn:microsoft.com/office/officeart/2005/8/layout/default"/>
    <dgm:cxn modelId="{7F91E495-A627-42CE-93F8-566268014E76}" type="presParOf" srcId="{867EED7E-3028-4292-B076-260CC96E3B8A}" destId="{EA19C422-9340-438B-A5BD-7206EC47E35C}" srcOrd="11" destOrd="0" presId="urn:microsoft.com/office/officeart/2005/8/layout/default"/>
    <dgm:cxn modelId="{0D4B0BB6-425D-4207-A765-29F9826EA1B3}" type="presParOf" srcId="{867EED7E-3028-4292-B076-260CC96E3B8A}" destId="{8056741F-A83D-40CA-9882-04E9D900F9D2}" srcOrd="12" destOrd="0" presId="urn:microsoft.com/office/officeart/2005/8/layout/default"/>
    <dgm:cxn modelId="{4F8D02C3-942B-4582-8208-211329670357}" type="presParOf" srcId="{867EED7E-3028-4292-B076-260CC96E3B8A}" destId="{342EC4E7-73FE-41FE-A279-DAFA3FAD8B2B}" srcOrd="13" destOrd="0" presId="urn:microsoft.com/office/officeart/2005/8/layout/default"/>
    <dgm:cxn modelId="{38F38E39-DE41-4292-A959-78C4D667A795}" type="presParOf" srcId="{867EED7E-3028-4292-B076-260CC96E3B8A}" destId="{FCE97560-29E6-4615-8A78-7FFAAA1692A2}" srcOrd="14" destOrd="0" presId="urn:microsoft.com/office/officeart/2005/8/layout/default"/>
    <dgm:cxn modelId="{A5F5350C-2CD1-42E4-8E68-5E2679570547}" type="presParOf" srcId="{867EED7E-3028-4292-B076-260CC96E3B8A}" destId="{583C6896-8CEB-4AB8-A7CB-CC81FE688A9D}" srcOrd="15" destOrd="0" presId="urn:microsoft.com/office/officeart/2005/8/layout/default"/>
    <dgm:cxn modelId="{C75F1738-0619-410F-B6CA-64DAE839F48D}" type="presParOf" srcId="{867EED7E-3028-4292-B076-260CC96E3B8A}" destId="{F3D5F13A-6679-46E3-974F-7FD07673D9A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C3D61-8198-44CB-BD4A-9B591AAB4E1C}">
      <dsp:nvSpPr>
        <dsp:cNvPr id="0" name=""/>
        <dsp:cNvSpPr/>
      </dsp:nvSpPr>
      <dsp:spPr>
        <a:xfrm>
          <a:off x="0" y="723786"/>
          <a:ext cx="2651318" cy="159079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Libre Baskerville"/>
            </a:rPr>
            <a:t>Unit 8 Deconstructed DBQ Assignment Sheet and Document Set </a:t>
          </a:r>
        </a:p>
      </dsp:txBody>
      <dsp:txXfrm>
        <a:off x="0" y="723786"/>
        <a:ext cx="2651318" cy="1590790"/>
      </dsp:txXfrm>
    </dsp:sp>
    <dsp:sp modelId="{F8E86B38-F254-4444-B731-CCE8892AA11A}">
      <dsp:nvSpPr>
        <dsp:cNvPr id="0" name=""/>
        <dsp:cNvSpPr/>
      </dsp:nvSpPr>
      <dsp:spPr>
        <a:xfrm>
          <a:off x="0" y="2579709"/>
          <a:ext cx="2651318" cy="159079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Libre Baskerville"/>
            </a:rPr>
            <a:t>Deconstructed DBQ: Graphic Organizer Handout</a:t>
          </a:r>
        </a:p>
      </dsp:txBody>
      <dsp:txXfrm>
        <a:off x="0" y="2579709"/>
        <a:ext cx="2651318" cy="1590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0C3D7-A1E5-4628-AED2-FE828D617A18}">
      <dsp:nvSpPr>
        <dsp:cNvPr id="0" name=""/>
        <dsp:cNvSpPr/>
      </dsp:nvSpPr>
      <dsp:spPr>
        <a:xfrm>
          <a:off x="1320" y="723484"/>
          <a:ext cx="5148977" cy="308938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latin typeface="Libre Baskerville"/>
            </a:rPr>
            <a:t>Question</a:t>
          </a:r>
        </a:p>
        <a:p>
          <a:pPr marL="285750" lvl="1" indent="-285750" algn="l" defTabSz="1289050">
            <a:lnSpc>
              <a:spcPct val="90000"/>
            </a:lnSpc>
            <a:spcBef>
              <a:spcPct val="0"/>
            </a:spcBef>
            <a:spcAft>
              <a:spcPct val="15000"/>
            </a:spcAft>
            <a:buChar char="•"/>
          </a:pPr>
          <a:r>
            <a:rPr lang="en-US" sz="2900" kern="1200">
              <a:latin typeface="Libre Baskerville"/>
            </a:rPr>
            <a:t>Write the DBQ question as assigned</a:t>
          </a:r>
          <a:endParaRPr lang="en-US" sz="2900" kern="1200" err="1">
            <a:latin typeface="Libre Baskerville"/>
            <a:ea typeface="Calibri Light" panose="020F0302020204030204"/>
            <a:cs typeface="Calibri Light" panose="020F0302020204030204"/>
          </a:endParaRPr>
        </a:p>
      </dsp:txBody>
      <dsp:txXfrm>
        <a:off x="1320" y="723484"/>
        <a:ext cx="5148977" cy="3089386"/>
      </dsp:txXfrm>
    </dsp:sp>
    <dsp:sp modelId="{6E16CF9D-B9B8-4116-BD9B-FF81BEFCB8C6}">
      <dsp:nvSpPr>
        <dsp:cNvPr id="0" name=""/>
        <dsp:cNvSpPr/>
      </dsp:nvSpPr>
      <dsp:spPr>
        <a:xfrm>
          <a:off x="5665195" y="723484"/>
          <a:ext cx="5148977" cy="308938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a:latin typeface="Libre Baskerville"/>
            </a:rPr>
            <a:t> Breakdown</a:t>
          </a:r>
        </a:p>
        <a:p>
          <a:pPr marL="285750" lvl="1" indent="-285750" algn="l" defTabSz="1289050" rtl="0">
            <a:lnSpc>
              <a:spcPct val="90000"/>
            </a:lnSpc>
            <a:spcBef>
              <a:spcPct val="0"/>
            </a:spcBef>
            <a:spcAft>
              <a:spcPct val="15000"/>
            </a:spcAft>
            <a:buChar char="•"/>
          </a:pPr>
          <a:r>
            <a:rPr lang="en-US" sz="2900" kern="1200">
              <a:latin typeface="Libre Baskerville"/>
            </a:rPr>
            <a:t>Re-write the question in your own words. Use a dictionary to define unfamiliar terms if needed.</a:t>
          </a:r>
        </a:p>
      </dsp:txBody>
      <dsp:txXfrm>
        <a:off x="5665195" y="723484"/>
        <a:ext cx="5148977" cy="3089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9333D-B731-4B90-83F4-86663B998766}">
      <dsp:nvSpPr>
        <dsp:cNvPr id="0" name=""/>
        <dsp:cNvSpPr/>
      </dsp:nvSpPr>
      <dsp:spPr>
        <a:xfrm>
          <a:off x="2743200" y="1402779"/>
          <a:ext cx="1940834" cy="336838"/>
        </a:xfrm>
        <a:custGeom>
          <a:avLst/>
          <a:gdLst/>
          <a:ahLst/>
          <a:cxnLst/>
          <a:rect l="0" t="0" r="0" b="0"/>
          <a:pathLst>
            <a:path>
              <a:moveTo>
                <a:pt x="0" y="0"/>
              </a:moveTo>
              <a:lnTo>
                <a:pt x="0" y="168419"/>
              </a:lnTo>
              <a:lnTo>
                <a:pt x="1940834" y="168419"/>
              </a:lnTo>
              <a:lnTo>
                <a:pt x="1940834" y="33683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4730B9-4891-4F34-B3A5-80B5EBEE2A95}">
      <dsp:nvSpPr>
        <dsp:cNvPr id="0" name=""/>
        <dsp:cNvSpPr/>
      </dsp:nvSpPr>
      <dsp:spPr>
        <a:xfrm>
          <a:off x="2697479" y="1402779"/>
          <a:ext cx="91440" cy="336838"/>
        </a:xfrm>
        <a:custGeom>
          <a:avLst/>
          <a:gdLst/>
          <a:ahLst/>
          <a:cxnLst/>
          <a:rect l="0" t="0" r="0" b="0"/>
          <a:pathLst>
            <a:path>
              <a:moveTo>
                <a:pt x="45720" y="0"/>
              </a:moveTo>
              <a:lnTo>
                <a:pt x="45720" y="33683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2BFAF3-785A-49B6-85BA-FB45E335515B}">
      <dsp:nvSpPr>
        <dsp:cNvPr id="0" name=""/>
        <dsp:cNvSpPr/>
      </dsp:nvSpPr>
      <dsp:spPr>
        <a:xfrm>
          <a:off x="802365" y="1402779"/>
          <a:ext cx="1940834" cy="336838"/>
        </a:xfrm>
        <a:custGeom>
          <a:avLst/>
          <a:gdLst/>
          <a:ahLst/>
          <a:cxnLst/>
          <a:rect l="0" t="0" r="0" b="0"/>
          <a:pathLst>
            <a:path>
              <a:moveTo>
                <a:pt x="1940834" y="0"/>
              </a:moveTo>
              <a:lnTo>
                <a:pt x="1940834" y="168419"/>
              </a:lnTo>
              <a:lnTo>
                <a:pt x="0" y="168419"/>
              </a:lnTo>
              <a:lnTo>
                <a:pt x="0" y="33683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BF259C-9777-4E89-A7E2-ACD50273C122}">
      <dsp:nvSpPr>
        <dsp:cNvPr id="0" name=""/>
        <dsp:cNvSpPr/>
      </dsp:nvSpPr>
      <dsp:spPr>
        <a:xfrm>
          <a:off x="1941202" y="600781"/>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0" kern="1200"/>
            <a:t>Completing group projects</a:t>
          </a:r>
          <a:r>
            <a:rPr lang="en-US" sz="1800" b="0" i="0" kern="1200">
              <a:effectLst/>
            </a:rPr>
            <a:t> in class </a:t>
          </a:r>
          <a:endParaRPr lang="en-US" sz="1800" b="0" kern="1200">
            <a:latin typeface="Calibri Light" panose="020F0302020204030204"/>
          </a:endParaRPr>
        </a:p>
      </dsp:txBody>
      <dsp:txXfrm>
        <a:off x="1941202" y="600781"/>
        <a:ext cx="1603995" cy="801997"/>
      </dsp:txXfrm>
    </dsp:sp>
    <dsp:sp modelId="{A14F3BC3-7043-4EFB-9EEC-E3949A5FAFF0}">
      <dsp:nvSpPr>
        <dsp:cNvPr id="0" name=""/>
        <dsp:cNvSpPr/>
      </dsp:nvSpPr>
      <dsp:spPr>
        <a:xfrm>
          <a:off x="368"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0" kern="1200"/>
            <a:t>mirrors the way </a:t>
          </a:r>
          <a:r>
            <a:rPr lang="en-US" sz="1800" kern="1200"/>
            <a:t>communities</a:t>
          </a:r>
          <a:r>
            <a:rPr lang="en-US" sz="1800" b="0" i="0" kern="1200">
              <a:effectLst/>
            </a:rPr>
            <a:t> work together</a:t>
          </a:r>
          <a:r>
            <a:rPr lang="en-US" sz="1800" kern="1200"/>
            <a:t> </a:t>
          </a:r>
          <a:endParaRPr lang="en-US" sz="1800" kern="1200">
            <a:latin typeface="Calibri Light" panose="020F0302020204030204"/>
          </a:endParaRPr>
        </a:p>
      </dsp:txBody>
      <dsp:txXfrm>
        <a:off x="368" y="1739617"/>
        <a:ext cx="1603995" cy="801997"/>
      </dsp:txXfrm>
    </dsp:sp>
    <dsp:sp modelId="{F5CA782F-9596-4E7F-92E2-EC4FF8B95087}">
      <dsp:nvSpPr>
        <dsp:cNvPr id="0" name=""/>
        <dsp:cNvSpPr/>
      </dsp:nvSpPr>
      <dsp:spPr>
        <a:xfrm>
          <a:off x="1941202"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t>to solve problems </a:t>
          </a:r>
          <a:endParaRPr lang="en-US" sz="1800" kern="1200">
            <a:latin typeface="Calibri Light" panose="020F0302020204030204"/>
          </a:endParaRPr>
        </a:p>
      </dsp:txBody>
      <dsp:txXfrm>
        <a:off x="1941202" y="1739617"/>
        <a:ext cx="1603995" cy="801997"/>
      </dsp:txXfrm>
    </dsp:sp>
    <dsp:sp modelId="{CF170E04-C622-4022-9762-5FD2353CF735}">
      <dsp:nvSpPr>
        <dsp:cNvPr id="0" name=""/>
        <dsp:cNvSpPr/>
      </dsp:nvSpPr>
      <dsp:spPr>
        <a:xfrm>
          <a:off x="3882036"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and achieve common goals.</a:t>
          </a:r>
        </a:p>
      </dsp:txBody>
      <dsp:txXfrm>
        <a:off x="3882036" y="1739617"/>
        <a:ext cx="1603995" cy="801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58277-7B20-4C3E-B809-8F1180FEDBCF}">
      <dsp:nvSpPr>
        <dsp:cNvPr id="0" name=""/>
        <dsp:cNvSpPr/>
      </dsp:nvSpPr>
      <dsp:spPr>
        <a:xfrm>
          <a:off x="2295225" y="1465898"/>
          <a:ext cx="1256055" cy="435986"/>
        </a:xfrm>
        <a:custGeom>
          <a:avLst/>
          <a:gdLst/>
          <a:ahLst/>
          <a:cxnLst/>
          <a:rect l="0" t="0" r="0" b="0"/>
          <a:pathLst>
            <a:path>
              <a:moveTo>
                <a:pt x="0" y="0"/>
              </a:moveTo>
              <a:lnTo>
                <a:pt x="0" y="217993"/>
              </a:lnTo>
              <a:lnTo>
                <a:pt x="1256055" y="217993"/>
              </a:lnTo>
              <a:lnTo>
                <a:pt x="1256055" y="43598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D9703D-ACF0-498A-8961-C97AC3E3FCFD}">
      <dsp:nvSpPr>
        <dsp:cNvPr id="0" name=""/>
        <dsp:cNvSpPr/>
      </dsp:nvSpPr>
      <dsp:spPr>
        <a:xfrm>
          <a:off x="1039169" y="1465898"/>
          <a:ext cx="1256055" cy="435986"/>
        </a:xfrm>
        <a:custGeom>
          <a:avLst/>
          <a:gdLst/>
          <a:ahLst/>
          <a:cxnLst/>
          <a:rect l="0" t="0" r="0" b="0"/>
          <a:pathLst>
            <a:path>
              <a:moveTo>
                <a:pt x="1256055" y="0"/>
              </a:moveTo>
              <a:lnTo>
                <a:pt x="1256055" y="217993"/>
              </a:lnTo>
              <a:lnTo>
                <a:pt x="0" y="217993"/>
              </a:lnTo>
              <a:lnTo>
                <a:pt x="0" y="43598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29ECF8-F186-4229-90CC-1E8572DEBEEE}">
      <dsp:nvSpPr>
        <dsp:cNvPr id="0" name=""/>
        <dsp:cNvSpPr/>
      </dsp:nvSpPr>
      <dsp:spPr>
        <a:xfrm>
          <a:off x="1257162" y="427835"/>
          <a:ext cx="2076125" cy="103806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b="1" kern="1200">
              <a:solidFill>
                <a:srgbClr val="333B41"/>
              </a:solidFill>
              <a:latin typeface="Libre Baskerville"/>
            </a:rPr>
            <a:t>Disagreements over</a:t>
          </a:r>
          <a:r>
            <a:rPr lang="en-US" sz="1100" kern="1200">
              <a:solidFill>
                <a:srgbClr val="333B41"/>
              </a:solidFill>
              <a:latin typeface="Libre Baskerville"/>
            </a:rPr>
            <a:t> slavery and its expansion created deep divides between the North and the South, </a:t>
          </a:r>
          <a:r>
            <a:rPr lang="en-US" sz="1100" b="1" kern="1200">
              <a:solidFill>
                <a:srgbClr val="333B41"/>
              </a:solidFill>
              <a:latin typeface="Libre Baskerville"/>
            </a:rPr>
            <a:t>ultimately leading to the Civil War</a:t>
          </a:r>
          <a:r>
            <a:rPr lang="en-US" sz="1100" kern="1200">
              <a:solidFill>
                <a:srgbClr val="333B41"/>
              </a:solidFill>
              <a:latin typeface="Libre Baskerville"/>
            </a:rPr>
            <a:t> as tensions over </a:t>
          </a:r>
          <a:endParaRPr lang="en-US" sz="1100" b="0" kern="1200">
            <a:solidFill>
              <a:srgbClr val="000000"/>
            </a:solidFill>
            <a:latin typeface="Calibri Light" panose="020F0302020204030204"/>
            <a:ea typeface="Calibri Light" panose="020F0302020204030204"/>
            <a:cs typeface="Calibri Light" panose="020F0302020204030204"/>
          </a:endParaRPr>
        </a:p>
      </dsp:txBody>
      <dsp:txXfrm>
        <a:off x="1257162" y="427835"/>
        <a:ext cx="2076125" cy="1038062"/>
      </dsp:txXfrm>
    </dsp:sp>
    <dsp:sp modelId="{4DA69E93-76E7-4395-9856-9FD8698EF210}">
      <dsp:nvSpPr>
        <dsp:cNvPr id="0" name=""/>
        <dsp:cNvSpPr/>
      </dsp:nvSpPr>
      <dsp:spPr>
        <a:xfrm>
          <a:off x="1106" y="1901884"/>
          <a:ext cx="2076125" cy="103806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a:solidFill>
                <a:srgbClr val="333B41"/>
              </a:solidFill>
              <a:latin typeface="Libre Baskerville"/>
            </a:rPr>
            <a:t>the powers of the states </a:t>
          </a:r>
          <a:endParaRPr lang="en-US" sz="1100" kern="1200">
            <a:solidFill>
              <a:srgbClr val="000000"/>
            </a:solidFill>
            <a:latin typeface="Calibri Light" panose="020F0302020204030204"/>
            <a:ea typeface="Calibri Light" panose="020F0302020204030204"/>
            <a:cs typeface="Calibri Light" panose="020F0302020204030204"/>
          </a:endParaRPr>
        </a:p>
      </dsp:txBody>
      <dsp:txXfrm>
        <a:off x="1106" y="1901884"/>
        <a:ext cx="2076125" cy="1038062"/>
      </dsp:txXfrm>
    </dsp:sp>
    <dsp:sp modelId="{0CF49A3C-F3C7-47A8-9E46-2A2911915982}">
      <dsp:nvSpPr>
        <dsp:cNvPr id="0" name=""/>
        <dsp:cNvSpPr/>
      </dsp:nvSpPr>
      <dsp:spPr>
        <a:xfrm>
          <a:off x="2513218" y="1901884"/>
          <a:ext cx="2076125" cy="103806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rgbClr val="333B41"/>
              </a:solidFill>
              <a:latin typeface="Libre Baskerville"/>
            </a:rPr>
            <a:t>and economic interests grew stronger.</a:t>
          </a:r>
          <a:endParaRPr lang="en-US" sz="1100" kern="1200"/>
        </a:p>
      </dsp:txBody>
      <dsp:txXfrm>
        <a:off x="2513218" y="1901884"/>
        <a:ext cx="2076125" cy="1038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9F4B7-124C-4A01-BFCD-62737C522F48}">
      <dsp:nvSpPr>
        <dsp:cNvPr id="0" name=""/>
        <dsp:cNvSpPr/>
      </dsp:nvSpPr>
      <dsp:spPr>
        <a:xfrm>
          <a:off x="2174782" y="71496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A62A2-8EC8-464E-983C-5BC1EA7B8E46}">
      <dsp:nvSpPr>
        <dsp:cNvPr id="0" name=""/>
        <dsp:cNvSpPr/>
      </dsp:nvSpPr>
      <dsp:spPr>
        <a:xfrm>
          <a:off x="986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claim is a defendable statement that responds to the question. </a:t>
          </a:r>
          <a:endParaRPr lang="en-US" sz="1600" kern="1200" dirty="0">
            <a:solidFill>
              <a:schemeClr val="tx1"/>
            </a:solidFill>
            <a:latin typeface="Libre Baskerville"/>
          </a:endParaRPr>
        </a:p>
      </dsp:txBody>
      <dsp:txXfrm>
        <a:off x="986782" y="3129098"/>
        <a:ext cx="4320000" cy="720000"/>
      </dsp:txXfrm>
    </dsp:sp>
    <dsp:sp modelId="{151B2CA2-AAA5-48E4-8BC5-32B16D78639B}">
      <dsp:nvSpPr>
        <dsp:cNvPr id="0" name=""/>
        <dsp:cNvSpPr/>
      </dsp:nvSpPr>
      <dsp:spPr>
        <a:xfrm>
          <a:off x="7250782" y="71496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B3791-78E6-44F1-80CF-9FA7FEF8A9F7}">
      <dsp:nvSpPr>
        <dsp:cNvPr id="0" name=""/>
        <dsp:cNvSpPr/>
      </dsp:nvSpPr>
      <dsp:spPr>
        <a:xfrm>
          <a:off x="6062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“line of reasoning” outlines your key points. It introduces the substance of the evidence for your claim. </a:t>
          </a:r>
          <a:endParaRPr lang="en-US" sz="1600" kern="1200" dirty="0">
            <a:solidFill>
              <a:schemeClr val="tx1"/>
            </a:solidFill>
            <a:latin typeface="Libre Baskerville"/>
          </a:endParaRPr>
        </a:p>
      </dsp:txBody>
      <dsp:txXfrm>
        <a:off x="6062782" y="3129098"/>
        <a:ext cx="432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2D768-30A7-430A-9010-060DC20A8EB8}">
      <dsp:nvSpPr>
        <dsp:cNvPr id="0" name=""/>
        <dsp:cNvSpPr/>
      </dsp:nvSpPr>
      <dsp:spPr>
        <a:xfrm>
          <a:off x="1314048" y="2345"/>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b="1" kern="1200">
              <a:latin typeface="Libre Franklin Medium"/>
            </a:rPr>
            <a:t>Thesis Alignment:</a:t>
          </a:r>
          <a:r>
            <a:rPr lang="en-US" sz="1300" kern="1200">
              <a:latin typeface="Libre Franklin Medium"/>
            </a:rPr>
            <a:t> Does the evidence provided clearly connect back to the thesis? Is it obvious how the document supports the student's argument?</a:t>
          </a:r>
        </a:p>
      </dsp:txBody>
      <dsp:txXfrm>
        <a:off x="1314048" y="2345"/>
        <a:ext cx="2614141" cy="1568484"/>
      </dsp:txXfrm>
    </dsp:sp>
    <dsp:sp modelId="{A828A2D8-3479-42E6-8305-2CE923D935A0}">
      <dsp:nvSpPr>
        <dsp:cNvPr id="0" name=""/>
        <dsp:cNvSpPr/>
      </dsp:nvSpPr>
      <dsp:spPr>
        <a:xfrm>
          <a:off x="4189604" y="2345"/>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latin typeface="Libre Franklin Medium"/>
            </a:rPr>
            <a:t>VIEW Analysis:</a:t>
          </a:r>
          <a:r>
            <a:rPr lang="en-US" sz="1300" kern="1200">
              <a:latin typeface="Libre Franklin Medium"/>
            </a:rPr>
            <a:t> Does the VIEW sentence accurately reflect the main argument of the document? Are Voice, Intent, Environment, and Who appropriately identified?</a:t>
          </a:r>
        </a:p>
      </dsp:txBody>
      <dsp:txXfrm>
        <a:off x="4189604" y="2345"/>
        <a:ext cx="2614141" cy="1568484"/>
      </dsp:txXfrm>
    </dsp:sp>
    <dsp:sp modelId="{AEA5B014-4CEE-400A-971D-14A8DFA1E267}">
      <dsp:nvSpPr>
        <dsp:cNvPr id="0" name=""/>
        <dsp:cNvSpPr/>
      </dsp:nvSpPr>
      <dsp:spPr>
        <a:xfrm>
          <a:off x="7065159" y="2345"/>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latin typeface="Libre Franklin Medium"/>
            </a:rPr>
            <a:t>Quote Selection:</a:t>
          </a:r>
          <a:r>
            <a:rPr lang="en-US" sz="1300" kern="1200">
              <a:latin typeface="Libre Franklin Medium"/>
            </a:rPr>
            <a:t> Is the chosen quote effective in supporting the main idea? Would another part of the document work better?</a:t>
          </a:r>
        </a:p>
      </dsp:txBody>
      <dsp:txXfrm>
        <a:off x="7065159" y="2345"/>
        <a:ext cx="2614141" cy="1568484"/>
      </dsp:txXfrm>
    </dsp:sp>
    <dsp:sp modelId="{1F7507B1-FA89-4128-9791-1689D8BCC37B}">
      <dsp:nvSpPr>
        <dsp:cNvPr id="0" name=""/>
        <dsp:cNvSpPr/>
      </dsp:nvSpPr>
      <dsp:spPr>
        <a:xfrm>
          <a:off x="1314048" y="1832244"/>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latin typeface="Libre Franklin Medium"/>
            </a:rPr>
            <a:t>Context Sentence:</a:t>
          </a:r>
          <a:r>
            <a:rPr lang="en-US" sz="1300" kern="1200">
              <a:latin typeface="Libre Franklin Medium"/>
            </a:rPr>
            <a:t> Does the context sentence help the reader understand the historical background? Is it specific enough to be meaningful?</a:t>
          </a:r>
        </a:p>
      </dsp:txBody>
      <dsp:txXfrm>
        <a:off x="1314048" y="1832244"/>
        <a:ext cx="2614141" cy="1568484"/>
      </dsp:txXfrm>
    </dsp:sp>
    <dsp:sp modelId="{0FBF3C07-01CE-412A-B655-7847F83BD20F}">
      <dsp:nvSpPr>
        <dsp:cNvPr id="0" name=""/>
        <dsp:cNvSpPr/>
      </dsp:nvSpPr>
      <dsp:spPr>
        <a:xfrm>
          <a:off x="4189604" y="1832244"/>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latin typeface="Libre Franklin Medium"/>
            </a:rPr>
            <a:t>Clarity and Logic:</a:t>
          </a:r>
          <a:r>
            <a:rPr lang="en-US" sz="1300" kern="1200">
              <a:latin typeface="Libre Franklin Medium"/>
            </a:rPr>
            <a:t> Is the explanation logical and easy to follow? Are there any parts that seem confusing or need more development?</a:t>
          </a:r>
        </a:p>
      </dsp:txBody>
      <dsp:txXfrm>
        <a:off x="4189604" y="1832244"/>
        <a:ext cx="2614141" cy="1568484"/>
      </dsp:txXfrm>
    </dsp:sp>
    <dsp:sp modelId="{F672B7FB-6FAB-440E-B448-76FE9F4038DA}">
      <dsp:nvSpPr>
        <dsp:cNvPr id="0" name=""/>
        <dsp:cNvSpPr/>
      </dsp:nvSpPr>
      <dsp:spPr>
        <a:xfrm>
          <a:off x="7065159" y="1832244"/>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latin typeface="Libre Franklin Medium"/>
            </a:rPr>
            <a:t>Suggestions for Improvement:</a:t>
          </a:r>
          <a:r>
            <a:rPr lang="en-US" sz="1300" kern="1200">
              <a:latin typeface="Libre Franklin Medium"/>
            </a:rPr>
            <a:t> What is one thing your peer could do to strengthen their analysis? This could be adding more evidence, clarifying an argument, or rephrasing for clarity.</a:t>
          </a:r>
        </a:p>
      </dsp:txBody>
      <dsp:txXfrm>
        <a:off x="7065159" y="1832244"/>
        <a:ext cx="2614141" cy="1568484"/>
      </dsp:txXfrm>
    </dsp:sp>
    <dsp:sp modelId="{8056741F-A83D-40CA-9882-04E9D900F9D2}">
      <dsp:nvSpPr>
        <dsp:cNvPr id="0" name=""/>
        <dsp:cNvSpPr/>
      </dsp:nvSpPr>
      <dsp:spPr>
        <a:xfrm>
          <a:off x="1314048" y="3662143"/>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latin typeface="Libre Franklin Medium"/>
            </a:rPr>
            <a:t>Grammar and Spelling:</a:t>
          </a:r>
          <a:r>
            <a:rPr lang="en-US" sz="1300" kern="1200">
              <a:latin typeface="Libre Franklin Medium"/>
            </a:rPr>
            <a:t> Are there any grammatical or spelling issues that need to be addressed?</a:t>
          </a:r>
        </a:p>
      </dsp:txBody>
      <dsp:txXfrm>
        <a:off x="1314048" y="3662143"/>
        <a:ext cx="2614141" cy="1568484"/>
      </dsp:txXfrm>
    </dsp:sp>
    <dsp:sp modelId="{FCE97560-29E6-4615-8A78-7FFAAA1692A2}">
      <dsp:nvSpPr>
        <dsp:cNvPr id="0" name=""/>
        <dsp:cNvSpPr/>
      </dsp:nvSpPr>
      <dsp:spPr>
        <a:xfrm>
          <a:off x="4189604" y="3662143"/>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latin typeface="Libre Franklin Medium"/>
            </a:rPr>
            <a:t>Overall Effectiveness:</a:t>
          </a:r>
          <a:r>
            <a:rPr lang="en-US" sz="1300" kern="1200">
              <a:latin typeface="Libre Franklin Medium"/>
            </a:rPr>
            <a:t> Did the analysis convince you of the argument? Why or why not?</a:t>
          </a:r>
        </a:p>
      </dsp:txBody>
      <dsp:txXfrm>
        <a:off x="4189604" y="3662143"/>
        <a:ext cx="2614141" cy="1568484"/>
      </dsp:txXfrm>
    </dsp:sp>
    <dsp:sp modelId="{F3D5F13A-6679-46E3-974F-7FD07673D9A7}">
      <dsp:nvSpPr>
        <dsp:cNvPr id="0" name=""/>
        <dsp:cNvSpPr/>
      </dsp:nvSpPr>
      <dsp:spPr>
        <a:xfrm>
          <a:off x="7065159" y="3662143"/>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latin typeface="Libre Franklin Medium"/>
            </a:rPr>
            <a:t>Next Steps:</a:t>
          </a:r>
          <a:r>
            <a:rPr lang="en-US" sz="1300" kern="1200">
              <a:latin typeface="Libre Franklin Medium"/>
            </a:rPr>
            <a:t> If you were to suggest one next step for the writer to improve their draft, what would it be.</a:t>
          </a:r>
        </a:p>
      </dsp:txBody>
      <dsp:txXfrm>
        <a:off x="7065159" y="3662143"/>
        <a:ext cx="2614141" cy="15684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10/1/25</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10/1/25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endParaRPr>
          </a:p>
          <a:p>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4</a:t>
            </a:fld>
            <a:endParaRPr lang="en-US"/>
          </a:p>
        </p:txBody>
      </p:sp>
    </p:spTree>
    <p:extLst>
      <p:ext uri="{BB962C8B-B14F-4D97-AF65-F5344CB8AC3E}">
        <p14:creationId xmlns:p14="http://schemas.microsoft.com/office/powerpoint/2010/main" val="317765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C91BF-C71D-72A8-11B6-F7D3C5A93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EDF13-8A77-52CA-83AE-80EB926DF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08558-DB45-B887-695D-66E875576705}"/>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F87E4AFE-ECFC-638B-4911-46F7BB153CED}"/>
              </a:ext>
            </a:extLst>
          </p:cNvPr>
          <p:cNvSpPr>
            <a:spLocks noGrp="1"/>
          </p:cNvSpPr>
          <p:nvPr>
            <p:ph type="sldNum" sz="quarter" idx="5"/>
          </p:nvPr>
        </p:nvSpPr>
        <p:spPr/>
        <p:txBody>
          <a:bodyPr/>
          <a:lstStyle/>
          <a:p>
            <a:fld id="{82282166-58BA-DD45-B88A-EE20C74A2369}" type="slidenum">
              <a:rPr lang="en-US" smtClean="0"/>
              <a:pPr/>
              <a:t>13</a:t>
            </a:fld>
            <a:endParaRPr lang="en-US"/>
          </a:p>
        </p:txBody>
      </p:sp>
    </p:spTree>
    <p:extLst>
      <p:ext uri="{BB962C8B-B14F-4D97-AF65-F5344CB8AC3E}">
        <p14:creationId xmlns:p14="http://schemas.microsoft.com/office/powerpoint/2010/main" val="136346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62CA5-1E98-B81F-5DCE-92B15E07D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A1B06-619D-DC6D-DFFD-E9FA44E37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E54AB-9351-F445-D2D8-0C4B59732549}"/>
              </a:ext>
            </a:extLst>
          </p:cNvPr>
          <p:cNvSpPr>
            <a:spLocks noGrp="1"/>
          </p:cNvSpPr>
          <p:nvPr>
            <p:ph type="body" idx="1"/>
          </p:nvPr>
        </p:nvSpPr>
        <p:spPr/>
        <p:txBody>
          <a:bodyPr/>
          <a:lstStyle/>
          <a:p>
            <a:r>
              <a:rPr lang="en-US" i="1">
                <a:latin typeface="Libre Franklin"/>
              </a:rPr>
              <a:t>Arrange students into groups of three.</a:t>
            </a:r>
            <a:endParaRPr lang="en-US"/>
          </a:p>
        </p:txBody>
      </p:sp>
      <p:sp>
        <p:nvSpPr>
          <p:cNvPr id="4" name="Slide Number Placeholder 3">
            <a:extLst>
              <a:ext uri="{FF2B5EF4-FFF2-40B4-BE49-F238E27FC236}">
                <a16:creationId xmlns:a16="http://schemas.microsoft.com/office/drawing/2014/main" id="{ED2B5BCC-890F-66AD-092C-5605EF0A6BDC}"/>
              </a:ext>
            </a:extLst>
          </p:cNvPr>
          <p:cNvSpPr>
            <a:spLocks noGrp="1"/>
          </p:cNvSpPr>
          <p:nvPr>
            <p:ph type="sldNum" sz="quarter" idx="5"/>
          </p:nvPr>
        </p:nvSpPr>
        <p:spPr/>
        <p:txBody>
          <a:bodyPr/>
          <a:lstStyle/>
          <a:p>
            <a:fld id="{82282166-58BA-DD45-B88A-EE20C74A2369}" type="slidenum">
              <a:rPr lang="en-US" smtClean="0"/>
              <a:pPr/>
              <a:t>14</a:t>
            </a:fld>
            <a:endParaRPr lang="en-US"/>
          </a:p>
        </p:txBody>
      </p:sp>
    </p:spTree>
    <p:extLst>
      <p:ext uri="{BB962C8B-B14F-4D97-AF65-F5344CB8AC3E}">
        <p14:creationId xmlns:p14="http://schemas.microsoft.com/office/powerpoint/2010/main" val="109239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Libre Franklin"/>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15</a:t>
            </a:fld>
            <a:endParaRPr lang="en-US"/>
          </a:p>
        </p:txBody>
      </p:sp>
    </p:spTree>
    <p:extLst>
      <p:ext uri="{BB962C8B-B14F-4D97-AF65-F5344CB8AC3E}">
        <p14:creationId xmlns:p14="http://schemas.microsoft.com/office/powerpoint/2010/main" val="1317165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4CCCA-20BE-39FE-7C6F-FBB70CCA5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F2896-0267-72ED-D22F-CAF3C02DE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05E7A-36ED-0DE6-0E83-201D7EBAB0B5}"/>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85ECC398-CAAE-6E51-E52F-4F8247CFDF9D}"/>
              </a:ext>
            </a:extLst>
          </p:cNvPr>
          <p:cNvSpPr>
            <a:spLocks noGrp="1"/>
          </p:cNvSpPr>
          <p:nvPr>
            <p:ph type="sldNum" sz="quarter" idx="5"/>
          </p:nvPr>
        </p:nvSpPr>
        <p:spPr/>
        <p:txBody>
          <a:bodyPr/>
          <a:lstStyle/>
          <a:p>
            <a:fld id="{82282166-58BA-DD45-B88A-EE20C74A2369}" type="slidenum">
              <a:rPr lang="en-US" smtClean="0"/>
              <a:pPr/>
              <a:t>16</a:t>
            </a:fld>
            <a:endParaRPr lang="en-US"/>
          </a:p>
        </p:txBody>
      </p:sp>
    </p:spTree>
    <p:extLst>
      <p:ext uri="{BB962C8B-B14F-4D97-AF65-F5344CB8AC3E}">
        <p14:creationId xmlns:p14="http://schemas.microsoft.com/office/powerpoint/2010/main" val="271153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C82F0-F164-9182-1392-A42F9DE1E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D7C69-47E7-6FE9-14E0-26CD80804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B7021-8490-52A3-B814-5A0DBA1291AF}"/>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B271E9CB-889A-B6C4-6618-F3A4E9816C64}"/>
              </a:ext>
            </a:extLst>
          </p:cNvPr>
          <p:cNvSpPr>
            <a:spLocks noGrp="1"/>
          </p:cNvSpPr>
          <p:nvPr>
            <p:ph type="sldNum" sz="quarter" idx="5"/>
          </p:nvPr>
        </p:nvSpPr>
        <p:spPr/>
        <p:txBody>
          <a:bodyPr/>
          <a:lstStyle/>
          <a:p>
            <a:fld id="{82282166-58BA-DD45-B88A-EE20C74A2369}" type="slidenum">
              <a:rPr lang="en-US" smtClean="0"/>
              <a:pPr/>
              <a:t>17</a:t>
            </a:fld>
            <a:endParaRPr lang="en-US"/>
          </a:p>
        </p:txBody>
      </p:sp>
    </p:spTree>
    <p:extLst>
      <p:ext uri="{BB962C8B-B14F-4D97-AF65-F5344CB8AC3E}">
        <p14:creationId xmlns:p14="http://schemas.microsoft.com/office/powerpoint/2010/main" val="1702101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0F91B-1F82-E8D4-EB58-B92148961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5DBFD-4683-89D9-3258-CD163B5F9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415D3-49FA-A7E5-E629-5BA7E4B5A96B}"/>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6C41B2F2-80F3-067B-E679-28C21EF1FB26}"/>
              </a:ext>
            </a:extLst>
          </p:cNvPr>
          <p:cNvSpPr>
            <a:spLocks noGrp="1"/>
          </p:cNvSpPr>
          <p:nvPr>
            <p:ph type="sldNum" sz="quarter" idx="5"/>
          </p:nvPr>
        </p:nvSpPr>
        <p:spPr/>
        <p:txBody>
          <a:bodyPr/>
          <a:lstStyle/>
          <a:p>
            <a:fld id="{82282166-58BA-DD45-B88A-EE20C74A2369}" type="slidenum">
              <a:rPr lang="en-US" smtClean="0"/>
              <a:pPr/>
              <a:t>18</a:t>
            </a:fld>
            <a:endParaRPr lang="en-US"/>
          </a:p>
        </p:txBody>
      </p:sp>
    </p:spTree>
    <p:extLst>
      <p:ext uri="{BB962C8B-B14F-4D97-AF65-F5344CB8AC3E}">
        <p14:creationId xmlns:p14="http://schemas.microsoft.com/office/powerpoint/2010/main" val="273972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993CA-D2A2-AD18-1B40-D181A827C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327F2-C494-6371-8048-6460C40CC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B0480-1A1E-0124-24E9-FE1D2F711171}"/>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C77BA705-6C96-F28F-75CC-E945653CE55F}"/>
              </a:ext>
            </a:extLst>
          </p:cNvPr>
          <p:cNvSpPr>
            <a:spLocks noGrp="1"/>
          </p:cNvSpPr>
          <p:nvPr>
            <p:ph type="sldNum" sz="quarter" idx="5"/>
          </p:nvPr>
        </p:nvSpPr>
        <p:spPr/>
        <p:txBody>
          <a:bodyPr/>
          <a:lstStyle/>
          <a:p>
            <a:fld id="{82282166-58BA-DD45-B88A-EE20C74A2369}" type="slidenum">
              <a:rPr lang="en-US" smtClean="0"/>
              <a:pPr/>
              <a:t>19</a:t>
            </a:fld>
            <a:endParaRPr lang="en-US"/>
          </a:p>
        </p:txBody>
      </p:sp>
    </p:spTree>
    <p:extLst>
      <p:ext uri="{BB962C8B-B14F-4D97-AF65-F5344CB8AC3E}">
        <p14:creationId xmlns:p14="http://schemas.microsoft.com/office/powerpoint/2010/main" val="1027609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44EA2-A2F5-0363-D9D0-83D19EF29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D3650-BEC5-038C-8119-F02FD4075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C35520-77AD-F545-FA48-08E660623F11}"/>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19592FD6-59E7-100A-60C7-2E94992290A9}"/>
              </a:ext>
            </a:extLst>
          </p:cNvPr>
          <p:cNvSpPr>
            <a:spLocks noGrp="1"/>
          </p:cNvSpPr>
          <p:nvPr>
            <p:ph type="sldNum" sz="quarter" idx="5"/>
          </p:nvPr>
        </p:nvSpPr>
        <p:spPr/>
        <p:txBody>
          <a:bodyPr/>
          <a:lstStyle/>
          <a:p>
            <a:fld id="{82282166-58BA-DD45-B88A-EE20C74A2369}" type="slidenum">
              <a:rPr lang="en-US" smtClean="0"/>
              <a:pPr/>
              <a:t>20</a:t>
            </a:fld>
            <a:endParaRPr lang="en-US"/>
          </a:p>
        </p:txBody>
      </p:sp>
    </p:spTree>
    <p:extLst>
      <p:ext uri="{BB962C8B-B14F-4D97-AF65-F5344CB8AC3E}">
        <p14:creationId xmlns:p14="http://schemas.microsoft.com/office/powerpoint/2010/main" val="4030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Create a list together of supporting details from the documents/sources to answer the DBQ question. </a:t>
            </a:r>
          </a:p>
          <a:p>
            <a:r>
              <a:rPr lang="en-US">
                <a:latin typeface="Libre Franklin"/>
              </a:rPr>
              <a:t>Example hidden on the next slide. Reveal it if needed.</a:t>
            </a:r>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21</a:t>
            </a:fld>
            <a:endParaRPr lang="en-US"/>
          </a:p>
        </p:txBody>
      </p:sp>
    </p:spTree>
    <p:extLst>
      <p:ext uri="{BB962C8B-B14F-4D97-AF65-F5344CB8AC3E}">
        <p14:creationId xmlns:p14="http://schemas.microsoft.com/office/powerpoint/2010/main" val="365050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BF902-EF71-79AC-72CF-746C8C5EB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CBD65-9303-AB4F-C439-4E3D9D229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0064A1-D135-EB13-0C90-F785AC71C14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DA414BF-A30A-1327-BE75-7B45CFCC198F}"/>
              </a:ext>
            </a:extLst>
          </p:cNvPr>
          <p:cNvSpPr>
            <a:spLocks noGrp="1"/>
          </p:cNvSpPr>
          <p:nvPr>
            <p:ph type="sldNum" sz="quarter" idx="5"/>
          </p:nvPr>
        </p:nvSpPr>
        <p:spPr/>
        <p:txBody>
          <a:bodyPr/>
          <a:lstStyle/>
          <a:p>
            <a:fld id="{82282166-58BA-DD45-B88A-EE20C74A2369}" type="slidenum">
              <a:rPr lang="en-US" smtClean="0"/>
              <a:pPr/>
              <a:t>22</a:t>
            </a:fld>
            <a:endParaRPr lang="en-US"/>
          </a:p>
        </p:txBody>
      </p:sp>
    </p:spTree>
    <p:extLst>
      <p:ext uri="{BB962C8B-B14F-4D97-AF65-F5344CB8AC3E}">
        <p14:creationId xmlns:p14="http://schemas.microsoft.com/office/powerpoint/2010/main" val="133639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34043-CB43-26E3-9F7A-31518E796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75E75-919D-67E0-BF34-1B4FD52C0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9F6F2-923D-7AF1-DF61-D590FB80488F}"/>
              </a:ext>
            </a:extLst>
          </p:cNvPr>
          <p:cNvSpPr>
            <a:spLocks noGrp="1"/>
          </p:cNvSpPr>
          <p:nvPr>
            <p:ph type="body" idx="1"/>
          </p:nvPr>
        </p:nvSpPr>
        <p:spPr/>
        <p:txBody>
          <a:bodyPr/>
          <a:lstStyle/>
          <a:p>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2984F76C-3D0A-0626-5E9E-489F047E676D}"/>
              </a:ext>
            </a:extLst>
          </p:cNvPr>
          <p:cNvSpPr>
            <a:spLocks noGrp="1"/>
          </p:cNvSpPr>
          <p:nvPr>
            <p:ph type="sldNum" sz="quarter" idx="5"/>
          </p:nvPr>
        </p:nvSpPr>
        <p:spPr/>
        <p:txBody>
          <a:bodyPr/>
          <a:lstStyle/>
          <a:p>
            <a:fld id="{82282166-58BA-DD45-B88A-EE20C74A2369}" type="slidenum">
              <a:rPr lang="en-US" smtClean="0"/>
              <a:pPr/>
              <a:t>5</a:t>
            </a:fld>
            <a:endParaRPr lang="en-US"/>
          </a:p>
        </p:txBody>
      </p:sp>
    </p:spTree>
    <p:extLst>
      <p:ext uri="{BB962C8B-B14F-4D97-AF65-F5344CB8AC3E}">
        <p14:creationId xmlns:p14="http://schemas.microsoft.com/office/powerpoint/2010/main" val="1890590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B6E1-3877-9918-0AF4-78B988A42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76DB4-06DB-C7FE-43D5-702319628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496F8-2920-2C89-54FB-CBE8A1001595}"/>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0A5BCD4-6625-422B-6113-2E431FD0FB5A}"/>
              </a:ext>
            </a:extLst>
          </p:cNvPr>
          <p:cNvSpPr>
            <a:spLocks noGrp="1"/>
          </p:cNvSpPr>
          <p:nvPr>
            <p:ph type="sldNum" sz="quarter" idx="5"/>
          </p:nvPr>
        </p:nvSpPr>
        <p:spPr/>
        <p:txBody>
          <a:bodyPr/>
          <a:lstStyle/>
          <a:p>
            <a:fld id="{82282166-58BA-DD45-B88A-EE20C74A2369}" type="slidenum">
              <a:rPr lang="en-US" smtClean="0"/>
              <a:pPr/>
              <a:t>23</a:t>
            </a:fld>
            <a:endParaRPr lang="en-US"/>
          </a:p>
        </p:txBody>
      </p:sp>
    </p:spTree>
    <p:extLst>
      <p:ext uri="{BB962C8B-B14F-4D97-AF65-F5344CB8AC3E}">
        <p14:creationId xmlns:p14="http://schemas.microsoft.com/office/powerpoint/2010/main" val="509570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24</a:t>
            </a:fld>
            <a:endParaRPr lang="en-US"/>
          </a:p>
        </p:txBody>
      </p:sp>
    </p:spTree>
    <p:extLst>
      <p:ext uri="{BB962C8B-B14F-4D97-AF65-F5344CB8AC3E}">
        <p14:creationId xmlns:p14="http://schemas.microsoft.com/office/powerpoint/2010/main" val="3436184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thesis implies that doing group projects is good for students, although it does not explicitly state it. This is the </a:t>
            </a:r>
            <a:r>
              <a:rPr lang="en-US" b="1">
                <a:latin typeface="Calibri"/>
                <a:ea typeface="Calibri"/>
                <a:cs typeface="Calibri"/>
              </a:rPr>
              <a:t>defensible statement</a:t>
            </a:r>
            <a:r>
              <a:rPr lang="en-US">
                <a:latin typeface="Calibri"/>
                <a:ea typeface="Calibri"/>
                <a:cs typeface="Calibri"/>
              </a:rPr>
              <a:t>. </a:t>
            </a:r>
          </a:p>
        </p:txBody>
      </p:sp>
      <p:sp>
        <p:nvSpPr>
          <p:cNvPr id="4" name="Slide Number Placeholder 3"/>
          <p:cNvSpPr>
            <a:spLocks noGrp="1"/>
          </p:cNvSpPr>
          <p:nvPr>
            <p:ph type="sldNum" sz="quarter" idx="5"/>
          </p:nvPr>
        </p:nvSpPr>
        <p:spPr/>
        <p:txBody>
          <a:bodyPr/>
          <a:lstStyle/>
          <a:p>
            <a:fld id="{82282166-58BA-DD45-B88A-EE20C74A2369}" type="slidenum">
              <a:rPr lang="en-US" smtClean="0"/>
              <a:pPr/>
              <a:t>25</a:t>
            </a:fld>
            <a:endParaRPr lang="en-US"/>
          </a:p>
        </p:txBody>
      </p:sp>
    </p:spTree>
    <p:extLst>
      <p:ext uri="{BB962C8B-B14F-4D97-AF65-F5344CB8AC3E}">
        <p14:creationId xmlns:p14="http://schemas.microsoft.com/office/powerpoint/2010/main" val="857396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Libre Franklin"/>
              </a:rPr>
              <a:t>Example. This slide is hidden from the presentation. You can reveal it if an example is useful for your students. </a:t>
            </a:r>
          </a:p>
          <a:p>
            <a:endParaRPr lang="en-US">
              <a:latin typeface="Libre Franklin"/>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26</a:t>
            </a:fld>
            <a:endParaRPr lang="en-US"/>
          </a:p>
        </p:txBody>
      </p:sp>
    </p:spTree>
    <p:extLst>
      <p:ext uri="{BB962C8B-B14F-4D97-AF65-F5344CB8AC3E}">
        <p14:creationId xmlns:p14="http://schemas.microsoft.com/office/powerpoint/2010/main" val="4119259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FAD8-EDD5-9147-F39C-DAF4F89B8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B2F87-7D3A-B633-5F54-0A3B0358D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075B5-3110-2FDA-FD7D-E3DBF7A83ECE}"/>
              </a:ext>
            </a:extLst>
          </p:cNvPr>
          <p:cNvSpPr>
            <a:spLocks noGrp="1"/>
          </p:cNvSpPr>
          <p:nvPr>
            <p:ph type="body" idx="1"/>
          </p:nvPr>
        </p:nvSpPr>
        <p:spPr/>
        <p:txBody>
          <a:bodyPr/>
          <a:lstStyle/>
          <a:p>
            <a:r>
              <a:rPr lang="en-US">
                <a:latin typeface="Calibri"/>
                <a:ea typeface="Calibri"/>
                <a:cs typeface="Calibri"/>
              </a:rPr>
              <a:t>The next three slides quickly review the skills: grouping and document analysis using "VIEW". These slides correspond to the graphic organizer.</a:t>
            </a:r>
          </a:p>
        </p:txBody>
      </p:sp>
      <p:sp>
        <p:nvSpPr>
          <p:cNvPr id="4" name="Slide Number Placeholder 3">
            <a:extLst>
              <a:ext uri="{FF2B5EF4-FFF2-40B4-BE49-F238E27FC236}">
                <a16:creationId xmlns:a16="http://schemas.microsoft.com/office/drawing/2014/main" id="{911BA2D4-76A5-B828-9E00-AEC09D574CEC}"/>
              </a:ext>
            </a:extLst>
          </p:cNvPr>
          <p:cNvSpPr>
            <a:spLocks noGrp="1"/>
          </p:cNvSpPr>
          <p:nvPr>
            <p:ph type="sldNum" sz="quarter" idx="5"/>
          </p:nvPr>
        </p:nvSpPr>
        <p:spPr/>
        <p:txBody>
          <a:bodyPr/>
          <a:lstStyle/>
          <a:p>
            <a:fld id="{82282166-58BA-DD45-B88A-EE20C74A2369}" type="slidenum">
              <a:rPr lang="en-US" smtClean="0"/>
              <a:pPr/>
              <a:t>28</a:t>
            </a:fld>
            <a:endParaRPr lang="en-US"/>
          </a:p>
        </p:txBody>
      </p:sp>
    </p:spTree>
    <p:extLst>
      <p:ext uri="{BB962C8B-B14F-4D97-AF65-F5344CB8AC3E}">
        <p14:creationId xmlns:p14="http://schemas.microsoft.com/office/powerpoint/2010/main" val="2336087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D4A7E-29AD-C134-E0A0-E785DB704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5E602-F85F-7F6F-825E-B32ABAF07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543C7-2B1C-FD6E-BEE9-35C7AA41E833}"/>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5D0CBDA8-3A6E-AE18-041E-A2457C14697E}"/>
              </a:ext>
            </a:extLst>
          </p:cNvPr>
          <p:cNvSpPr>
            <a:spLocks noGrp="1"/>
          </p:cNvSpPr>
          <p:nvPr>
            <p:ph type="sldNum" sz="quarter" idx="5"/>
          </p:nvPr>
        </p:nvSpPr>
        <p:spPr/>
        <p:txBody>
          <a:bodyPr/>
          <a:lstStyle/>
          <a:p>
            <a:fld id="{82282166-58BA-DD45-B88A-EE20C74A2369}" type="slidenum">
              <a:rPr lang="en-US" smtClean="0"/>
              <a:pPr/>
              <a:t>29</a:t>
            </a:fld>
            <a:endParaRPr lang="en-US"/>
          </a:p>
        </p:txBody>
      </p:sp>
    </p:spTree>
    <p:extLst>
      <p:ext uri="{BB962C8B-B14F-4D97-AF65-F5344CB8AC3E}">
        <p14:creationId xmlns:p14="http://schemas.microsoft.com/office/powerpoint/2010/main" val="1837977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30</a:t>
            </a:fld>
            <a:endParaRPr lang="en-US"/>
          </a:p>
        </p:txBody>
      </p:sp>
    </p:spTree>
    <p:extLst>
      <p:ext uri="{BB962C8B-B14F-4D97-AF65-F5344CB8AC3E}">
        <p14:creationId xmlns:p14="http://schemas.microsoft.com/office/powerpoint/2010/main" val="2071204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E18BC-A4DF-6F3A-F4C0-6EEB3769B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4E12D-FECA-4C3F-0A89-16200D76DB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5E5B4-B621-7AB8-2F3E-F76915CCBEAF}"/>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7FEB290A-6E83-16B3-F04A-B4900A708687}"/>
              </a:ext>
            </a:extLst>
          </p:cNvPr>
          <p:cNvSpPr>
            <a:spLocks noGrp="1"/>
          </p:cNvSpPr>
          <p:nvPr>
            <p:ph type="sldNum" sz="quarter" idx="5"/>
          </p:nvPr>
        </p:nvSpPr>
        <p:spPr/>
        <p:txBody>
          <a:bodyPr/>
          <a:lstStyle/>
          <a:p>
            <a:fld id="{82282166-58BA-DD45-B88A-EE20C74A2369}" type="slidenum">
              <a:rPr lang="en-US" smtClean="0"/>
              <a:pPr/>
              <a:t>31</a:t>
            </a:fld>
            <a:endParaRPr lang="en-US"/>
          </a:p>
        </p:txBody>
      </p:sp>
    </p:spTree>
    <p:extLst>
      <p:ext uri="{BB962C8B-B14F-4D97-AF65-F5344CB8AC3E}">
        <p14:creationId xmlns:p14="http://schemas.microsoft.com/office/powerpoint/2010/main" val="367758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E18BC-A4DF-6F3A-F4C0-6EEB3769B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4E12D-FECA-4C3F-0A89-16200D76DB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5E5B4-B621-7AB8-2F3E-F76915CCBEAF}"/>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7FEB290A-6E83-16B3-F04A-B4900A708687}"/>
              </a:ext>
            </a:extLst>
          </p:cNvPr>
          <p:cNvSpPr>
            <a:spLocks noGrp="1"/>
          </p:cNvSpPr>
          <p:nvPr>
            <p:ph type="sldNum" sz="quarter" idx="5"/>
          </p:nvPr>
        </p:nvSpPr>
        <p:spPr/>
        <p:txBody>
          <a:bodyPr/>
          <a:lstStyle/>
          <a:p>
            <a:fld id="{82282166-58BA-DD45-B88A-EE20C74A2369}" type="slidenum">
              <a:rPr lang="en-US" smtClean="0"/>
              <a:pPr/>
              <a:t>32</a:t>
            </a:fld>
            <a:endParaRPr lang="en-US"/>
          </a:p>
        </p:txBody>
      </p:sp>
    </p:spTree>
    <p:extLst>
      <p:ext uri="{BB962C8B-B14F-4D97-AF65-F5344CB8AC3E}">
        <p14:creationId xmlns:p14="http://schemas.microsoft.com/office/powerpoint/2010/main" val="3677586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32E22-1CE7-CD16-C1C3-09F3288A9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E5158-F1A9-75DA-0280-A4BC73F3B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A7D8A-1FA6-E346-D9F5-5CFF0EEF472C}"/>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DB6A738-D65D-FCEC-1097-53A5FB6C42AB}"/>
              </a:ext>
            </a:extLst>
          </p:cNvPr>
          <p:cNvSpPr>
            <a:spLocks noGrp="1"/>
          </p:cNvSpPr>
          <p:nvPr>
            <p:ph type="sldNum" sz="quarter" idx="5"/>
          </p:nvPr>
        </p:nvSpPr>
        <p:spPr/>
        <p:txBody>
          <a:bodyPr/>
          <a:lstStyle/>
          <a:p>
            <a:fld id="{82282166-58BA-DD45-B88A-EE20C74A2369}" type="slidenum">
              <a:rPr lang="en-US" smtClean="0"/>
              <a:pPr/>
              <a:t>33</a:t>
            </a:fld>
            <a:endParaRPr lang="en-US"/>
          </a:p>
        </p:txBody>
      </p:sp>
    </p:spTree>
    <p:extLst>
      <p:ext uri="{BB962C8B-B14F-4D97-AF65-F5344CB8AC3E}">
        <p14:creationId xmlns:p14="http://schemas.microsoft.com/office/powerpoint/2010/main" val="46101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 next 7 slides are included if you would like to review the document set with students. More information is included in the teacher support document.</a:t>
            </a:r>
          </a:p>
        </p:txBody>
      </p:sp>
      <p:sp>
        <p:nvSpPr>
          <p:cNvPr id="4" name="Slide Number Placeholder 3"/>
          <p:cNvSpPr>
            <a:spLocks noGrp="1"/>
          </p:cNvSpPr>
          <p:nvPr>
            <p:ph type="sldNum" sz="quarter" idx="5"/>
          </p:nvPr>
        </p:nvSpPr>
        <p:spPr/>
        <p:txBody>
          <a:bodyPr/>
          <a:lstStyle/>
          <a:p>
            <a:fld id="{82282166-58BA-DD45-B88A-EE20C74A2369}" type="slidenum">
              <a:rPr lang="en-US" smtClean="0"/>
              <a:pPr/>
              <a:t>6</a:t>
            </a:fld>
            <a:endParaRPr lang="en-US"/>
          </a:p>
        </p:txBody>
      </p:sp>
    </p:spTree>
    <p:extLst>
      <p:ext uri="{BB962C8B-B14F-4D97-AF65-F5344CB8AC3E}">
        <p14:creationId xmlns:p14="http://schemas.microsoft.com/office/powerpoint/2010/main" val="2812231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DBEBB-A4F6-1D27-747B-9B4D746E3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18612-0710-4FAC-ADA1-A831BC5EA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D9735-3F49-E88E-3B71-D4D2D635B5EA}"/>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38180253-749C-3F45-CF0F-34610CE26B83}"/>
              </a:ext>
            </a:extLst>
          </p:cNvPr>
          <p:cNvSpPr>
            <a:spLocks noGrp="1"/>
          </p:cNvSpPr>
          <p:nvPr>
            <p:ph type="sldNum" sz="quarter" idx="5"/>
          </p:nvPr>
        </p:nvSpPr>
        <p:spPr/>
        <p:txBody>
          <a:bodyPr/>
          <a:lstStyle/>
          <a:p>
            <a:fld id="{82282166-58BA-DD45-B88A-EE20C74A2369}" type="slidenum">
              <a:rPr lang="en-US" smtClean="0"/>
              <a:pPr/>
              <a:t>34</a:t>
            </a:fld>
            <a:endParaRPr lang="en-US"/>
          </a:p>
        </p:txBody>
      </p:sp>
    </p:spTree>
    <p:extLst>
      <p:ext uri="{BB962C8B-B14F-4D97-AF65-F5344CB8AC3E}">
        <p14:creationId xmlns:p14="http://schemas.microsoft.com/office/powerpoint/2010/main" val="1788861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AAF1-DBD0-66AE-3EF1-36750B0B7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57839-2DFE-00AA-1E32-B5D335352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EA7CB-4DD7-BB6E-9155-5B3F07E54681}"/>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072F2B38-45C2-5D58-4A7A-1830E6531425}"/>
              </a:ext>
            </a:extLst>
          </p:cNvPr>
          <p:cNvSpPr>
            <a:spLocks noGrp="1"/>
          </p:cNvSpPr>
          <p:nvPr>
            <p:ph type="sldNum" sz="quarter" idx="5"/>
          </p:nvPr>
        </p:nvSpPr>
        <p:spPr/>
        <p:txBody>
          <a:bodyPr/>
          <a:lstStyle/>
          <a:p>
            <a:fld id="{82282166-58BA-DD45-B88A-EE20C74A2369}" type="slidenum">
              <a:rPr lang="en-US" smtClean="0"/>
              <a:pPr/>
              <a:t>35</a:t>
            </a:fld>
            <a:endParaRPr lang="en-US"/>
          </a:p>
        </p:txBody>
      </p:sp>
    </p:spTree>
    <p:extLst>
      <p:ext uri="{BB962C8B-B14F-4D97-AF65-F5344CB8AC3E}">
        <p14:creationId xmlns:p14="http://schemas.microsoft.com/office/powerpoint/2010/main" val="3441187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36</a:t>
            </a:fld>
            <a:endParaRPr lang="en-US"/>
          </a:p>
        </p:txBody>
      </p:sp>
    </p:spTree>
    <p:extLst>
      <p:ext uri="{BB962C8B-B14F-4D97-AF65-F5344CB8AC3E}">
        <p14:creationId xmlns:p14="http://schemas.microsoft.com/office/powerpoint/2010/main" val="379073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B2BB8-6C0D-BCEA-0C2A-E1395E801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66A5E-EC59-A187-9034-8D0194A53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99D64-54B5-7DF2-F8C7-0F8BA4FFAB8A}"/>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3456E50B-ADEE-0A49-BECD-EC7BFD544E20}"/>
              </a:ext>
            </a:extLst>
          </p:cNvPr>
          <p:cNvSpPr>
            <a:spLocks noGrp="1"/>
          </p:cNvSpPr>
          <p:nvPr>
            <p:ph type="sldNum" sz="quarter" idx="5"/>
          </p:nvPr>
        </p:nvSpPr>
        <p:spPr/>
        <p:txBody>
          <a:bodyPr/>
          <a:lstStyle/>
          <a:p>
            <a:fld id="{82282166-58BA-DD45-B88A-EE20C74A2369}" type="slidenum">
              <a:rPr lang="en-US" smtClean="0"/>
              <a:pPr/>
              <a:t>7</a:t>
            </a:fld>
            <a:endParaRPr lang="en-US"/>
          </a:p>
        </p:txBody>
      </p:sp>
    </p:spTree>
    <p:extLst>
      <p:ext uri="{BB962C8B-B14F-4D97-AF65-F5344CB8AC3E}">
        <p14:creationId xmlns:p14="http://schemas.microsoft.com/office/powerpoint/2010/main" val="107742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D52B3-29FF-C163-97D9-32A03169A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F9C21-3358-6C01-EBAF-CA41BDA61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D302C2-A83B-327B-70D3-66BF078099EB}"/>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45082784-9046-8F77-1346-CC5761E51689}"/>
              </a:ext>
            </a:extLst>
          </p:cNvPr>
          <p:cNvSpPr>
            <a:spLocks noGrp="1"/>
          </p:cNvSpPr>
          <p:nvPr>
            <p:ph type="sldNum" sz="quarter" idx="5"/>
          </p:nvPr>
        </p:nvSpPr>
        <p:spPr/>
        <p:txBody>
          <a:bodyPr/>
          <a:lstStyle/>
          <a:p>
            <a:fld id="{82282166-58BA-DD45-B88A-EE20C74A2369}" type="slidenum">
              <a:rPr lang="en-US" smtClean="0"/>
              <a:pPr/>
              <a:t>8</a:t>
            </a:fld>
            <a:endParaRPr lang="en-US"/>
          </a:p>
        </p:txBody>
      </p:sp>
    </p:spTree>
    <p:extLst>
      <p:ext uri="{BB962C8B-B14F-4D97-AF65-F5344CB8AC3E}">
        <p14:creationId xmlns:p14="http://schemas.microsoft.com/office/powerpoint/2010/main" val="234145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B3C0B-24F5-57D4-373B-F2B30B735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8AFBD-9523-F0F2-7FA6-229C08BBD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C806C-9567-8835-C394-2690D12F46D1}"/>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D3D830F6-9F9C-91C1-D8C8-95394CC3E272}"/>
              </a:ext>
            </a:extLst>
          </p:cNvPr>
          <p:cNvSpPr>
            <a:spLocks noGrp="1"/>
          </p:cNvSpPr>
          <p:nvPr>
            <p:ph type="sldNum" sz="quarter" idx="5"/>
          </p:nvPr>
        </p:nvSpPr>
        <p:spPr/>
        <p:txBody>
          <a:bodyPr/>
          <a:lstStyle/>
          <a:p>
            <a:fld id="{82282166-58BA-DD45-B88A-EE20C74A2369}" type="slidenum">
              <a:rPr lang="en-US" smtClean="0"/>
              <a:pPr/>
              <a:t>9</a:t>
            </a:fld>
            <a:endParaRPr lang="en-US"/>
          </a:p>
        </p:txBody>
      </p:sp>
    </p:spTree>
    <p:extLst>
      <p:ext uri="{BB962C8B-B14F-4D97-AF65-F5344CB8AC3E}">
        <p14:creationId xmlns:p14="http://schemas.microsoft.com/office/powerpoint/2010/main" val="155992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C41DF-6598-9567-DE01-22E365C02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26657-8DDB-6A41-B58B-CDF1DAA72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B851F-BBA8-8E00-D393-032CE1897FD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9B062880-8408-065A-6281-6888220054DE}"/>
              </a:ext>
            </a:extLst>
          </p:cNvPr>
          <p:cNvSpPr>
            <a:spLocks noGrp="1"/>
          </p:cNvSpPr>
          <p:nvPr>
            <p:ph type="sldNum" sz="quarter" idx="5"/>
          </p:nvPr>
        </p:nvSpPr>
        <p:spPr/>
        <p:txBody>
          <a:bodyPr/>
          <a:lstStyle/>
          <a:p>
            <a:fld id="{82282166-58BA-DD45-B88A-EE20C74A2369}" type="slidenum">
              <a:rPr lang="en-US" smtClean="0"/>
              <a:pPr/>
              <a:t>10</a:t>
            </a:fld>
            <a:endParaRPr lang="en-US"/>
          </a:p>
        </p:txBody>
      </p:sp>
    </p:spTree>
    <p:extLst>
      <p:ext uri="{BB962C8B-B14F-4D97-AF65-F5344CB8AC3E}">
        <p14:creationId xmlns:p14="http://schemas.microsoft.com/office/powerpoint/2010/main" val="4379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DA6B5-BB1D-E5BB-2B47-17682FFFB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64F29-6EE1-F852-CAFA-4895FFFE2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F362B-77EE-623C-0725-A2E736CD3200}"/>
              </a:ext>
            </a:extLst>
          </p:cNvPr>
          <p:cNvSpPr>
            <a:spLocks noGrp="1"/>
          </p:cNvSpPr>
          <p:nvPr>
            <p:ph type="body" idx="1"/>
          </p:nvPr>
        </p:nvSpPr>
        <p:spPr/>
        <p:txBody>
          <a:bodyPr/>
          <a:lstStyle/>
          <a:p>
            <a:endParaRPr lang="en-US" u="sng">
              <a:latin typeface="Libre Franklin"/>
            </a:endParaRPr>
          </a:p>
        </p:txBody>
      </p:sp>
      <p:sp>
        <p:nvSpPr>
          <p:cNvPr id="4" name="Slide Number Placeholder 3">
            <a:extLst>
              <a:ext uri="{FF2B5EF4-FFF2-40B4-BE49-F238E27FC236}">
                <a16:creationId xmlns:a16="http://schemas.microsoft.com/office/drawing/2014/main" id="{3F79F04E-8045-7413-E3BE-B33699985A88}"/>
              </a:ext>
            </a:extLst>
          </p:cNvPr>
          <p:cNvSpPr>
            <a:spLocks noGrp="1"/>
          </p:cNvSpPr>
          <p:nvPr>
            <p:ph type="sldNum" sz="quarter" idx="5"/>
          </p:nvPr>
        </p:nvSpPr>
        <p:spPr/>
        <p:txBody>
          <a:bodyPr/>
          <a:lstStyle/>
          <a:p>
            <a:fld id="{82282166-58BA-DD45-B88A-EE20C74A2369}" type="slidenum">
              <a:rPr lang="en-US" smtClean="0"/>
              <a:pPr/>
              <a:t>11</a:t>
            </a:fld>
            <a:endParaRPr lang="en-US"/>
          </a:p>
        </p:txBody>
      </p:sp>
    </p:spTree>
    <p:extLst>
      <p:ext uri="{BB962C8B-B14F-4D97-AF65-F5344CB8AC3E}">
        <p14:creationId xmlns:p14="http://schemas.microsoft.com/office/powerpoint/2010/main" val="2005261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E1A9E-E908-3C24-FEDB-F0DFDEFB8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5A35A-7F5F-ECDD-3F8F-7C35C2E27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F1524-AA37-6178-388A-8CB0A4A87250}"/>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A329BBF1-5DF1-C9BA-83F7-8F002F6561E9}"/>
              </a:ext>
            </a:extLst>
          </p:cNvPr>
          <p:cNvSpPr>
            <a:spLocks noGrp="1"/>
          </p:cNvSpPr>
          <p:nvPr>
            <p:ph type="sldNum" sz="quarter" idx="5"/>
          </p:nvPr>
        </p:nvSpPr>
        <p:spPr/>
        <p:txBody>
          <a:bodyPr/>
          <a:lstStyle/>
          <a:p>
            <a:fld id="{82282166-58BA-DD45-B88A-EE20C74A2369}" type="slidenum">
              <a:rPr lang="en-US" smtClean="0"/>
              <a:pPr/>
              <a:t>12</a:t>
            </a:fld>
            <a:endParaRPr lang="en-US"/>
          </a:p>
        </p:txBody>
      </p:sp>
    </p:spTree>
    <p:extLst>
      <p:ext uri="{BB962C8B-B14F-4D97-AF65-F5344CB8AC3E}">
        <p14:creationId xmlns:p14="http://schemas.microsoft.com/office/powerpoint/2010/main" val="3990125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svg"/><Relationship Id="rId7"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22.emf"/><Relationship Id="rId4" Type="http://schemas.openxmlformats.org/officeDocument/2006/relationships/image" Target="../media/image19.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1.png"/><Relationship Id="rId12" Type="http://schemas.openxmlformats.org/officeDocument/2006/relationships/image" Target="../media/image41.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9.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38.svg"/><Relationship Id="rId9" Type="http://schemas.openxmlformats.org/officeDocument/2006/relationships/image" Target="../media/image33.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42.svg"/><Relationship Id="rId9" Type="http://schemas.openxmlformats.org/officeDocument/2006/relationships/image" Target="../media/image33.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42.svg"/><Relationship Id="rId9" Type="http://schemas.openxmlformats.org/officeDocument/2006/relationships/image" Target="../media/image35.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39.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42.svg"/><Relationship Id="rId9" Type="http://schemas.openxmlformats.org/officeDocument/2006/relationships/image" Target="../media/image33.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6.svg"/><Relationship Id="rId11"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39.svg"/><Relationship Id="rId4" Type="http://schemas.openxmlformats.org/officeDocument/2006/relationships/image" Target="../media/image42.svg"/><Relationship Id="rId9"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10/1/25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10/1/25</a:t>
            </a:fld>
            <a:endParaRPr lang="en-US"/>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10/1/25</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10/1/25</a:t>
            </a:fld>
            <a:endParaRPr lang="en-US"/>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10/1/25</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10/1/25</a:t>
            </a:fld>
            <a:endParaRPr lang="en-US"/>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10/1/25</a:t>
            </a:fld>
            <a:endParaRPr lang="en-US"/>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10/1/25</a:t>
            </a:fld>
            <a:endParaRPr lang="en-US"/>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10/1/25</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10/1/25</a:t>
            </a:fld>
            <a:endParaRPr lang="en-US"/>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10/1/25</a:t>
            </a:fld>
            <a:endParaRPr lang="en-US"/>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10/1/25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10/1/25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10/1/25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396833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10/1/25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10/1/25</a:t>
            </a:fld>
            <a:endParaRPr lang="en-US"/>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10/1/25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10/1/25</a:t>
            </a:fld>
            <a:endParaRPr lang="en-US"/>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10/1/25</a:t>
            </a:fld>
            <a:endParaRPr lang="en-US"/>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10/1/25</a:t>
            </a:fld>
            <a:endParaRPr lang="en-US"/>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K-8 </a:t>
              </a:r>
            </a:p>
            <a:p>
              <a:pPr marL="0" indent="0">
                <a:buFont typeface="Arial" panose="020B0604020202020204" pitchFamily="34" charset="0"/>
                <a:buNone/>
              </a:pPr>
              <a:r>
                <a:rPr lang="en-US" sz="200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10/1/25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10/1/25</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10/1/25</a:t>
            </a:fld>
            <a:endParaRPr lang="en-US"/>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10/1/25</a:t>
            </a:fld>
            <a:endParaRPr lang="en-US"/>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10/1/25</a:t>
            </a:fld>
            <a:endParaRPr lang="en-US"/>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My Impact Challenge</a:t>
            </a:r>
          </a:p>
          <a:p>
            <a:pPr algn="ctr"/>
            <a:r>
              <a:rPr lang="en-US" b="1">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a:solidFill>
                  <a:schemeClr val="tx2"/>
                </a:solidFill>
                <a:latin typeface="Libre Baskerville" panose="02000000000000000000" pitchFamily="2" charset="0"/>
              </a:rPr>
              <a:t>A</a:t>
            </a:r>
            <a:endParaRPr lang="en-US" sz="4000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10/1/25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a:t>
            </a:r>
            <a:r>
              <a:rPr lang="en-US" sz="1250" err="1">
                <a:solidFill>
                  <a:srgbClr val="4D4D4C"/>
                </a:solidFill>
                <a:latin typeface="Libre Franklin" pitchFamily="2" charset="77"/>
              </a:rPr>
              <a:t>eLessons</a:t>
            </a:r>
            <a:endParaRPr lang="en-US" sz="125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a:p>
        </p:txBody>
      </p:sp>
    </p:spTree>
    <p:extLst>
      <p:ext uri="{BB962C8B-B14F-4D97-AF65-F5344CB8AC3E}">
        <p14:creationId xmlns:p14="http://schemas.microsoft.com/office/powerpoint/2010/main" val="3655622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4"/>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5"/>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6"/>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7"/>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a:t>
              </a:r>
            </a:p>
            <a:p>
              <a:pPr marL="0" lvl="1" algn="ctr" defTabSz="777875">
                <a:lnSpc>
                  <a:spcPct val="100000"/>
                </a:lnSpc>
              </a:pPr>
              <a:r>
                <a:rPr lang="en-US" sz="1400" i="1">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a:t>
              </a:r>
            </a:p>
            <a:p>
              <a:pPr marL="0" lvl="1" algn="ctr" defTabSz="777875">
                <a:lnSpc>
                  <a:spcPct val="100000"/>
                </a:lnSpc>
              </a:pPr>
              <a:r>
                <a:rPr lang="en-US" sz="1400" i="1">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4"/>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5"/>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6"/>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7"/>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10/1/25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8"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Tree>
    <p:extLst>
      <p:ext uri="{BB962C8B-B14F-4D97-AF65-F5344CB8AC3E}">
        <p14:creationId xmlns:p14="http://schemas.microsoft.com/office/powerpoint/2010/main" val="391588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10/1/25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Tree>
    <p:extLst>
      <p:ext uri="{BB962C8B-B14F-4D97-AF65-F5344CB8AC3E}">
        <p14:creationId xmlns:p14="http://schemas.microsoft.com/office/powerpoint/2010/main" val="1180418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10/1/25</a:t>
            </a:fld>
            <a:endParaRPr lang="en-US"/>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10/1/25</a:t>
            </a:fld>
            <a:endParaRPr lang="en-US"/>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a:p>
        </p:txBody>
      </p:sp>
    </p:spTree>
    <p:extLst>
      <p:ext uri="{BB962C8B-B14F-4D97-AF65-F5344CB8AC3E}">
        <p14:creationId xmlns:p14="http://schemas.microsoft.com/office/powerpoint/2010/main" val="3847994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07034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30956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594482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1527614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3104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10/1/25</a:t>
            </a:fld>
            <a:endParaRPr lang="en-US"/>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758732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10/1/25</a:t>
            </a:fld>
            <a:endParaRPr lang="en-US"/>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10/1/25</a:t>
            </a:fld>
            <a:endParaRPr lang="en-US"/>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10/1/25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heme" Target="../theme/theme5.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10/1/25</a:t>
            </a:fld>
            <a:endParaRPr lang="en-US"/>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10/1/25</a:t>
            </a:fld>
            <a:endParaRPr lang="en-US"/>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 id="2147483813" r:id="rId10"/>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10/1/25</a:t>
            </a:fld>
            <a:endParaRPr lang="en-US"/>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10/1/25</a:t>
            </a:fld>
            <a:endParaRPr lang="en-US"/>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02" r:id="rId19"/>
    <p:sldLayoutId id="2147483805" r:id="rId20"/>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video" Target="https://www.youtube.com/embed/3iZg1xBW4tA?feature=oembed" TargetMode="External"/><Relationship Id="rId4" Type="http://schemas.openxmlformats.org/officeDocument/2006/relationships/image" Target="../media/image5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video" Target="https://www.youtube.com/embed/3iZg1xBW4tA?feature=oembed" TargetMode="External"/><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video" Target="https://www.youtube.com/embed/8yXva_H4O_c?feature=oembed" TargetMode="External"/><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Layout" Target="../diagrams/layout1.xml"/><Relationship Id="rId7" Type="http://schemas.openxmlformats.org/officeDocument/2006/relationships/image" Target="../media/image55.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67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32450-6F90-9C3E-1400-47CDDCCB5A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A89FD-AD79-8029-1D9E-205AAAD7BCA6}"/>
              </a:ext>
            </a:extLst>
          </p:cNvPr>
          <p:cNvSpPr>
            <a:spLocks noGrp="1"/>
          </p:cNvSpPr>
          <p:nvPr>
            <p:ph type="title"/>
          </p:nvPr>
        </p:nvSpPr>
        <p:spPr/>
        <p:txBody>
          <a:bodyPr vert="horz" lIns="91440" tIns="45720" rIns="91440" bIns="45720" rtlCol="0" anchor="ctr">
            <a:noAutofit/>
          </a:bodyPr>
          <a:lstStyle/>
          <a:p>
            <a:r>
              <a:rPr lang="en-US" sz="3200" dirty="0">
                <a:solidFill>
                  <a:srgbClr val="333B41"/>
                </a:solidFill>
                <a:effectLst/>
                <a:latin typeface="Libre Franklin"/>
              </a:rPr>
              <a:t>Document </a:t>
            </a:r>
            <a:r>
              <a:rPr lang="en-US" sz="3200" dirty="0">
                <a:solidFill>
                  <a:srgbClr val="333B41"/>
                </a:solidFill>
                <a:latin typeface="Libre Franklin"/>
              </a:rPr>
              <a:t>E: Excerpt from Jefferson Davis Inaugural Address (February 18, 1861)  </a:t>
            </a:r>
            <a:endParaRPr lang="en-US" dirty="0"/>
          </a:p>
        </p:txBody>
      </p:sp>
      <p:sp>
        <p:nvSpPr>
          <p:cNvPr id="4" name="Slide Number Placeholder 3">
            <a:extLst>
              <a:ext uri="{FF2B5EF4-FFF2-40B4-BE49-F238E27FC236}">
                <a16:creationId xmlns:a16="http://schemas.microsoft.com/office/drawing/2014/main" id="{54D35EBF-48EB-F011-347A-A92EE8E8E04B}"/>
              </a:ext>
            </a:extLst>
          </p:cNvPr>
          <p:cNvSpPr>
            <a:spLocks noGrp="1"/>
          </p:cNvSpPr>
          <p:nvPr>
            <p:ph type="sldNum" sz="quarter" idx="4"/>
          </p:nvPr>
        </p:nvSpPr>
        <p:spPr/>
        <p:txBody>
          <a:bodyPr/>
          <a:lstStyle/>
          <a:p>
            <a:fld id="{74743CB8-03B1-D240-A0C2-C770526C1FDB}" type="slidenum">
              <a:rPr lang="en-US" smtClean="0"/>
              <a:pPr/>
              <a:t>10</a:t>
            </a:fld>
            <a:endParaRPr lang="en-US"/>
          </a:p>
        </p:txBody>
      </p:sp>
      <p:graphicFrame>
        <p:nvGraphicFramePr>
          <p:cNvPr id="5" name="Table 4">
            <a:extLst>
              <a:ext uri="{FF2B5EF4-FFF2-40B4-BE49-F238E27FC236}">
                <a16:creationId xmlns:a16="http://schemas.microsoft.com/office/drawing/2014/main" id="{4CE975E9-08CF-270A-37CB-F71AF8317354}"/>
              </a:ext>
            </a:extLst>
          </p:cNvPr>
          <p:cNvGraphicFramePr>
            <a:graphicFrameLocks noGrp="1"/>
          </p:cNvGraphicFramePr>
          <p:nvPr>
            <p:extLst>
              <p:ext uri="{D42A27DB-BD31-4B8C-83A1-F6EECF244321}">
                <p14:modId xmlns:p14="http://schemas.microsoft.com/office/powerpoint/2010/main" val="2034945040"/>
              </p:ext>
            </p:extLst>
          </p:nvPr>
        </p:nvGraphicFramePr>
        <p:xfrm>
          <a:off x="1984075" y="431320"/>
          <a:ext cx="9776457" cy="4511040"/>
        </p:xfrm>
        <a:graphic>
          <a:graphicData uri="http://schemas.openxmlformats.org/drawingml/2006/table">
            <a:tbl>
              <a:tblPr bandRow="1">
                <a:tableStyleId>{5C22544A-7EE6-4342-B048-85BDC9FD1C3A}</a:tableStyleId>
              </a:tblPr>
              <a:tblGrid>
                <a:gridCol w="7101840">
                  <a:extLst>
                    <a:ext uri="{9D8B030D-6E8A-4147-A177-3AD203B41FA5}">
                      <a16:colId xmlns:a16="http://schemas.microsoft.com/office/drawing/2014/main" val="1805166750"/>
                    </a:ext>
                  </a:extLst>
                </a:gridCol>
                <a:gridCol w="2674617">
                  <a:extLst>
                    <a:ext uri="{9D8B030D-6E8A-4147-A177-3AD203B41FA5}">
                      <a16:colId xmlns:a16="http://schemas.microsoft.com/office/drawing/2014/main" val="1454120690"/>
                    </a:ext>
                  </a:extLst>
                </a:gridCol>
              </a:tblGrid>
              <a:tr h="4511040">
                <a:tc>
                  <a:txBody>
                    <a:bodyPr/>
                    <a:lstStyle/>
                    <a:p>
                      <a:pPr rtl="0" fontAlgn="base">
                        <a:lnSpc>
                          <a:spcPct val="100000"/>
                        </a:lnSpc>
                        <a:buNone/>
                      </a:pPr>
                      <a:r>
                        <a:rPr lang="en-US" sz="2000" dirty="0">
                          <a:solidFill>
                            <a:srgbClr val="222222"/>
                          </a:solidFill>
                          <a:effectLst/>
                          <a:latin typeface="Libre Baskerville"/>
                        </a:rPr>
                        <a:t>...As a necessity, not a choice, we have resorted to the </a:t>
                      </a:r>
                      <a:r>
                        <a:rPr lang="en-US" sz="2000" b="1" dirty="0">
                          <a:solidFill>
                            <a:srgbClr val="222222"/>
                          </a:solidFill>
                          <a:effectLst/>
                          <a:latin typeface="Libre Baskerville"/>
                        </a:rPr>
                        <a:t>remedy </a:t>
                      </a:r>
                      <a:r>
                        <a:rPr lang="en-US" sz="2000" dirty="0">
                          <a:solidFill>
                            <a:srgbClr val="222222"/>
                          </a:solidFill>
                          <a:effectLst/>
                          <a:latin typeface="Libre Baskerville"/>
                        </a:rPr>
                        <a:t>of separation; and henceforth our energies must be directed to the conduct of our own affairs, and the </a:t>
                      </a:r>
                      <a:r>
                        <a:rPr lang="en-US" sz="2000" b="1" dirty="0">
                          <a:solidFill>
                            <a:srgbClr val="222222"/>
                          </a:solidFill>
                          <a:effectLst/>
                          <a:latin typeface="Libre Baskerville"/>
                        </a:rPr>
                        <a:t>perpetuity </a:t>
                      </a:r>
                      <a:r>
                        <a:rPr lang="en-US" sz="2000" dirty="0">
                          <a:solidFill>
                            <a:srgbClr val="222222"/>
                          </a:solidFill>
                          <a:effectLst/>
                          <a:latin typeface="Libre Baskerville"/>
                        </a:rPr>
                        <a:t>of the Confederacy which we have formed. If a just perception of mutual interest shall permit us peaceably to pursue our separate political career, my most earnest desire will have been fulfilled. But, if this be denied to us, and the integrity of our territory and jurisdiction be </a:t>
                      </a:r>
                      <a:r>
                        <a:rPr lang="en-US" sz="2000" b="1" dirty="0">
                          <a:solidFill>
                            <a:srgbClr val="222222"/>
                          </a:solidFill>
                          <a:effectLst/>
                          <a:latin typeface="Libre Baskerville"/>
                        </a:rPr>
                        <a:t>assailed</a:t>
                      </a:r>
                      <a:r>
                        <a:rPr lang="en-US" sz="2000" dirty="0">
                          <a:solidFill>
                            <a:srgbClr val="222222"/>
                          </a:solidFill>
                          <a:effectLst/>
                          <a:latin typeface="Libre Baskerville"/>
                        </a:rPr>
                        <a:t>, it will but remain for us, with firm resolve, to appeal to arms and invoke the blessings of Providence on a just cause... </a:t>
                      </a:r>
                      <a:endParaRPr lang="en-US" sz="2000" dirty="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endParaRPr lang="en-US" sz="2000" b="1" i="1">
                        <a:solidFill>
                          <a:srgbClr val="3ABDAB"/>
                        </a:solidFill>
                        <a:effectLst/>
                        <a:latin typeface="Libre Franklin Medium"/>
                      </a:endParaRPr>
                    </a:p>
                    <a:p>
                      <a:pPr rtl="0" fontAlgn="base">
                        <a:lnSpc>
                          <a:spcPct val="100000"/>
                        </a:lnSpc>
                        <a:buNone/>
                      </a:pPr>
                      <a:r>
                        <a:rPr lang="en-US" sz="2000" b="1" dirty="0">
                          <a:solidFill>
                            <a:srgbClr val="333B41"/>
                          </a:solidFill>
                          <a:effectLst/>
                          <a:latin typeface="Libre Baskerville"/>
                        </a:rPr>
                        <a:t>remedy- </a:t>
                      </a:r>
                      <a:r>
                        <a:rPr lang="en-US" sz="2000" dirty="0">
                          <a:solidFill>
                            <a:srgbClr val="333B41"/>
                          </a:solidFill>
                          <a:effectLst/>
                          <a:latin typeface="Libre Baskerville"/>
                        </a:rPr>
                        <a:t>solution </a:t>
                      </a:r>
                    </a:p>
                    <a:p>
                      <a:pPr rtl="0" fontAlgn="base">
                        <a:lnSpc>
                          <a:spcPct val="100000"/>
                        </a:lnSpc>
                        <a:buNone/>
                      </a:pPr>
                      <a:endParaRPr lang="en-US" sz="2000">
                        <a:solidFill>
                          <a:srgbClr val="333B41"/>
                        </a:solidFill>
                        <a:effectLst/>
                      </a:endParaRPr>
                    </a:p>
                    <a:p>
                      <a:pPr rtl="0" fontAlgn="base">
                        <a:lnSpc>
                          <a:spcPct val="100000"/>
                        </a:lnSpc>
                        <a:buNone/>
                      </a:pPr>
                      <a:r>
                        <a:rPr lang="en-US" sz="2000" b="1" dirty="0">
                          <a:solidFill>
                            <a:srgbClr val="222222"/>
                          </a:solidFill>
                          <a:effectLst/>
                          <a:latin typeface="Libre Baskerville"/>
                        </a:rPr>
                        <a:t>perpetuity</a:t>
                      </a:r>
                      <a:r>
                        <a:rPr lang="en-US" sz="2000" dirty="0">
                          <a:solidFill>
                            <a:srgbClr val="222222"/>
                          </a:solidFill>
                          <a:effectLst/>
                          <a:latin typeface="Libre Baskerville"/>
                        </a:rPr>
                        <a:t>- continuation  </a:t>
                      </a:r>
                      <a:endParaRPr lang="en-US" sz="2000" dirty="0">
                        <a:solidFill>
                          <a:srgbClr val="333B41"/>
                        </a:solidFill>
                        <a:effectLst/>
                        <a:latin typeface="Libre Baskerville"/>
                      </a:endParaRPr>
                    </a:p>
                    <a:p>
                      <a:pPr rtl="0" fontAlgn="base">
                        <a:lnSpc>
                          <a:spcPct val="100000"/>
                        </a:lnSpc>
                        <a:buNone/>
                      </a:pPr>
                      <a:endParaRPr lang="en-US" sz="2000">
                        <a:solidFill>
                          <a:srgbClr val="333B41"/>
                        </a:solidFill>
                        <a:effectLst/>
                      </a:endParaRPr>
                    </a:p>
                    <a:p>
                      <a:pPr rtl="0" fontAlgn="base">
                        <a:lnSpc>
                          <a:spcPct val="100000"/>
                        </a:lnSpc>
                        <a:buNone/>
                      </a:pPr>
                      <a:endParaRPr lang="en-US" sz="2000">
                        <a:solidFill>
                          <a:srgbClr val="333B41"/>
                        </a:solidFill>
                        <a:effectLst/>
                      </a:endParaRPr>
                    </a:p>
                    <a:p>
                      <a:pPr rtl="0" fontAlgn="base">
                        <a:lnSpc>
                          <a:spcPct val="100000"/>
                        </a:lnSpc>
                        <a:buNone/>
                      </a:pPr>
                      <a:endParaRPr lang="en-US" sz="2000">
                        <a:solidFill>
                          <a:srgbClr val="333B41"/>
                        </a:solidFill>
                        <a:effectLst/>
                      </a:endParaRPr>
                    </a:p>
                    <a:p>
                      <a:pPr rtl="0" fontAlgn="base">
                        <a:lnSpc>
                          <a:spcPct val="100000"/>
                        </a:lnSpc>
                        <a:buNone/>
                      </a:pPr>
                      <a:r>
                        <a:rPr lang="en-US" sz="2000" b="1" dirty="0">
                          <a:solidFill>
                            <a:srgbClr val="222222"/>
                          </a:solidFill>
                          <a:effectLst/>
                          <a:latin typeface="Libre Baskerville"/>
                        </a:rPr>
                        <a:t>assailed-</a:t>
                      </a:r>
                      <a:r>
                        <a:rPr lang="en-US" sz="2000" dirty="0">
                          <a:solidFill>
                            <a:srgbClr val="222222"/>
                          </a:solidFill>
                          <a:effectLst/>
                          <a:latin typeface="Libre Baskerville"/>
                        </a:rPr>
                        <a:t> attacked </a:t>
                      </a:r>
                      <a:endParaRPr lang="en-US" sz="2000" dirty="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1513317"/>
                  </a:ext>
                </a:extLst>
              </a:tr>
            </a:tbl>
          </a:graphicData>
        </a:graphic>
      </p:graphicFrame>
    </p:spTree>
    <p:extLst>
      <p:ext uri="{BB962C8B-B14F-4D97-AF65-F5344CB8AC3E}">
        <p14:creationId xmlns:p14="http://schemas.microsoft.com/office/powerpoint/2010/main" val="10742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EDE3B-7DBC-6F21-427C-F4EC28D32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4ED0A-1616-AFEC-7EA6-13461BA9DC1D}"/>
              </a:ext>
            </a:extLst>
          </p:cNvPr>
          <p:cNvSpPr>
            <a:spLocks noGrp="1"/>
          </p:cNvSpPr>
          <p:nvPr>
            <p:ph type="title"/>
          </p:nvPr>
        </p:nvSpPr>
        <p:spPr/>
        <p:txBody>
          <a:bodyPr>
            <a:normAutofit fontScale="90000"/>
          </a:bodyPr>
          <a:lstStyle/>
          <a:p>
            <a:r>
              <a:rPr lang="en-US" sz="3200" dirty="0">
                <a:solidFill>
                  <a:srgbClr val="333B41"/>
                </a:solidFill>
                <a:latin typeface="Libre Franklin"/>
              </a:rPr>
              <a:t>Document F: Excerpts from Abraham Lincoln’s First Inaugural Address (March 4, 1861)  </a:t>
            </a:r>
            <a:endParaRPr lang="en-US" dirty="0"/>
          </a:p>
        </p:txBody>
      </p:sp>
      <p:sp>
        <p:nvSpPr>
          <p:cNvPr id="4" name="Slide Number Placeholder 3">
            <a:extLst>
              <a:ext uri="{FF2B5EF4-FFF2-40B4-BE49-F238E27FC236}">
                <a16:creationId xmlns:a16="http://schemas.microsoft.com/office/drawing/2014/main" id="{C6426D80-9A96-79FA-A304-D9FA5845F543}"/>
              </a:ext>
            </a:extLst>
          </p:cNvPr>
          <p:cNvSpPr>
            <a:spLocks noGrp="1"/>
          </p:cNvSpPr>
          <p:nvPr>
            <p:ph type="sldNum" sz="quarter" idx="4"/>
          </p:nvPr>
        </p:nvSpPr>
        <p:spPr/>
        <p:txBody>
          <a:bodyPr/>
          <a:lstStyle/>
          <a:p>
            <a:fld id="{74743CB8-03B1-D240-A0C2-C770526C1FDB}" type="slidenum">
              <a:rPr lang="en-US" smtClean="0"/>
              <a:pPr/>
              <a:t>11</a:t>
            </a:fld>
            <a:endParaRPr lang="en-US"/>
          </a:p>
        </p:txBody>
      </p:sp>
      <p:graphicFrame>
        <p:nvGraphicFramePr>
          <p:cNvPr id="6" name="Table 5">
            <a:extLst>
              <a:ext uri="{FF2B5EF4-FFF2-40B4-BE49-F238E27FC236}">
                <a16:creationId xmlns:a16="http://schemas.microsoft.com/office/drawing/2014/main" id="{FBDD3352-63EA-16C9-D4BD-9E03ABAE6474}"/>
              </a:ext>
            </a:extLst>
          </p:cNvPr>
          <p:cNvGraphicFramePr>
            <a:graphicFrameLocks noGrp="1"/>
          </p:cNvGraphicFramePr>
          <p:nvPr>
            <p:extLst>
              <p:ext uri="{D42A27DB-BD31-4B8C-83A1-F6EECF244321}">
                <p14:modId xmlns:p14="http://schemas.microsoft.com/office/powerpoint/2010/main" val="1410166613"/>
              </p:ext>
            </p:extLst>
          </p:nvPr>
        </p:nvGraphicFramePr>
        <p:xfrm>
          <a:off x="1437736" y="273169"/>
          <a:ext cx="10325176" cy="6345436"/>
        </p:xfrm>
        <a:graphic>
          <a:graphicData uri="http://schemas.openxmlformats.org/drawingml/2006/table">
            <a:tbl>
              <a:tblPr bandRow="1">
                <a:tableStyleId>{5C22544A-7EE6-4342-B048-85BDC9FD1C3A}</a:tableStyleId>
              </a:tblPr>
              <a:tblGrid>
                <a:gridCol w="7446380">
                  <a:extLst>
                    <a:ext uri="{9D8B030D-6E8A-4147-A177-3AD203B41FA5}">
                      <a16:colId xmlns:a16="http://schemas.microsoft.com/office/drawing/2014/main" val="4046731987"/>
                    </a:ext>
                  </a:extLst>
                </a:gridCol>
                <a:gridCol w="2878796">
                  <a:extLst>
                    <a:ext uri="{9D8B030D-6E8A-4147-A177-3AD203B41FA5}">
                      <a16:colId xmlns:a16="http://schemas.microsoft.com/office/drawing/2014/main" val="1838628332"/>
                    </a:ext>
                  </a:extLst>
                </a:gridCol>
              </a:tblGrid>
              <a:tr h="3273917">
                <a:tc>
                  <a:txBody>
                    <a:bodyPr/>
                    <a:lstStyle/>
                    <a:p>
                      <a:pPr rtl="0" fontAlgn="base">
                        <a:lnSpc>
                          <a:spcPct val="100000"/>
                        </a:lnSpc>
                        <a:spcAft>
                          <a:spcPts val="1800"/>
                        </a:spcAft>
                        <a:buNone/>
                      </a:pPr>
                      <a:r>
                        <a:rPr lang="en-US" sz="2000" dirty="0">
                          <a:solidFill>
                            <a:srgbClr val="333B41"/>
                          </a:solidFill>
                          <a:effectLst/>
                          <a:latin typeface="Libre Baskerville"/>
                        </a:rPr>
                        <a:t>But if destruction of the Union by one or by a part only of the States be lawfully possible, the Union is less perfect than before the Constitution, having lost the vital element of </a:t>
                      </a:r>
                      <a:r>
                        <a:rPr lang="en-US" sz="2000" b="1" dirty="0">
                          <a:solidFill>
                            <a:srgbClr val="333B41"/>
                          </a:solidFill>
                          <a:effectLst/>
                          <a:latin typeface="Libre Baskerville"/>
                        </a:rPr>
                        <a:t>perpetuity</a:t>
                      </a:r>
                      <a:r>
                        <a:rPr lang="en-US" sz="2000" dirty="0">
                          <a:solidFill>
                            <a:srgbClr val="333B41"/>
                          </a:solidFill>
                          <a:effectLst/>
                          <a:latin typeface="Libre Baskerville"/>
                        </a:rPr>
                        <a:t>. …It follows from these views that no State upon its own mere motion can lawfully get out of the Union; that resolves and ordinances to that effect are legally void, and that acts of violence within any State or States against the authority of the United States are </a:t>
                      </a:r>
                      <a:r>
                        <a:rPr lang="en-US" sz="2000" b="1" dirty="0">
                          <a:solidFill>
                            <a:srgbClr val="333B41"/>
                          </a:solidFill>
                          <a:effectLst/>
                          <a:latin typeface="Libre Baskerville"/>
                        </a:rPr>
                        <a:t>insurrectionary </a:t>
                      </a:r>
                      <a:r>
                        <a:rPr lang="en-US" sz="2000" dirty="0">
                          <a:solidFill>
                            <a:srgbClr val="333B41"/>
                          </a:solidFill>
                          <a:effectLst/>
                          <a:latin typeface="Libre Baskerville"/>
                        </a:rPr>
                        <a:t>or revolutionary, according to circumstances. </a:t>
                      </a:r>
                    </a:p>
                    <a:p>
                      <a:pPr rtl="0" fontAlgn="base">
                        <a:lnSpc>
                          <a:spcPct val="100000"/>
                        </a:lnSpc>
                        <a:buNone/>
                      </a:pPr>
                      <a:endParaRPr lang="en-US" sz="2000" dirty="0">
                        <a:solidFill>
                          <a:srgbClr val="333B41"/>
                        </a:solidFill>
                        <a:effectLs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endParaRPr lang="en-US" sz="2000" b="1" i="1" dirty="0">
                        <a:solidFill>
                          <a:srgbClr val="3ABDAB"/>
                        </a:solidFill>
                        <a:effectLst/>
                        <a:latin typeface="Libre Franklin Medium"/>
                      </a:endParaRPr>
                    </a:p>
                    <a:p>
                      <a:pPr rtl="0" fontAlgn="base">
                        <a:lnSpc>
                          <a:spcPct val="100000"/>
                        </a:lnSpc>
                        <a:buNone/>
                      </a:pPr>
                      <a:endParaRPr lang="en-US" sz="2000" dirty="0">
                        <a:solidFill>
                          <a:srgbClr val="333B41"/>
                        </a:solidFill>
                        <a:effectLst/>
                      </a:endParaRPr>
                    </a:p>
                    <a:p>
                      <a:pPr rtl="0" fontAlgn="base">
                        <a:lnSpc>
                          <a:spcPct val="100000"/>
                        </a:lnSpc>
                        <a:buNone/>
                      </a:pPr>
                      <a:r>
                        <a:rPr lang="en-US" sz="2000" b="1" dirty="0">
                          <a:solidFill>
                            <a:srgbClr val="333B41"/>
                          </a:solidFill>
                          <a:effectLst/>
                          <a:latin typeface="Libre Baskerville"/>
                        </a:rPr>
                        <a:t>perpetuity</a:t>
                      </a:r>
                      <a:r>
                        <a:rPr lang="en-US" sz="2000" dirty="0">
                          <a:solidFill>
                            <a:srgbClr val="333B41"/>
                          </a:solidFill>
                          <a:effectLst/>
                          <a:latin typeface="Libre Baskerville"/>
                        </a:rPr>
                        <a:t>-continuation  </a:t>
                      </a:r>
                      <a:endParaRPr lang="en-US" sz="2000" dirty="0">
                        <a:solidFill>
                          <a:srgbClr val="333B41"/>
                        </a:solidFill>
                        <a:effectLst/>
                      </a:endParaRPr>
                    </a:p>
                    <a:p>
                      <a:pPr rtl="0" fontAlgn="base">
                        <a:lnSpc>
                          <a:spcPct val="100000"/>
                        </a:lnSpc>
                        <a:buNone/>
                      </a:pPr>
                      <a:endParaRPr lang="en-US" sz="2000" dirty="0">
                        <a:solidFill>
                          <a:srgbClr val="333B41"/>
                        </a:solidFill>
                        <a:effectLst/>
                      </a:endParaRPr>
                    </a:p>
                    <a:p>
                      <a:pPr rtl="0" fontAlgn="base">
                        <a:lnSpc>
                          <a:spcPct val="100000"/>
                        </a:lnSpc>
                        <a:buNone/>
                      </a:pPr>
                      <a:endParaRPr lang="en-US" sz="2000" dirty="0">
                        <a:solidFill>
                          <a:srgbClr val="333B41"/>
                        </a:solidFill>
                        <a:effectLst/>
                      </a:endParaRPr>
                    </a:p>
                    <a:p>
                      <a:pPr rtl="0" fontAlgn="base">
                        <a:lnSpc>
                          <a:spcPct val="100000"/>
                        </a:lnSpc>
                        <a:buNone/>
                      </a:pPr>
                      <a:endParaRPr lang="en-US" sz="2000" dirty="0">
                        <a:solidFill>
                          <a:srgbClr val="333B41"/>
                        </a:solidFill>
                        <a:effectLst/>
                      </a:endParaRPr>
                    </a:p>
                    <a:p>
                      <a:pPr rtl="0" fontAlgn="base">
                        <a:lnSpc>
                          <a:spcPct val="100000"/>
                        </a:lnSpc>
                        <a:buNone/>
                      </a:pPr>
                      <a:r>
                        <a:rPr lang="en-US" sz="2000" b="1" dirty="0">
                          <a:solidFill>
                            <a:srgbClr val="333B41"/>
                          </a:solidFill>
                          <a:effectLst/>
                          <a:latin typeface="Libre Baskerville"/>
                        </a:rPr>
                        <a:t>insurrectionary- </a:t>
                      </a:r>
                      <a:r>
                        <a:rPr lang="en-US" sz="2000" dirty="0">
                          <a:solidFill>
                            <a:srgbClr val="333B41"/>
                          </a:solidFill>
                          <a:effectLst/>
                          <a:latin typeface="Libre Baskerville"/>
                        </a:rPr>
                        <a:t>an act of revolt or rebellion  </a:t>
                      </a:r>
                      <a:endParaRPr lang="en-US" sz="2000" dirty="0">
                        <a:solidFill>
                          <a:srgbClr val="333B41"/>
                        </a:solidFill>
                        <a:effectLs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9314763"/>
                  </a:ext>
                </a:extLst>
              </a:tr>
              <a:tr h="2672596">
                <a:tc>
                  <a:txBody>
                    <a:bodyPr/>
                    <a:lstStyle/>
                    <a:p>
                      <a:pPr rtl="0" fontAlgn="base">
                        <a:lnSpc>
                          <a:spcPct val="100000"/>
                        </a:lnSpc>
                        <a:spcAft>
                          <a:spcPts val="1800"/>
                        </a:spcAft>
                        <a:buNone/>
                      </a:pPr>
                      <a:r>
                        <a:rPr lang="en-US" sz="2000" dirty="0">
                          <a:solidFill>
                            <a:srgbClr val="333B41"/>
                          </a:solidFill>
                          <a:effectLst/>
                          <a:latin typeface="Libre Baskerville"/>
                        </a:rPr>
                        <a:t>In your hands, my dissatisfied fellow-countrymen, and not in mine, is the momentous issue of civil war. The Government will not </a:t>
                      </a:r>
                      <a:r>
                        <a:rPr lang="en-US" sz="2000" b="1" dirty="0">
                          <a:solidFill>
                            <a:srgbClr val="333B41"/>
                          </a:solidFill>
                          <a:effectLst/>
                          <a:latin typeface="Libre Baskerville"/>
                        </a:rPr>
                        <a:t>assail </a:t>
                      </a:r>
                      <a:r>
                        <a:rPr lang="en-US" sz="2000" dirty="0">
                          <a:solidFill>
                            <a:srgbClr val="333B41"/>
                          </a:solidFill>
                          <a:effectLst/>
                          <a:latin typeface="Libre Baskerville"/>
                        </a:rPr>
                        <a:t>you. You can have no conflict without being yourselves the aggressors. You have no oath registered in heaven to destroy the Government, while I shall have the most solemn one to “preserve, protect, and defend” it.</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endParaRPr lang="en-US" sz="2000" b="1" i="1" dirty="0">
                        <a:solidFill>
                          <a:srgbClr val="3ABDAB"/>
                        </a:solidFill>
                        <a:effectLst/>
                        <a:latin typeface="Libre Franklin Medium"/>
                      </a:endParaRPr>
                    </a:p>
                    <a:p>
                      <a:pPr rtl="0" fontAlgn="base">
                        <a:lnSpc>
                          <a:spcPct val="100000"/>
                        </a:lnSpc>
                        <a:buNone/>
                      </a:pPr>
                      <a:r>
                        <a:rPr lang="en-US" sz="2000" b="1" dirty="0">
                          <a:solidFill>
                            <a:srgbClr val="333B41"/>
                          </a:solidFill>
                          <a:effectLst/>
                          <a:latin typeface="Libre Baskerville"/>
                        </a:rPr>
                        <a:t>assail- </a:t>
                      </a:r>
                      <a:r>
                        <a:rPr lang="en-US" sz="2000" dirty="0">
                          <a:solidFill>
                            <a:srgbClr val="333B41"/>
                          </a:solidFill>
                          <a:effectLst/>
                          <a:latin typeface="Libre Baskerville"/>
                        </a:rPr>
                        <a:t>assault or attack </a:t>
                      </a:r>
                      <a:endParaRPr lang="en-US" sz="2000" dirty="0">
                        <a:solidFill>
                          <a:srgbClr val="333B41"/>
                        </a:solidFill>
                        <a:effectLs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150653"/>
                  </a:ext>
                </a:extLst>
              </a:tr>
            </a:tbl>
          </a:graphicData>
        </a:graphic>
      </p:graphicFrame>
    </p:spTree>
    <p:extLst>
      <p:ext uri="{BB962C8B-B14F-4D97-AF65-F5344CB8AC3E}">
        <p14:creationId xmlns:p14="http://schemas.microsoft.com/office/powerpoint/2010/main" val="28531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9121B-C31B-B30C-1406-3A35E047A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57263-47C4-8920-6B51-B7DAE1B595AF}"/>
              </a:ext>
            </a:extLst>
          </p:cNvPr>
          <p:cNvSpPr>
            <a:spLocks noGrp="1"/>
          </p:cNvSpPr>
          <p:nvPr>
            <p:ph type="title"/>
          </p:nvPr>
        </p:nvSpPr>
        <p:spPr/>
        <p:txBody>
          <a:bodyPr>
            <a:noAutofit/>
          </a:bodyPr>
          <a:lstStyle/>
          <a:p>
            <a:r>
              <a:rPr lang="en-US" sz="2800" dirty="0">
                <a:solidFill>
                  <a:srgbClr val="333B41"/>
                </a:solidFill>
                <a:effectLst/>
                <a:latin typeface="Libre Franklin"/>
              </a:rPr>
              <a:t>Document </a:t>
            </a:r>
            <a:r>
              <a:rPr lang="en-US" sz="2800" dirty="0">
                <a:solidFill>
                  <a:srgbClr val="333B41"/>
                </a:solidFill>
                <a:latin typeface="Libre Franklin"/>
              </a:rPr>
              <a:t>G: Excerpts from Alexander Stephens’ Cornerstone Address (March 21, 1861)  </a:t>
            </a:r>
            <a:endParaRPr lang="en-US" sz="2800"/>
          </a:p>
        </p:txBody>
      </p:sp>
      <p:sp>
        <p:nvSpPr>
          <p:cNvPr id="4" name="Slide Number Placeholder 3">
            <a:extLst>
              <a:ext uri="{FF2B5EF4-FFF2-40B4-BE49-F238E27FC236}">
                <a16:creationId xmlns:a16="http://schemas.microsoft.com/office/drawing/2014/main" id="{AC0C7C05-0B53-A9EE-3567-A23D357D0C1B}"/>
              </a:ext>
            </a:extLst>
          </p:cNvPr>
          <p:cNvSpPr>
            <a:spLocks noGrp="1"/>
          </p:cNvSpPr>
          <p:nvPr>
            <p:ph type="sldNum" sz="quarter" idx="4"/>
          </p:nvPr>
        </p:nvSpPr>
        <p:spPr/>
        <p:txBody>
          <a:bodyPr/>
          <a:lstStyle/>
          <a:p>
            <a:fld id="{74743CB8-03B1-D240-A0C2-C770526C1FDB}" type="slidenum">
              <a:rPr lang="en-US" smtClean="0"/>
              <a:pPr/>
              <a:t>12</a:t>
            </a:fld>
            <a:endParaRPr lang="en-US"/>
          </a:p>
        </p:txBody>
      </p:sp>
      <p:graphicFrame>
        <p:nvGraphicFramePr>
          <p:cNvPr id="6" name="Table 5">
            <a:extLst>
              <a:ext uri="{FF2B5EF4-FFF2-40B4-BE49-F238E27FC236}">
                <a16:creationId xmlns:a16="http://schemas.microsoft.com/office/drawing/2014/main" id="{E82FC605-0FAF-1DFE-E584-2D6C086BA2FC}"/>
              </a:ext>
            </a:extLst>
          </p:cNvPr>
          <p:cNvGraphicFramePr>
            <a:graphicFrameLocks noGrp="1"/>
          </p:cNvGraphicFramePr>
          <p:nvPr>
            <p:extLst>
              <p:ext uri="{D42A27DB-BD31-4B8C-83A1-F6EECF244321}">
                <p14:modId xmlns:p14="http://schemas.microsoft.com/office/powerpoint/2010/main" val="4018714852"/>
              </p:ext>
            </p:extLst>
          </p:nvPr>
        </p:nvGraphicFramePr>
        <p:xfrm>
          <a:off x="1543291" y="366531"/>
          <a:ext cx="10492967" cy="5251819"/>
        </p:xfrm>
        <a:graphic>
          <a:graphicData uri="http://schemas.openxmlformats.org/drawingml/2006/table">
            <a:tbl>
              <a:tblPr bandRow="1">
                <a:tableStyleId>{5C22544A-7EE6-4342-B048-85BDC9FD1C3A}</a:tableStyleId>
              </a:tblPr>
              <a:tblGrid>
                <a:gridCol w="5768050">
                  <a:extLst>
                    <a:ext uri="{9D8B030D-6E8A-4147-A177-3AD203B41FA5}">
                      <a16:colId xmlns:a16="http://schemas.microsoft.com/office/drawing/2014/main" val="1868968528"/>
                    </a:ext>
                  </a:extLst>
                </a:gridCol>
                <a:gridCol w="4724917">
                  <a:extLst>
                    <a:ext uri="{9D8B030D-6E8A-4147-A177-3AD203B41FA5}">
                      <a16:colId xmlns:a16="http://schemas.microsoft.com/office/drawing/2014/main" val="3143056993"/>
                    </a:ext>
                  </a:extLst>
                </a:gridCol>
              </a:tblGrid>
              <a:tr h="588379">
                <a:tc>
                  <a:txBody>
                    <a:bodyPr/>
                    <a:lstStyle/>
                    <a:p>
                      <a:pPr lvl="0">
                        <a:lnSpc>
                          <a:spcPct val="100000"/>
                        </a:lnSpc>
                        <a:buNone/>
                      </a:pPr>
                      <a:r>
                        <a:rPr lang="en-US" sz="2000" b="1" dirty="0">
                          <a:solidFill>
                            <a:srgbClr val="3C3936"/>
                          </a:solidFill>
                          <a:effectLst/>
                          <a:latin typeface="Libre Baskerville"/>
                        </a:rPr>
                        <a:t>Part 1</a:t>
                      </a:r>
                    </a:p>
                  </a:txBody>
                  <a:tcPr marL="66674" marR="66674">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nSpc>
                          <a:spcPct val="100000"/>
                        </a:lnSpc>
                        <a:buNone/>
                      </a:pPr>
                      <a:endParaRPr lang="en-US" sz="2000" dirty="0">
                        <a:solidFill>
                          <a:srgbClr val="333B41"/>
                        </a:solidFill>
                        <a:effectLst/>
                        <a:latin typeface="Libre Baskerville"/>
                      </a:endParaRPr>
                    </a:p>
                  </a:txBody>
                  <a:tcPr marL="66674" marR="66674">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72181937"/>
                  </a:ext>
                </a:extLst>
              </a:tr>
              <a:tr h="3836264">
                <a:tc>
                  <a:txBody>
                    <a:bodyPr/>
                    <a:lstStyle/>
                    <a:p>
                      <a:pPr rtl="0" fontAlgn="base">
                        <a:lnSpc>
                          <a:spcPct val="100000"/>
                        </a:lnSpc>
                        <a:buNone/>
                      </a:pPr>
                      <a:r>
                        <a:rPr lang="en-US" sz="2000" dirty="0">
                          <a:solidFill>
                            <a:srgbClr val="3C3936"/>
                          </a:solidFill>
                          <a:effectLst/>
                          <a:latin typeface="Libre Baskerville"/>
                        </a:rPr>
                        <a:t>Our new government is founded upon exactly the </a:t>
                      </a:r>
                      <a:r>
                        <a:rPr lang="en-US" sz="2000" b="1" dirty="0">
                          <a:solidFill>
                            <a:srgbClr val="3C3936"/>
                          </a:solidFill>
                          <a:effectLst/>
                          <a:latin typeface="Libre Baskerville"/>
                        </a:rPr>
                        <a:t>opposite idea</a:t>
                      </a:r>
                      <a:r>
                        <a:rPr lang="en-US" sz="2000" dirty="0">
                          <a:solidFill>
                            <a:srgbClr val="3C3936"/>
                          </a:solidFill>
                          <a:effectLst/>
                          <a:latin typeface="Libre Baskerville"/>
                        </a:rPr>
                        <a:t> </a:t>
                      </a:r>
                      <a:r>
                        <a:rPr lang="en-US" sz="2000" b="1" dirty="0">
                          <a:solidFill>
                            <a:srgbClr val="3C3936"/>
                          </a:solidFill>
                          <a:effectLst/>
                          <a:latin typeface="Libre Baskerville"/>
                        </a:rPr>
                        <a:t>[of the Declaration of Independence]</a:t>
                      </a:r>
                      <a:r>
                        <a:rPr lang="en-US" sz="2000" dirty="0">
                          <a:solidFill>
                            <a:srgbClr val="3C3936"/>
                          </a:solidFill>
                          <a:effectLst/>
                          <a:latin typeface="Libre Baskerville"/>
                        </a:rPr>
                        <a:t>; its foundations are laid, its </a:t>
                      </a:r>
                      <a:r>
                        <a:rPr lang="en-US" sz="2000" b="1" dirty="0">
                          <a:solidFill>
                            <a:srgbClr val="3C3936"/>
                          </a:solidFill>
                          <a:effectLst/>
                          <a:latin typeface="Libre Baskerville"/>
                        </a:rPr>
                        <a:t>corner-stone </a:t>
                      </a:r>
                      <a:r>
                        <a:rPr lang="en-US" sz="2000" dirty="0">
                          <a:solidFill>
                            <a:srgbClr val="3C3936"/>
                          </a:solidFill>
                          <a:effectLst/>
                          <a:latin typeface="Libre Baskerville"/>
                        </a:rPr>
                        <a:t>rests, upon the great truth that the negro is not equal to the white man; that slavery </a:t>
                      </a:r>
                      <a:r>
                        <a:rPr lang="en-US" sz="2000" b="1" dirty="0">
                          <a:solidFill>
                            <a:srgbClr val="3C3936"/>
                          </a:solidFill>
                          <a:effectLst/>
                          <a:latin typeface="Libre Baskerville"/>
                        </a:rPr>
                        <a:t>subordination </a:t>
                      </a:r>
                      <a:r>
                        <a:rPr lang="en-US" sz="2000" dirty="0">
                          <a:solidFill>
                            <a:srgbClr val="3C3936"/>
                          </a:solidFill>
                          <a:effectLst/>
                          <a:latin typeface="Libre Baskerville"/>
                        </a:rPr>
                        <a:t>to the superior race is his natural and normal condition. This, our new government, is the first, in the history of the world, based upon this great physical, philosophical, and moral truth. This truth has been slow in the process of its development, like all other truths in the various departments of science... </a:t>
                      </a:r>
                      <a:endParaRPr lang="en-US" sz="2000" dirty="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2000" b="1" dirty="0">
                          <a:solidFill>
                            <a:srgbClr val="3C3936"/>
                          </a:solidFill>
                          <a:effectLst/>
                          <a:latin typeface="Libre Baskerville"/>
                        </a:rPr>
                        <a:t>opposite idea [of the Declaration of Independence]- </a:t>
                      </a:r>
                      <a:r>
                        <a:rPr lang="en-US" sz="2000" dirty="0">
                          <a:solidFill>
                            <a:srgbClr val="3C3936"/>
                          </a:solidFill>
                          <a:effectLst/>
                          <a:latin typeface="Libre Baskerville"/>
                        </a:rPr>
                        <a:t>The Confederacy proclaims itself in opposition to the principle that “all men are created equal” from the Declaration of Independence. </a:t>
                      </a:r>
                      <a:endParaRPr lang="en-US" sz="2000" dirty="0">
                        <a:solidFill>
                          <a:srgbClr val="333B41"/>
                        </a:solidFill>
                        <a:effectLst/>
                        <a:latin typeface="Libre Baskerville"/>
                      </a:endParaRPr>
                    </a:p>
                    <a:p>
                      <a:pPr rtl="0" fontAlgn="base">
                        <a:lnSpc>
                          <a:spcPct val="100000"/>
                        </a:lnSpc>
                        <a:buNone/>
                      </a:pPr>
                      <a:endParaRPr lang="en-US" sz="2000" dirty="0">
                        <a:solidFill>
                          <a:srgbClr val="333B41"/>
                        </a:solidFill>
                        <a:effectLst/>
                        <a:latin typeface="Libre Baskerville"/>
                      </a:endParaRPr>
                    </a:p>
                    <a:p>
                      <a:pPr rtl="0" fontAlgn="base">
                        <a:lnSpc>
                          <a:spcPct val="100000"/>
                        </a:lnSpc>
                        <a:buNone/>
                      </a:pPr>
                      <a:r>
                        <a:rPr lang="en-US" sz="2000" b="1" dirty="0">
                          <a:solidFill>
                            <a:srgbClr val="333B41"/>
                          </a:solidFill>
                          <a:effectLst/>
                          <a:latin typeface="Libre Baskerville"/>
                        </a:rPr>
                        <a:t>cornerstone-</a:t>
                      </a:r>
                      <a:r>
                        <a:rPr lang="en-US" sz="2000" dirty="0">
                          <a:solidFill>
                            <a:srgbClr val="333B41"/>
                          </a:solidFill>
                          <a:effectLst/>
                          <a:latin typeface="Libre Baskerville"/>
                        </a:rPr>
                        <a:t> the key building block of something; here, it symbolizes the most important idea supporting their government </a:t>
                      </a:r>
                    </a:p>
                    <a:p>
                      <a:pPr rtl="0" fontAlgn="base">
                        <a:lnSpc>
                          <a:spcPct val="100000"/>
                        </a:lnSpc>
                        <a:buNone/>
                      </a:pPr>
                      <a:endParaRPr lang="en-US" sz="2000" dirty="0">
                        <a:solidFill>
                          <a:srgbClr val="333B41"/>
                        </a:solidFill>
                        <a:effectLst/>
                        <a:latin typeface="Libre Baskerville"/>
                      </a:endParaRPr>
                    </a:p>
                    <a:p>
                      <a:pPr rtl="0" fontAlgn="base">
                        <a:lnSpc>
                          <a:spcPct val="100000"/>
                        </a:lnSpc>
                        <a:buNone/>
                      </a:pPr>
                      <a:r>
                        <a:rPr lang="en-US" sz="2000" b="1">
                          <a:solidFill>
                            <a:srgbClr val="3C3936"/>
                          </a:solidFill>
                          <a:effectLst/>
                          <a:latin typeface="Libre Baskerville"/>
                        </a:rPr>
                        <a:t>subordination- </a:t>
                      </a:r>
                      <a:r>
                        <a:rPr lang="en-US" sz="2000" b="0" dirty="0">
                          <a:solidFill>
                            <a:srgbClr val="3C3936"/>
                          </a:solidFill>
                          <a:effectLst/>
                          <a:latin typeface="Libre Baskerville"/>
                        </a:rPr>
                        <a:t>t</a:t>
                      </a:r>
                      <a:r>
                        <a:rPr lang="en-US" sz="2000" dirty="0">
                          <a:solidFill>
                            <a:srgbClr val="333B41"/>
                          </a:solidFill>
                          <a:effectLst/>
                          <a:latin typeface="Libre Baskerville"/>
                        </a:rPr>
                        <a:t>he state of being lower in status or under someone else's control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611564"/>
                  </a:ext>
                </a:extLst>
              </a:tr>
            </a:tbl>
          </a:graphicData>
        </a:graphic>
      </p:graphicFrame>
    </p:spTree>
    <p:extLst>
      <p:ext uri="{BB962C8B-B14F-4D97-AF65-F5344CB8AC3E}">
        <p14:creationId xmlns:p14="http://schemas.microsoft.com/office/powerpoint/2010/main" val="224929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9113B-6102-FE7C-1802-F8C296AB8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CB660-2525-0791-3465-CC253193AB39}"/>
              </a:ext>
            </a:extLst>
          </p:cNvPr>
          <p:cNvSpPr>
            <a:spLocks noGrp="1"/>
          </p:cNvSpPr>
          <p:nvPr>
            <p:ph type="title"/>
          </p:nvPr>
        </p:nvSpPr>
        <p:spPr/>
        <p:txBody>
          <a:bodyPr>
            <a:noAutofit/>
          </a:bodyPr>
          <a:lstStyle/>
          <a:p>
            <a:r>
              <a:rPr lang="en-US" sz="2800" dirty="0">
                <a:solidFill>
                  <a:srgbClr val="333B41"/>
                </a:solidFill>
                <a:effectLst/>
                <a:latin typeface="Libre Franklin"/>
              </a:rPr>
              <a:t>Document </a:t>
            </a:r>
            <a:r>
              <a:rPr lang="en-US" sz="2800" dirty="0">
                <a:solidFill>
                  <a:srgbClr val="333B41"/>
                </a:solidFill>
                <a:latin typeface="Libre Franklin"/>
              </a:rPr>
              <a:t>G: Excerpts from Alexander Stephens’ Cornerstone Address (March 21, 1861)  </a:t>
            </a:r>
            <a:endParaRPr lang="en-US" sz="2800"/>
          </a:p>
        </p:txBody>
      </p:sp>
      <p:sp>
        <p:nvSpPr>
          <p:cNvPr id="4" name="Slide Number Placeholder 3">
            <a:extLst>
              <a:ext uri="{FF2B5EF4-FFF2-40B4-BE49-F238E27FC236}">
                <a16:creationId xmlns:a16="http://schemas.microsoft.com/office/drawing/2014/main" id="{2FF58395-B1D2-7DCE-48FD-DCEDABAE6E73}"/>
              </a:ext>
            </a:extLst>
          </p:cNvPr>
          <p:cNvSpPr>
            <a:spLocks noGrp="1"/>
          </p:cNvSpPr>
          <p:nvPr>
            <p:ph type="sldNum" sz="quarter" idx="4"/>
          </p:nvPr>
        </p:nvSpPr>
        <p:spPr/>
        <p:txBody>
          <a:bodyPr/>
          <a:lstStyle/>
          <a:p>
            <a:fld id="{74743CB8-03B1-D240-A0C2-C770526C1FDB}" type="slidenum">
              <a:rPr lang="en-US" smtClean="0"/>
              <a:pPr/>
              <a:t>13</a:t>
            </a:fld>
            <a:endParaRPr lang="en-US"/>
          </a:p>
        </p:txBody>
      </p:sp>
      <p:graphicFrame>
        <p:nvGraphicFramePr>
          <p:cNvPr id="6" name="Table 5">
            <a:extLst>
              <a:ext uri="{FF2B5EF4-FFF2-40B4-BE49-F238E27FC236}">
                <a16:creationId xmlns:a16="http://schemas.microsoft.com/office/drawing/2014/main" id="{2319A8AA-C900-88E2-18BC-BC74000E1880}"/>
              </a:ext>
            </a:extLst>
          </p:cNvPr>
          <p:cNvGraphicFramePr>
            <a:graphicFrameLocks noGrp="1"/>
          </p:cNvGraphicFramePr>
          <p:nvPr>
            <p:extLst>
              <p:ext uri="{D42A27DB-BD31-4B8C-83A1-F6EECF244321}">
                <p14:modId xmlns:p14="http://schemas.microsoft.com/office/powerpoint/2010/main" val="707494418"/>
              </p:ext>
            </p:extLst>
          </p:nvPr>
        </p:nvGraphicFramePr>
        <p:xfrm>
          <a:off x="1543291" y="366531"/>
          <a:ext cx="10492967" cy="4820469"/>
        </p:xfrm>
        <a:graphic>
          <a:graphicData uri="http://schemas.openxmlformats.org/drawingml/2006/table">
            <a:tbl>
              <a:tblPr bandRow="1">
                <a:tableStyleId>{5C22544A-7EE6-4342-B048-85BDC9FD1C3A}</a:tableStyleId>
              </a:tblPr>
              <a:tblGrid>
                <a:gridCol w="5768050">
                  <a:extLst>
                    <a:ext uri="{9D8B030D-6E8A-4147-A177-3AD203B41FA5}">
                      <a16:colId xmlns:a16="http://schemas.microsoft.com/office/drawing/2014/main" val="1868968528"/>
                    </a:ext>
                  </a:extLst>
                </a:gridCol>
                <a:gridCol w="4724917">
                  <a:extLst>
                    <a:ext uri="{9D8B030D-6E8A-4147-A177-3AD203B41FA5}">
                      <a16:colId xmlns:a16="http://schemas.microsoft.com/office/drawing/2014/main" val="3143056993"/>
                    </a:ext>
                  </a:extLst>
                </a:gridCol>
              </a:tblGrid>
              <a:tr h="675189">
                <a:tc>
                  <a:txBody>
                    <a:bodyPr/>
                    <a:lstStyle/>
                    <a:p>
                      <a:pPr lvl="0">
                        <a:lnSpc>
                          <a:spcPct val="100000"/>
                        </a:lnSpc>
                        <a:buNone/>
                      </a:pPr>
                      <a:r>
                        <a:rPr lang="en-US" sz="2000" b="1" dirty="0">
                          <a:solidFill>
                            <a:srgbClr val="3C3936"/>
                          </a:solidFill>
                          <a:effectLst/>
                          <a:latin typeface="Libre Baskerville"/>
                        </a:rPr>
                        <a:t>Part 2</a:t>
                      </a:r>
                    </a:p>
                  </a:txBody>
                  <a:tcPr marL="66674" marR="66674">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nSpc>
                          <a:spcPct val="100000"/>
                        </a:lnSpc>
                        <a:buNone/>
                      </a:pPr>
                      <a:endParaRPr lang="en-US" sz="2000" dirty="0">
                        <a:solidFill>
                          <a:srgbClr val="474747"/>
                        </a:solidFill>
                        <a:effectLst/>
                        <a:latin typeface="Libre Baskerville"/>
                      </a:endParaRPr>
                    </a:p>
                  </a:txBody>
                  <a:tcPr marL="66674" marR="66674">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4756026"/>
                  </a:ext>
                </a:extLst>
              </a:tr>
              <a:tr h="1377811">
                <a:tc>
                  <a:txBody>
                    <a:bodyPr/>
                    <a:lstStyle/>
                    <a:p>
                      <a:pPr rtl="0" fontAlgn="base">
                        <a:lnSpc>
                          <a:spcPct val="100000"/>
                        </a:lnSpc>
                        <a:buNone/>
                      </a:pPr>
                      <a:r>
                        <a:rPr lang="en-US" sz="2000" dirty="0">
                          <a:solidFill>
                            <a:srgbClr val="3C3936"/>
                          </a:solidFill>
                          <a:effectLst/>
                          <a:latin typeface="Libre Baskerville"/>
                        </a:rPr>
                        <a:t>They assume that the negro is equal, and hence conclude that he is entitled to equal privileges and rights with the white man. If their </a:t>
                      </a:r>
                      <a:r>
                        <a:rPr lang="en-US" sz="2000" b="1" dirty="0">
                          <a:solidFill>
                            <a:srgbClr val="3C3936"/>
                          </a:solidFill>
                          <a:effectLst/>
                          <a:latin typeface="Libre Baskerville"/>
                        </a:rPr>
                        <a:t>premises </a:t>
                      </a:r>
                      <a:r>
                        <a:rPr lang="en-US" sz="2000" dirty="0">
                          <a:solidFill>
                            <a:srgbClr val="3C3936"/>
                          </a:solidFill>
                          <a:effectLst/>
                          <a:latin typeface="Libre Baskerville"/>
                        </a:rPr>
                        <a:t>were correct, their conclusions would be logical and just but their premise being wrong, their whole argument fails... They were attempting to make things equal which the Creator had made unequal... </a:t>
                      </a:r>
                      <a:endParaRPr lang="en-US" sz="2000" dirty="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2000" b="1" dirty="0">
                          <a:solidFill>
                            <a:srgbClr val="474747"/>
                          </a:solidFill>
                          <a:effectLst/>
                          <a:latin typeface="Libre Baskerville"/>
                        </a:rPr>
                        <a:t>premises</a:t>
                      </a:r>
                      <a:r>
                        <a:rPr lang="en-US" sz="2000" dirty="0">
                          <a:solidFill>
                            <a:srgbClr val="474747"/>
                          </a:solidFill>
                          <a:effectLst/>
                          <a:latin typeface="Libre Baskerville"/>
                        </a:rPr>
                        <a:t>- basic statement upon whose truth an argument is based </a:t>
                      </a:r>
                      <a:endParaRPr lang="en-US" sz="200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0924072"/>
                  </a:ext>
                </a:extLst>
              </a:tr>
              <a:tr h="810478">
                <a:tc>
                  <a:txBody>
                    <a:bodyPr/>
                    <a:lstStyle/>
                    <a:p>
                      <a:pPr rtl="0" fontAlgn="base">
                        <a:lnSpc>
                          <a:spcPct val="100000"/>
                        </a:lnSpc>
                        <a:buNone/>
                      </a:pPr>
                      <a:r>
                        <a:rPr lang="en-US" sz="2000" dirty="0">
                          <a:solidFill>
                            <a:srgbClr val="3C3936"/>
                          </a:solidFill>
                          <a:effectLst/>
                          <a:latin typeface="Libre Baskerville"/>
                        </a:rPr>
                        <a:t>With us, all of the white race, however high or low, rich or poor, are equal in the eye of the law. Not so with the negro. </a:t>
                      </a:r>
                      <a:r>
                        <a:rPr lang="en-US" sz="2000" b="1" dirty="0">
                          <a:solidFill>
                            <a:srgbClr val="3C3936"/>
                          </a:solidFill>
                          <a:effectLst/>
                          <a:latin typeface="Libre Baskerville"/>
                        </a:rPr>
                        <a:t>Subordination</a:t>
                      </a:r>
                      <a:r>
                        <a:rPr lang="en-US" sz="2000" dirty="0">
                          <a:solidFill>
                            <a:srgbClr val="3C3936"/>
                          </a:solidFill>
                          <a:effectLst/>
                          <a:latin typeface="Libre Baskerville"/>
                        </a:rPr>
                        <a:t> is his place... </a:t>
                      </a:r>
                      <a:endParaRPr lang="en-US" sz="2000" dirty="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2000" b="1" dirty="0">
                          <a:solidFill>
                            <a:srgbClr val="3C3936"/>
                          </a:solidFill>
                          <a:effectLst/>
                          <a:latin typeface="Libre Baskerville"/>
                        </a:rPr>
                        <a:t>subordination- </a:t>
                      </a:r>
                      <a:r>
                        <a:rPr lang="en-US" sz="2000" b="0" dirty="0">
                          <a:solidFill>
                            <a:srgbClr val="3C3936"/>
                          </a:solidFill>
                          <a:effectLst/>
                          <a:latin typeface="Libre Baskerville"/>
                        </a:rPr>
                        <a:t>t</a:t>
                      </a:r>
                      <a:r>
                        <a:rPr lang="en-US" sz="2000" dirty="0">
                          <a:solidFill>
                            <a:srgbClr val="333B41"/>
                          </a:solidFill>
                          <a:effectLst/>
                          <a:latin typeface="Libre Baskerville"/>
                        </a:rPr>
                        <a:t>he state of being lower in status or under someone else's control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7052931"/>
                  </a:ext>
                </a:extLst>
              </a:tr>
            </a:tbl>
          </a:graphicData>
        </a:graphic>
      </p:graphicFrame>
    </p:spTree>
    <p:extLst>
      <p:ext uri="{BB962C8B-B14F-4D97-AF65-F5344CB8AC3E}">
        <p14:creationId xmlns:p14="http://schemas.microsoft.com/office/powerpoint/2010/main" val="3026353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61C93B-A659-B8B0-8FAB-1A6F09BB75B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3F9FD9-875A-81B0-115E-495B7592EA4C}"/>
              </a:ext>
            </a:extLst>
          </p:cNvPr>
          <p:cNvSpPr>
            <a:spLocks noGrp="1"/>
          </p:cNvSpPr>
          <p:nvPr>
            <p:ph type="sldNum" sz="quarter" idx="4"/>
          </p:nvPr>
        </p:nvSpPr>
        <p:spPr/>
        <p:txBody>
          <a:bodyPr/>
          <a:lstStyle/>
          <a:p>
            <a:fld id="{74743CB8-03B1-D240-A0C2-C770526C1FDB}" type="slidenum">
              <a:rPr lang="en-US" smtClean="0"/>
              <a:pPr/>
              <a:t>14</a:t>
            </a:fld>
            <a:endParaRPr lang="en-US"/>
          </a:p>
        </p:txBody>
      </p:sp>
      <p:sp>
        <p:nvSpPr>
          <p:cNvPr id="5" name="Title 1">
            <a:extLst>
              <a:ext uri="{FF2B5EF4-FFF2-40B4-BE49-F238E27FC236}">
                <a16:creationId xmlns:a16="http://schemas.microsoft.com/office/drawing/2014/main" id="{3044D576-965B-E847-0A86-704A4B995BBC}"/>
              </a:ext>
            </a:extLst>
          </p:cNvPr>
          <p:cNvSpPr txBox="1">
            <a:spLocks/>
          </p:cNvSpPr>
          <p:nvPr/>
        </p:nvSpPr>
        <p:spPr>
          <a:xfrm>
            <a:off x="2917231" y="2108981"/>
            <a:ext cx="63541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Libre Franklin" pitchFamily="2" charset="77"/>
                <a:ea typeface="+mj-ea"/>
                <a:cs typeface="+mj-cs"/>
              </a:defRPr>
            </a:lvl1pPr>
          </a:lstStyle>
          <a:p>
            <a:pPr algn="ctr"/>
            <a:r>
              <a:rPr lang="en-US" dirty="0">
                <a:latin typeface="Libre Franklin"/>
              </a:rPr>
              <a:t>Pass-Pass-Synthesize</a:t>
            </a:r>
            <a:endParaRPr lang="en-US" dirty="0"/>
          </a:p>
        </p:txBody>
      </p:sp>
    </p:spTree>
    <p:extLst>
      <p:ext uri="{BB962C8B-B14F-4D97-AF65-F5344CB8AC3E}">
        <p14:creationId xmlns:p14="http://schemas.microsoft.com/office/powerpoint/2010/main" val="2859880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96207-6E78-791E-C709-028E3D389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E089D-066E-9420-4758-24880BF2D9A2}"/>
              </a:ext>
            </a:extLst>
          </p:cNvPr>
          <p:cNvSpPr>
            <a:spLocks noGrp="1"/>
          </p:cNvSpPr>
          <p:nvPr>
            <p:ph type="title"/>
          </p:nvPr>
        </p:nvSpPr>
        <p:spPr/>
        <p:txBody>
          <a:bodyPr>
            <a:normAutofit fontScale="90000"/>
          </a:bodyPr>
          <a:lstStyle/>
          <a:p>
            <a:r>
              <a:rPr lang="en-US">
                <a:solidFill>
                  <a:schemeClr val="tx1"/>
                </a:solidFill>
                <a:latin typeface="Libre Franklin"/>
              </a:rPr>
              <a:t>Pass-Pass-Synthesize</a:t>
            </a:r>
            <a:endParaRPr lang="en-US" err="1">
              <a:solidFill>
                <a:schemeClr val="tx1"/>
              </a:solidFill>
            </a:endParaRPr>
          </a:p>
        </p:txBody>
      </p:sp>
      <p:sp>
        <p:nvSpPr>
          <p:cNvPr id="3" name="Slide Number Placeholder 2">
            <a:extLst>
              <a:ext uri="{FF2B5EF4-FFF2-40B4-BE49-F238E27FC236}">
                <a16:creationId xmlns:a16="http://schemas.microsoft.com/office/drawing/2014/main" id="{8B9047CC-D96F-E93F-223F-A8A143892C80}"/>
              </a:ext>
            </a:extLst>
          </p:cNvPr>
          <p:cNvSpPr>
            <a:spLocks noGrp="1"/>
          </p:cNvSpPr>
          <p:nvPr>
            <p:ph type="sldNum" sz="quarter" idx="4"/>
          </p:nvPr>
        </p:nvSpPr>
        <p:spPr/>
        <p:txBody>
          <a:bodyPr/>
          <a:lstStyle/>
          <a:p>
            <a:fld id="{74743CB8-03B1-D240-A0C2-C770526C1FDB}" type="slidenum">
              <a:rPr lang="en-US" smtClean="0"/>
              <a:pPr/>
              <a:t>15</a:t>
            </a:fld>
            <a:endParaRPr lang="en-US"/>
          </a:p>
        </p:txBody>
      </p:sp>
      <p:sp>
        <p:nvSpPr>
          <p:cNvPr id="5" name="TextBox 4">
            <a:extLst>
              <a:ext uri="{FF2B5EF4-FFF2-40B4-BE49-F238E27FC236}">
                <a16:creationId xmlns:a16="http://schemas.microsoft.com/office/drawing/2014/main" id="{FA651BDE-E062-B417-538A-9FE601D46560}"/>
              </a:ext>
            </a:extLst>
          </p:cNvPr>
          <p:cNvSpPr txBox="1"/>
          <p:nvPr/>
        </p:nvSpPr>
        <p:spPr>
          <a:xfrm>
            <a:off x="1792941" y="358588"/>
            <a:ext cx="10010588"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Libre Baskerville"/>
            </a:endParaRPr>
          </a:p>
          <a:p>
            <a:pPr marL="342900" indent="-342900">
              <a:buAutoNum type="arabicPeriod"/>
            </a:pPr>
            <a:r>
              <a:rPr lang="en-US" sz="2400" b="1">
                <a:latin typeface="Libre Baskerville"/>
                <a:ea typeface="+mn-lt"/>
                <a:cs typeface="+mn-lt"/>
              </a:rPr>
              <a:t>Write</a:t>
            </a:r>
            <a:r>
              <a:rPr lang="en-US" sz="2400">
                <a:latin typeface="Libre Baskerville"/>
                <a:ea typeface="+mn-lt"/>
                <a:cs typeface="+mn-lt"/>
              </a:rPr>
              <a:t> your response to the question or topic for a set amount of time.</a:t>
            </a:r>
            <a:endParaRPr lang="en-US" sz="2400">
              <a:latin typeface="Libre Baskerville"/>
            </a:endParaRPr>
          </a:p>
          <a:p>
            <a:pPr marL="342900" indent="-342900">
              <a:buAutoNum type="arabicPeriod"/>
            </a:pPr>
            <a:endParaRPr lang="en-US" sz="2400">
              <a:latin typeface="Libre Baskerville"/>
              <a:ea typeface="+mn-lt"/>
              <a:cs typeface="+mn-lt"/>
            </a:endParaRPr>
          </a:p>
          <a:p>
            <a:pPr marL="342900" indent="-342900">
              <a:buAutoNum type="arabicPeriod"/>
            </a:pPr>
            <a:r>
              <a:rPr lang="en-US" sz="2400" b="1">
                <a:latin typeface="Libre Baskerville"/>
                <a:ea typeface="+mn-lt"/>
                <a:cs typeface="+mn-lt"/>
              </a:rPr>
              <a:t>Pass</a:t>
            </a:r>
            <a:r>
              <a:rPr lang="en-US" sz="2400">
                <a:latin typeface="Libre Baskerville"/>
                <a:ea typeface="+mn-lt"/>
                <a:cs typeface="+mn-lt"/>
              </a:rPr>
              <a:t> your paper to a partner.</a:t>
            </a:r>
            <a:endParaRPr lang="en-US" sz="2400">
              <a:latin typeface="Libre Baskerville"/>
              <a:ea typeface="Calibri"/>
              <a:cs typeface="Calibri"/>
            </a:endParaRPr>
          </a:p>
          <a:p>
            <a:pPr marL="342900" indent="-342900">
              <a:buAutoNum type="arabicPeriod"/>
            </a:pPr>
            <a:endParaRPr lang="en-US" sz="2400">
              <a:latin typeface="Libre Baskerville"/>
              <a:ea typeface="+mn-lt"/>
              <a:cs typeface="+mn-lt"/>
            </a:endParaRPr>
          </a:p>
          <a:p>
            <a:pPr marL="342900" indent="-342900">
              <a:buAutoNum type="arabicPeriod"/>
            </a:pPr>
            <a:r>
              <a:rPr lang="en-US" sz="2400">
                <a:latin typeface="Libre Baskerville"/>
                <a:ea typeface="+mn-lt"/>
                <a:cs typeface="+mn-lt"/>
              </a:rPr>
              <a:t>Your </a:t>
            </a:r>
            <a:r>
              <a:rPr lang="en-US" sz="2400" b="1">
                <a:latin typeface="Libre Baskerville"/>
                <a:ea typeface="+mn-lt"/>
                <a:cs typeface="+mn-lt"/>
              </a:rPr>
              <a:t>partner writes</a:t>
            </a:r>
            <a:r>
              <a:rPr lang="en-US" sz="2400">
                <a:latin typeface="Libre Baskerville"/>
                <a:ea typeface="+mn-lt"/>
                <a:cs typeface="+mn-lt"/>
              </a:rPr>
              <a:t> their response for another set amount of time.</a:t>
            </a:r>
            <a:endParaRPr lang="en-US" sz="2400">
              <a:latin typeface="Libre Baskerville"/>
              <a:ea typeface="Calibri"/>
              <a:cs typeface="Calibri"/>
            </a:endParaRPr>
          </a:p>
          <a:p>
            <a:pPr marL="342900" indent="-342900">
              <a:buAutoNum type="arabicPeriod"/>
            </a:pPr>
            <a:endParaRPr lang="en-US" sz="2400">
              <a:latin typeface="Libre Baskerville"/>
              <a:ea typeface="+mn-lt"/>
              <a:cs typeface="+mn-lt"/>
            </a:endParaRPr>
          </a:p>
          <a:p>
            <a:pPr marL="342900" indent="-342900">
              <a:buAutoNum type="arabicPeriod"/>
            </a:pPr>
            <a:r>
              <a:rPr lang="en-US" sz="2400" b="1">
                <a:latin typeface="Libre Baskerville"/>
                <a:ea typeface="+mn-lt"/>
                <a:cs typeface="+mn-lt"/>
              </a:rPr>
              <a:t>Pass</a:t>
            </a:r>
            <a:r>
              <a:rPr lang="en-US" sz="2400">
                <a:latin typeface="Libre Baskerville"/>
                <a:ea typeface="+mn-lt"/>
                <a:cs typeface="+mn-lt"/>
              </a:rPr>
              <a:t> the paper a second time to a new partner.</a:t>
            </a:r>
            <a:endParaRPr lang="en-US" sz="2400">
              <a:latin typeface="Libre Baskerville"/>
              <a:ea typeface="Calibri"/>
              <a:cs typeface="Calibri"/>
            </a:endParaRPr>
          </a:p>
          <a:p>
            <a:pPr marL="342900" indent="-342900">
              <a:buAutoNum type="arabicPeriod"/>
            </a:pPr>
            <a:endParaRPr lang="en-US" sz="2400">
              <a:latin typeface="Libre Baskerville"/>
              <a:ea typeface="+mn-lt"/>
              <a:cs typeface="+mn-lt"/>
            </a:endParaRPr>
          </a:p>
          <a:p>
            <a:pPr marL="342900" indent="-342900">
              <a:buAutoNum type="arabicPeriod"/>
            </a:pPr>
            <a:r>
              <a:rPr lang="en-US" sz="2400" b="1">
                <a:latin typeface="Libre Baskerville"/>
                <a:ea typeface="+mn-lt"/>
                <a:cs typeface="+mn-lt"/>
              </a:rPr>
              <a:t>Read</a:t>
            </a:r>
            <a:r>
              <a:rPr lang="en-US" sz="2400">
                <a:latin typeface="Libre Baskerville"/>
                <a:ea typeface="+mn-lt"/>
                <a:cs typeface="+mn-lt"/>
              </a:rPr>
              <a:t> the two previous responses on the paper.</a:t>
            </a:r>
            <a:endParaRPr lang="en-US" sz="2400">
              <a:latin typeface="Libre Baskerville"/>
              <a:ea typeface="Calibri"/>
              <a:cs typeface="Calibri"/>
            </a:endParaRPr>
          </a:p>
          <a:p>
            <a:pPr marL="342900" indent="-342900">
              <a:buAutoNum type="arabicPeriod"/>
            </a:pPr>
            <a:endParaRPr lang="en-US" sz="2400">
              <a:latin typeface="Libre Baskerville"/>
              <a:ea typeface="+mn-lt"/>
              <a:cs typeface="+mn-lt"/>
            </a:endParaRPr>
          </a:p>
          <a:p>
            <a:pPr marL="342900" indent="-342900">
              <a:buAutoNum type="arabicPeriod"/>
            </a:pPr>
            <a:r>
              <a:rPr lang="en-US" sz="2400" b="1">
                <a:latin typeface="Libre Baskerville"/>
                <a:ea typeface="+mn-lt"/>
                <a:cs typeface="+mn-lt"/>
              </a:rPr>
              <a:t>Synthesize</a:t>
            </a:r>
            <a:r>
              <a:rPr lang="en-US" sz="2400">
                <a:latin typeface="Libre Baskerville"/>
                <a:ea typeface="+mn-lt"/>
                <a:cs typeface="+mn-lt"/>
              </a:rPr>
              <a:t> (combine and summarize) the main ideas from both responses.</a:t>
            </a:r>
            <a:endParaRPr lang="en-US" sz="2400">
              <a:latin typeface="Libre Baskerville"/>
            </a:endParaRPr>
          </a:p>
          <a:p>
            <a:endParaRPr lang="en-US">
              <a:latin typeface="Libre Baskerville" panose="02000000000000000000" pitchFamily="2" charset="0"/>
            </a:endParaRPr>
          </a:p>
        </p:txBody>
      </p:sp>
    </p:spTree>
    <p:extLst>
      <p:ext uri="{BB962C8B-B14F-4D97-AF65-F5344CB8AC3E}">
        <p14:creationId xmlns:p14="http://schemas.microsoft.com/office/powerpoint/2010/main" val="423263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BB9E5-EE52-EA46-9F3E-BDB87D469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DBA55-4816-F72B-977C-40E4DA77AF40}"/>
              </a:ext>
            </a:extLst>
          </p:cNvPr>
          <p:cNvSpPr>
            <a:spLocks noGrp="1"/>
          </p:cNvSpPr>
          <p:nvPr>
            <p:ph type="title"/>
          </p:nvPr>
        </p:nvSpPr>
        <p:spPr/>
        <p:txBody>
          <a:bodyPr>
            <a:normAutofit fontScale="90000"/>
          </a:bodyPr>
          <a:lstStyle/>
          <a:p>
            <a:r>
              <a:rPr lang="en-US">
                <a:solidFill>
                  <a:schemeClr val="tx1"/>
                </a:solidFill>
                <a:latin typeface="Libre Franklin"/>
              </a:rPr>
              <a:t>Pass-Pass-Synthesize</a:t>
            </a:r>
            <a:endParaRPr lang="en-US" err="1">
              <a:solidFill>
                <a:schemeClr val="tx1"/>
              </a:solidFill>
            </a:endParaRPr>
          </a:p>
        </p:txBody>
      </p:sp>
      <p:sp>
        <p:nvSpPr>
          <p:cNvPr id="3" name="Slide Number Placeholder 2">
            <a:extLst>
              <a:ext uri="{FF2B5EF4-FFF2-40B4-BE49-F238E27FC236}">
                <a16:creationId xmlns:a16="http://schemas.microsoft.com/office/drawing/2014/main" id="{B4B7D440-2561-14B3-8356-4351DE664E93}"/>
              </a:ext>
            </a:extLst>
          </p:cNvPr>
          <p:cNvSpPr>
            <a:spLocks noGrp="1"/>
          </p:cNvSpPr>
          <p:nvPr>
            <p:ph type="sldNum" sz="quarter" idx="4"/>
          </p:nvPr>
        </p:nvSpPr>
        <p:spPr/>
        <p:txBody>
          <a:bodyPr/>
          <a:lstStyle/>
          <a:p>
            <a:fld id="{74743CB8-03B1-D240-A0C2-C770526C1FDB}" type="slidenum">
              <a:rPr lang="en-US" smtClean="0"/>
              <a:pPr/>
              <a:t>16</a:t>
            </a:fld>
            <a:endParaRPr lang="en-US"/>
          </a:p>
        </p:txBody>
      </p:sp>
      <p:sp>
        <p:nvSpPr>
          <p:cNvPr id="5" name="TextBox 4">
            <a:extLst>
              <a:ext uri="{FF2B5EF4-FFF2-40B4-BE49-F238E27FC236}">
                <a16:creationId xmlns:a16="http://schemas.microsoft.com/office/drawing/2014/main" id="{1CEFA819-C02F-D602-BE69-5D29D3B07BAB}"/>
              </a:ext>
            </a:extLst>
          </p:cNvPr>
          <p:cNvSpPr txBox="1"/>
          <p:nvPr/>
        </p:nvSpPr>
        <p:spPr>
          <a:xfrm>
            <a:off x="1761454" y="157068"/>
            <a:ext cx="4922192" cy="58015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Libre Baskerville"/>
            </a:endParaRPr>
          </a:p>
          <a:p>
            <a:pPr marL="342900" indent="-342900">
              <a:buAutoNum type="arabicPeriod"/>
            </a:pPr>
            <a:r>
              <a:rPr lang="en-US" sz="2400" b="1">
                <a:latin typeface="Libre Baskerville"/>
                <a:ea typeface="+mn-lt"/>
                <a:cs typeface="+mn-lt"/>
              </a:rPr>
              <a:t>Write your response to the question or topic for a set amount of time.</a:t>
            </a:r>
            <a:endParaRPr lang="en-US" sz="2400" b="1">
              <a:latin typeface="Libre Baskerville"/>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Pass</a:t>
            </a:r>
            <a:r>
              <a:rPr lang="en-US">
                <a:latin typeface="Libre Baskerville"/>
                <a:ea typeface="+mn-lt"/>
                <a:cs typeface="+mn-lt"/>
              </a:rPr>
              <a:t> your paper to a partner.</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a:latin typeface="Libre Baskerville"/>
                <a:ea typeface="+mn-lt"/>
                <a:cs typeface="+mn-lt"/>
              </a:rPr>
              <a:t>Your </a:t>
            </a:r>
            <a:r>
              <a:rPr lang="en-US" b="1">
                <a:latin typeface="Libre Baskerville"/>
                <a:ea typeface="+mn-lt"/>
                <a:cs typeface="+mn-lt"/>
              </a:rPr>
              <a:t>partner writes</a:t>
            </a:r>
            <a:r>
              <a:rPr lang="en-US">
                <a:latin typeface="Libre Baskerville"/>
                <a:ea typeface="+mn-lt"/>
                <a:cs typeface="+mn-lt"/>
              </a:rPr>
              <a:t> their response for another set amount of time.</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Pass</a:t>
            </a:r>
            <a:r>
              <a:rPr lang="en-US">
                <a:latin typeface="Libre Baskerville"/>
                <a:ea typeface="+mn-lt"/>
                <a:cs typeface="+mn-lt"/>
              </a:rPr>
              <a:t> the paper a second time to a new partner.</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Read</a:t>
            </a:r>
            <a:r>
              <a:rPr lang="en-US">
                <a:latin typeface="Libre Baskerville"/>
                <a:ea typeface="+mn-lt"/>
                <a:cs typeface="+mn-lt"/>
              </a:rPr>
              <a:t> the two previous responses on the paper.</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Synthesize</a:t>
            </a:r>
            <a:r>
              <a:rPr lang="en-US">
                <a:latin typeface="Libre Baskerville"/>
                <a:ea typeface="+mn-lt"/>
                <a:cs typeface="+mn-lt"/>
              </a:rPr>
              <a:t> (combine and summarize) the main ideas from both responses.</a:t>
            </a:r>
            <a:endParaRPr lang="en-US">
              <a:latin typeface="Libre Baskerville"/>
            </a:endParaRPr>
          </a:p>
          <a:p>
            <a:endParaRPr lang="en-US" sz="1600">
              <a:latin typeface="Libre Baskerville" panose="02000000000000000000" pitchFamily="2" charset="0"/>
            </a:endParaRPr>
          </a:p>
        </p:txBody>
      </p:sp>
      <p:graphicFrame>
        <p:nvGraphicFramePr>
          <p:cNvPr id="4" name="Table 3">
            <a:extLst>
              <a:ext uri="{FF2B5EF4-FFF2-40B4-BE49-F238E27FC236}">
                <a16:creationId xmlns:a16="http://schemas.microsoft.com/office/drawing/2014/main" id="{36549CAF-DAD7-FC36-5783-E6DE9BFD91F3}"/>
              </a:ext>
            </a:extLst>
          </p:cNvPr>
          <p:cNvGraphicFramePr>
            <a:graphicFrameLocks noGrp="1"/>
          </p:cNvGraphicFramePr>
          <p:nvPr>
            <p:extLst>
              <p:ext uri="{D42A27DB-BD31-4B8C-83A1-F6EECF244321}">
                <p14:modId xmlns:p14="http://schemas.microsoft.com/office/powerpoint/2010/main" val="2480530451"/>
              </p:ext>
            </p:extLst>
          </p:nvPr>
        </p:nvGraphicFramePr>
        <p:xfrm>
          <a:off x="7091008" y="1391751"/>
          <a:ext cx="4602541" cy="2849880"/>
        </p:xfrm>
        <a:graphic>
          <a:graphicData uri="http://schemas.openxmlformats.org/drawingml/2006/table">
            <a:tbl>
              <a:tblPr firstRow="1" bandRow="1">
                <a:tableStyleId>{9DCAF9ED-07DC-4A11-8D7F-57B35C25682E}</a:tableStyleId>
              </a:tblPr>
              <a:tblGrid>
                <a:gridCol w="4602541">
                  <a:extLst>
                    <a:ext uri="{9D8B030D-6E8A-4147-A177-3AD203B41FA5}">
                      <a16:colId xmlns:a16="http://schemas.microsoft.com/office/drawing/2014/main" val="1973856261"/>
                    </a:ext>
                  </a:extLst>
                </a:gridCol>
              </a:tblGrid>
              <a:tr h="807720">
                <a:tc>
                  <a:txBody>
                    <a:bodyPr/>
                    <a:lstStyle/>
                    <a:p>
                      <a:pPr algn="ctr"/>
                      <a:r>
                        <a:rPr lang="en-US" sz="3200">
                          <a:latin typeface="Libre Franklin"/>
                        </a:rPr>
                        <a:t>Topic</a:t>
                      </a:r>
                    </a:p>
                  </a:txBody>
                  <a:tcPr/>
                </a:tc>
                <a:extLst>
                  <a:ext uri="{0D108BD9-81ED-4DB2-BD59-A6C34878D82A}">
                    <a16:rowId xmlns:a16="http://schemas.microsoft.com/office/drawing/2014/main" val="366013297"/>
                  </a:ext>
                </a:extLst>
              </a:tr>
              <a:tr h="1860362">
                <a:tc>
                  <a:txBody>
                    <a:bodyPr/>
                    <a:lstStyle/>
                    <a:p>
                      <a:pPr algn="ctr"/>
                      <a:r>
                        <a:rPr lang="en-US" sz="3200">
                          <a:latin typeface="Libre Franklin"/>
                        </a:rPr>
                        <a:t>What were the "fundamental disagreements" about slavery in 1830-1860?</a:t>
                      </a:r>
                    </a:p>
                  </a:txBody>
                  <a:tcPr/>
                </a:tc>
                <a:extLst>
                  <a:ext uri="{0D108BD9-81ED-4DB2-BD59-A6C34878D82A}">
                    <a16:rowId xmlns:a16="http://schemas.microsoft.com/office/drawing/2014/main" val="1848848661"/>
                  </a:ext>
                </a:extLst>
              </a:tr>
            </a:tbl>
          </a:graphicData>
        </a:graphic>
      </p:graphicFrame>
      <p:pic>
        <p:nvPicPr>
          <p:cNvPr id="6" name="Online Media 5" title="2 MINUTE TIMER - COUNTDOWN TIMER">
            <a:hlinkClick r:id="" action="ppaction://media"/>
            <a:extLst>
              <a:ext uri="{FF2B5EF4-FFF2-40B4-BE49-F238E27FC236}">
                <a16:creationId xmlns:a16="http://schemas.microsoft.com/office/drawing/2014/main" id="{BEC3705C-1324-A17D-443C-25D3F766E452}"/>
              </a:ext>
            </a:extLst>
          </p:cNvPr>
          <p:cNvPicPr>
            <a:picLocks noRot="1" noChangeAspect="1"/>
          </p:cNvPicPr>
          <p:nvPr>
            <a:videoFile r:link="rId1"/>
          </p:nvPr>
        </p:nvPicPr>
        <p:blipFill>
          <a:blip r:embed="rId4"/>
          <a:stretch>
            <a:fillRect/>
          </a:stretch>
        </p:blipFill>
        <p:spPr>
          <a:xfrm>
            <a:off x="8143508" y="4602858"/>
            <a:ext cx="2959796" cy="1676400"/>
          </a:xfrm>
          <a:prstGeom prst="rect">
            <a:avLst/>
          </a:prstGeom>
        </p:spPr>
      </p:pic>
    </p:spTree>
    <p:extLst>
      <p:ext uri="{BB962C8B-B14F-4D97-AF65-F5344CB8AC3E}">
        <p14:creationId xmlns:p14="http://schemas.microsoft.com/office/powerpoint/2010/main" val="797874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FE959-163D-0764-55A5-3047620C9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F803A-6C46-BC50-5AAF-AE8FFB78F094}"/>
              </a:ext>
            </a:extLst>
          </p:cNvPr>
          <p:cNvSpPr>
            <a:spLocks noGrp="1"/>
          </p:cNvSpPr>
          <p:nvPr>
            <p:ph type="title"/>
          </p:nvPr>
        </p:nvSpPr>
        <p:spPr/>
        <p:txBody>
          <a:bodyPr>
            <a:normAutofit fontScale="90000"/>
          </a:bodyPr>
          <a:lstStyle/>
          <a:p>
            <a:r>
              <a:rPr lang="en-US">
                <a:solidFill>
                  <a:schemeClr val="tx1"/>
                </a:solidFill>
                <a:latin typeface="Libre Franklin"/>
              </a:rPr>
              <a:t>Pass-Pass-Synthesize</a:t>
            </a:r>
            <a:endParaRPr lang="en-US" err="1">
              <a:solidFill>
                <a:schemeClr val="tx1"/>
              </a:solidFill>
            </a:endParaRPr>
          </a:p>
        </p:txBody>
      </p:sp>
      <p:sp>
        <p:nvSpPr>
          <p:cNvPr id="3" name="Slide Number Placeholder 2">
            <a:extLst>
              <a:ext uri="{FF2B5EF4-FFF2-40B4-BE49-F238E27FC236}">
                <a16:creationId xmlns:a16="http://schemas.microsoft.com/office/drawing/2014/main" id="{5D151CD4-65BA-23C8-A58A-98151A133CB1}"/>
              </a:ext>
            </a:extLst>
          </p:cNvPr>
          <p:cNvSpPr>
            <a:spLocks noGrp="1"/>
          </p:cNvSpPr>
          <p:nvPr>
            <p:ph type="sldNum" sz="quarter" idx="4"/>
          </p:nvPr>
        </p:nvSpPr>
        <p:spPr/>
        <p:txBody>
          <a:bodyPr/>
          <a:lstStyle/>
          <a:p>
            <a:fld id="{74743CB8-03B1-D240-A0C2-C770526C1FDB}" type="slidenum">
              <a:rPr lang="en-US" smtClean="0"/>
              <a:pPr/>
              <a:t>17</a:t>
            </a:fld>
            <a:endParaRPr lang="en-US"/>
          </a:p>
        </p:txBody>
      </p:sp>
      <p:sp>
        <p:nvSpPr>
          <p:cNvPr id="5" name="TextBox 4">
            <a:extLst>
              <a:ext uri="{FF2B5EF4-FFF2-40B4-BE49-F238E27FC236}">
                <a16:creationId xmlns:a16="http://schemas.microsoft.com/office/drawing/2014/main" id="{0E987A6E-AEC2-1CD3-B063-4CC5E4E5A230}"/>
              </a:ext>
            </a:extLst>
          </p:cNvPr>
          <p:cNvSpPr txBox="1"/>
          <p:nvPr/>
        </p:nvSpPr>
        <p:spPr>
          <a:xfrm>
            <a:off x="1729966" y="308208"/>
            <a:ext cx="4922192" cy="65864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latin typeface="Libre Baskerville"/>
            </a:endParaRPr>
          </a:p>
          <a:p>
            <a:pPr marL="342900" indent="-342900">
              <a:buAutoNum type="arabicPeriod"/>
            </a:pPr>
            <a:r>
              <a:rPr lang="en-US">
                <a:latin typeface="Libre Baskerville"/>
                <a:ea typeface="+mn-lt"/>
                <a:cs typeface="+mn-lt"/>
              </a:rPr>
              <a:t>Write your response to the question or topic for a set amount of time.</a:t>
            </a:r>
            <a:endParaRPr lang="en-US">
              <a:latin typeface="Libre Baskerville"/>
            </a:endParaRPr>
          </a:p>
          <a:p>
            <a:pPr marL="342900" indent="-342900">
              <a:buAutoNum type="arabicPeriod"/>
            </a:pPr>
            <a:endParaRPr lang="en-US" sz="2000">
              <a:latin typeface="Libre Baskerville"/>
              <a:ea typeface="+mn-lt"/>
              <a:cs typeface="+mn-lt"/>
            </a:endParaRPr>
          </a:p>
          <a:p>
            <a:pPr marL="342900" indent="-342900">
              <a:buAutoNum type="arabicPeriod"/>
            </a:pPr>
            <a:r>
              <a:rPr lang="en-US" sz="2800" b="1">
                <a:latin typeface="Libre Baskerville"/>
                <a:ea typeface="+mn-lt"/>
                <a:cs typeface="+mn-lt"/>
              </a:rPr>
              <a:t>Pass your paper to a partner.</a:t>
            </a:r>
            <a:endParaRPr lang="en-US" sz="2800" b="1">
              <a:latin typeface="Libre Baskerville"/>
              <a:ea typeface="Calibri"/>
              <a:cs typeface="Calibri"/>
            </a:endParaRPr>
          </a:p>
          <a:p>
            <a:pPr marL="342900" indent="-342900">
              <a:buAutoNum type="arabicPeriod"/>
            </a:pPr>
            <a:endParaRPr lang="en-US" sz="2000">
              <a:latin typeface="Libre Baskerville"/>
              <a:ea typeface="+mn-lt"/>
              <a:cs typeface="+mn-lt"/>
            </a:endParaRPr>
          </a:p>
          <a:p>
            <a:pPr marL="342900" indent="-342900">
              <a:buAutoNum type="arabicPeriod"/>
            </a:pPr>
            <a:r>
              <a:rPr lang="en-US" sz="2000">
                <a:latin typeface="Libre Baskerville"/>
                <a:ea typeface="+mn-lt"/>
                <a:cs typeface="+mn-lt"/>
              </a:rPr>
              <a:t>Your </a:t>
            </a:r>
            <a:r>
              <a:rPr lang="en-US" sz="2000" b="1">
                <a:latin typeface="Libre Baskerville"/>
                <a:ea typeface="+mn-lt"/>
                <a:cs typeface="+mn-lt"/>
              </a:rPr>
              <a:t>partner writes</a:t>
            </a:r>
            <a:r>
              <a:rPr lang="en-US" sz="2000">
                <a:latin typeface="Libre Baskerville"/>
                <a:ea typeface="+mn-lt"/>
                <a:cs typeface="+mn-lt"/>
              </a:rPr>
              <a:t> their response for another set amount of time.</a:t>
            </a:r>
            <a:endParaRPr lang="en-US" sz="2000">
              <a:latin typeface="Libre Baskerville"/>
              <a:ea typeface="Calibri"/>
              <a:cs typeface="Calibri"/>
            </a:endParaRPr>
          </a:p>
          <a:p>
            <a:pPr marL="342900" indent="-342900">
              <a:buAutoNum type="arabicPeriod"/>
            </a:pPr>
            <a:endParaRPr lang="en-US" sz="2000">
              <a:latin typeface="Libre Baskerville"/>
              <a:ea typeface="+mn-lt"/>
              <a:cs typeface="+mn-lt"/>
            </a:endParaRPr>
          </a:p>
          <a:p>
            <a:pPr marL="342900" indent="-342900">
              <a:buAutoNum type="arabicPeriod"/>
            </a:pPr>
            <a:r>
              <a:rPr lang="en-US" sz="2000" b="1">
                <a:latin typeface="Libre Baskerville"/>
                <a:ea typeface="+mn-lt"/>
                <a:cs typeface="+mn-lt"/>
              </a:rPr>
              <a:t>Pass</a:t>
            </a:r>
            <a:r>
              <a:rPr lang="en-US" sz="2000">
                <a:latin typeface="Libre Baskerville"/>
                <a:ea typeface="+mn-lt"/>
                <a:cs typeface="+mn-lt"/>
              </a:rPr>
              <a:t> the paper a second time to a new partner.</a:t>
            </a:r>
            <a:endParaRPr lang="en-US" sz="2000">
              <a:latin typeface="Libre Baskerville"/>
              <a:ea typeface="Calibri"/>
              <a:cs typeface="Calibri"/>
            </a:endParaRPr>
          </a:p>
          <a:p>
            <a:pPr marL="342900" indent="-342900">
              <a:buAutoNum type="arabicPeriod"/>
            </a:pPr>
            <a:endParaRPr lang="en-US" sz="2000">
              <a:latin typeface="Libre Baskerville"/>
              <a:ea typeface="+mn-lt"/>
              <a:cs typeface="+mn-lt"/>
            </a:endParaRPr>
          </a:p>
          <a:p>
            <a:pPr marL="342900" indent="-342900">
              <a:buAutoNum type="arabicPeriod"/>
            </a:pPr>
            <a:r>
              <a:rPr lang="en-US" sz="2000" b="1">
                <a:latin typeface="Libre Baskerville"/>
                <a:ea typeface="+mn-lt"/>
                <a:cs typeface="+mn-lt"/>
              </a:rPr>
              <a:t>Read</a:t>
            </a:r>
            <a:r>
              <a:rPr lang="en-US" sz="2000">
                <a:latin typeface="Libre Baskerville"/>
                <a:ea typeface="+mn-lt"/>
                <a:cs typeface="+mn-lt"/>
              </a:rPr>
              <a:t> the two previous responses on the paper.</a:t>
            </a:r>
            <a:endParaRPr lang="en-US" sz="2000">
              <a:latin typeface="Libre Baskerville"/>
              <a:ea typeface="Calibri"/>
              <a:cs typeface="Calibri"/>
            </a:endParaRPr>
          </a:p>
          <a:p>
            <a:pPr marL="342900" indent="-342900">
              <a:buAutoNum type="arabicPeriod"/>
            </a:pPr>
            <a:endParaRPr lang="en-US" sz="2000">
              <a:latin typeface="Libre Baskerville"/>
              <a:ea typeface="+mn-lt"/>
              <a:cs typeface="+mn-lt"/>
            </a:endParaRPr>
          </a:p>
          <a:p>
            <a:pPr marL="342900" indent="-342900">
              <a:buAutoNum type="arabicPeriod"/>
            </a:pPr>
            <a:r>
              <a:rPr lang="en-US" sz="2000" b="1">
                <a:latin typeface="Libre Baskerville"/>
                <a:ea typeface="+mn-lt"/>
                <a:cs typeface="+mn-lt"/>
              </a:rPr>
              <a:t>Synthesize</a:t>
            </a:r>
            <a:r>
              <a:rPr lang="en-US" sz="2000">
                <a:latin typeface="Libre Baskerville"/>
                <a:ea typeface="+mn-lt"/>
                <a:cs typeface="+mn-lt"/>
              </a:rPr>
              <a:t> (combine and summarize) the main ideas from both responses.</a:t>
            </a:r>
            <a:endParaRPr lang="en-US" sz="2000">
              <a:latin typeface="Libre Baskerville"/>
            </a:endParaRPr>
          </a:p>
          <a:p>
            <a:endParaRPr lang="en-US">
              <a:latin typeface="Libre Baskerville" panose="02000000000000000000" pitchFamily="2" charset="0"/>
            </a:endParaRPr>
          </a:p>
        </p:txBody>
      </p:sp>
      <p:graphicFrame>
        <p:nvGraphicFramePr>
          <p:cNvPr id="4" name="Table 3">
            <a:extLst>
              <a:ext uri="{FF2B5EF4-FFF2-40B4-BE49-F238E27FC236}">
                <a16:creationId xmlns:a16="http://schemas.microsoft.com/office/drawing/2014/main" id="{B707DF1F-431F-E467-1EB2-8D6399C943DE}"/>
              </a:ext>
            </a:extLst>
          </p:cNvPr>
          <p:cNvGraphicFramePr>
            <a:graphicFrameLocks noGrp="1"/>
          </p:cNvGraphicFramePr>
          <p:nvPr/>
        </p:nvGraphicFramePr>
        <p:xfrm>
          <a:off x="7091008" y="1391751"/>
          <a:ext cx="4602541" cy="2849880"/>
        </p:xfrm>
        <a:graphic>
          <a:graphicData uri="http://schemas.openxmlformats.org/drawingml/2006/table">
            <a:tbl>
              <a:tblPr firstRow="1" bandRow="1">
                <a:tableStyleId>{9DCAF9ED-07DC-4A11-8D7F-57B35C25682E}</a:tableStyleId>
              </a:tblPr>
              <a:tblGrid>
                <a:gridCol w="4602541">
                  <a:extLst>
                    <a:ext uri="{9D8B030D-6E8A-4147-A177-3AD203B41FA5}">
                      <a16:colId xmlns:a16="http://schemas.microsoft.com/office/drawing/2014/main" val="1973856261"/>
                    </a:ext>
                  </a:extLst>
                </a:gridCol>
              </a:tblGrid>
              <a:tr h="807720">
                <a:tc>
                  <a:txBody>
                    <a:bodyPr/>
                    <a:lstStyle/>
                    <a:p>
                      <a:pPr algn="ctr"/>
                      <a:r>
                        <a:rPr lang="en-US" sz="3200">
                          <a:latin typeface="Libre Franklin"/>
                        </a:rPr>
                        <a:t>Topic</a:t>
                      </a:r>
                    </a:p>
                  </a:txBody>
                  <a:tcPr/>
                </a:tc>
                <a:extLst>
                  <a:ext uri="{0D108BD9-81ED-4DB2-BD59-A6C34878D82A}">
                    <a16:rowId xmlns:a16="http://schemas.microsoft.com/office/drawing/2014/main" val="366013297"/>
                  </a:ext>
                </a:extLst>
              </a:tr>
              <a:tr h="1860362">
                <a:tc>
                  <a:txBody>
                    <a:bodyPr/>
                    <a:lstStyle/>
                    <a:p>
                      <a:pPr algn="ctr"/>
                      <a:r>
                        <a:rPr lang="en-US" sz="3200">
                          <a:latin typeface="Libre Franklin"/>
                        </a:rPr>
                        <a:t>What were the "fundamental disagreements" about slavery in 1830-1860?</a:t>
                      </a:r>
                    </a:p>
                  </a:txBody>
                  <a:tcPr/>
                </a:tc>
                <a:extLst>
                  <a:ext uri="{0D108BD9-81ED-4DB2-BD59-A6C34878D82A}">
                    <a16:rowId xmlns:a16="http://schemas.microsoft.com/office/drawing/2014/main" val="1848848661"/>
                  </a:ext>
                </a:extLst>
              </a:tr>
            </a:tbl>
          </a:graphicData>
        </a:graphic>
      </p:graphicFrame>
    </p:spTree>
    <p:extLst>
      <p:ext uri="{BB962C8B-B14F-4D97-AF65-F5344CB8AC3E}">
        <p14:creationId xmlns:p14="http://schemas.microsoft.com/office/powerpoint/2010/main" val="1997220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43B91-1371-F46B-28D3-DB5CE3E1F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0C0A3-62CF-2994-BA71-96503D43DBF3}"/>
              </a:ext>
            </a:extLst>
          </p:cNvPr>
          <p:cNvSpPr>
            <a:spLocks noGrp="1"/>
          </p:cNvSpPr>
          <p:nvPr>
            <p:ph type="title"/>
          </p:nvPr>
        </p:nvSpPr>
        <p:spPr/>
        <p:txBody>
          <a:bodyPr>
            <a:normAutofit fontScale="90000"/>
          </a:bodyPr>
          <a:lstStyle/>
          <a:p>
            <a:r>
              <a:rPr lang="en-US">
                <a:solidFill>
                  <a:schemeClr val="tx1"/>
                </a:solidFill>
                <a:latin typeface="Libre Franklin"/>
              </a:rPr>
              <a:t>Pass-Pass-Synthesize</a:t>
            </a:r>
            <a:endParaRPr lang="en-US" err="1">
              <a:solidFill>
                <a:schemeClr val="tx1"/>
              </a:solidFill>
            </a:endParaRPr>
          </a:p>
        </p:txBody>
      </p:sp>
      <p:sp>
        <p:nvSpPr>
          <p:cNvPr id="3" name="Slide Number Placeholder 2">
            <a:extLst>
              <a:ext uri="{FF2B5EF4-FFF2-40B4-BE49-F238E27FC236}">
                <a16:creationId xmlns:a16="http://schemas.microsoft.com/office/drawing/2014/main" id="{58FC7C7C-10F4-EAA0-ABEA-871C9C6AF9D0}"/>
              </a:ext>
            </a:extLst>
          </p:cNvPr>
          <p:cNvSpPr>
            <a:spLocks noGrp="1"/>
          </p:cNvSpPr>
          <p:nvPr>
            <p:ph type="sldNum" sz="quarter" idx="4"/>
          </p:nvPr>
        </p:nvSpPr>
        <p:spPr/>
        <p:txBody>
          <a:bodyPr/>
          <a:lstStyle/>
          <a:p>
            <a:fld id="{74743CB8-03B1-D240-A0C2-C770526C1FDB}" type="slidenum">
              <a:rPr lang="en-US" smtClean="0"/>
              <a:pPr/>
              <a:t>18</a:t>
            </a:fld>
            <a:endParaRPr lang="en-US"/>
          </a:p>
        </p:txBody>
      </p:sp>
      <p:sp>
        <p:nvSpPr>
          <p:cNvPr id="5" name="TextBox 4">
            <a:extLst>
              <a:ext uri="{FF2B5EF4-FFF2-40B4-BE49-F238E27FC236}">
                <a16:creationId xmlns:a16="http://schemas.microsoft.com/office/drawing/2014/main" id="{88F4C33F-D03F-E386-C5E0-607C2FF718DD}"/>
              </a:ext>
            </a:extLst>
          </p:cNvPr>
          <p:cNvSpPr txBox="1"/>
          <p:nvPr/>
        </p:nvSpPr>
        <p:spPr>
          <a:xfrm>
            <a:off x="1761454" y="157068"/>
            <a:ext cx="4922192"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Libre Baskerville"/>
            </a:endParaRPr>
          </a:p>
          <a:p>
            <a:pPr marL="342900" indent="-342900">
              <a:buAutoNum type="arabicPeriod"/>
            </a:pPr>
            <a:r>
              <a:rPr lang="en-US">
                <a:latin typeface="Libre Baskerville"/>
                <a:ea typeface="+mn-lt"/>
                <a:cs typeface="+mn-lt"/>
              </a:rPr>
              <a:t>Write your response to the question or topic for a set amount of time.</a:t>
            </a:r>
            <a:endParaRPr lang="en-US">
              <a:latin typeface="Libre Baskerville"/>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Pass</a:t>
            </a:r>
            <a:r>
              <a:rPr lang="en-US">
                <a:latin typeface="Libre Baskerville"/>
                <a:ea typeface="+mn-lt"/>
                <a:cs typeface="+mn-lt"/>
              </a:rPr>
              <a:t> your paper to a partner.</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sz="2400" b="1">
                <a:latin typeface="Libre Baskerville"/>
                <a:ea typeface="+mn-lt"/>
                <a:cs typeface="+mn-lt"/>
              </a:rPr>
              <a:t>Your partner writes their response for another set amount of time.</a:t>
            </a:r>
            <a:endParaRPr lang="en-US" sz="2400" b="1">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Pass</a:t>
            </a:r>
            <a:r>
              <a:rPr lang="en-US">
                <a:latin typeface="Libre Baskerville"/>
                <a:ea typeface="+mn-lt"/>
                <a:cs typeface="+mn-lt"/>
              </a:rPr>
              <a:t> the paper a second time to a new partner.</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Read</a:t>
            </a:r>
            <a:r>
              <a:rPr lang="en-US">
                <a:latin typeface="Libre Baskerville"/>
                <a:ea typeface="+mn-lt"/>
                <a:cs typeface="+mn-lt"/>
              </a:rPr>
              <a:t> the two previous responses on the paper.</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Synthesize</a:t>
            </a:r>
            <a:r>
              <a:rPr lang="en-US">
                <a:latin typeface="Libre Baskerville"/>
                <a:ea typeface="+mn-lt"/>
                <a:cs typeface="+mn-lt"/>
              </a:rPr>
              <a:t> (combine and summarize) the main ideas from both responses.</a:t>
            </a:r>
            <a:endParaRPr lang="en-US">
              <a:latin typeface="Libre Baskerville"/>
            </a:endParaRPr>
          </a:p>
          <a:p>
            <a:endParaRPr lang="en-US" sz="1600">
              <a:latin typeface="Libre Baskerville" panose="02000000000000000000" pitchFamily="2" charset="0"/>
            </a:endParaRPr>
          </a:p>
        </p:txBody>
      </p:sp>
      <p:graphicFrame>
        <p:nvGraphicFramePr>
          <p:cNvPr id="4" name="Table 3">
            <a:extLst>
              <a:ext uri="{FF2B5EF4-FFF2-40B4-BE49-F238E27FC236}">
                <a16:creationId xmlns:a16="http://schemas.microsoft.com/office/drawing/2014/main" id="{5E50CF4E-1E7D-7F7D-ED45-2368F94F29D2}"/>
              </a:ext>
            </a:extLst>
          </p:cNvPr>
          <p:cNvGraphicFramePr>
            <a:graphicFrameLocks noGrp="1"/>
          </p:cNvGraphicFramePr>
          <p:nvPr/>
        </p:nvGraphicFramePr>
        <p:xfrm>
          <a:off x="7091008" y="1391751"/>
          <a:ext cx="4602541" cy="2849880"/>
        </p:xfrm>
        <a:graphic>
          <a:graphicData uri="http://schemas.openxmlformats.org/drawingml/2006/table">
            <a:tbl>
              <a:tblPr firstRow="1" bandRow="1">
                <a:tableStyleId>{9DCAF9ED-07DC-4A11-8D7F-57B35C25682E}</a:tableStyleId>
              </a:tblPr>
              <a:tblGrid>
                <a:gridCol w="4602541">
                  <a:extLst>
                    <a:ext uri="{9D8B030D-6E8A-4147-A177-3AD203B41FA5}">
                      <a16:colId xmlns:a16="http://schemas.microsoft.com/office/drawing/2014/main" val="1973856261"/>
                    </a:ext>
                  </a:extLst>
                </a:gridCol>
              </a:tblGrid>
              <a:tr h="807720">
                <a:tc>
                  <a:txBody>
                    <a:bodyPr/>
                    <a:lstStyle/>
                    <a:p>
                      <a:pPr algn="ctr"/>
                      <a:r>
                        <a:rPr lang="en-US" sz="3200">
                          <a:latin typeface="Libre Franklin"/>
                        </a:rPr>
                        <a:t>Topic</a:t>
                      </a:r>
                    </a:p>
                  </a:txBody>
                  <a:tcPr/>
                </a:tc>
                <a:extLst>
                  <a:ext uri="{0D108BD9-81ED-4DB2-BD59-A6C34878D82A}">
                    <a16:rowId xmlns:a16="http://schemas.microsoft.com/office/drawing/2014/main" val="366013297"/>
                  </a:ext>
                </a:extLst>
              </a:tr>
              <a:tr h="1860362">
                <a:tc>
                  <a:txBody>
                    <a:bodyPr/>
                    <a:lstStyle/>
                    <a:p>
                      <a:pPr algn="ctr"/>
                      <a:r>
                        <a:rPr lang="en-US" sz="3200">
                          <a:latin typeface="Libre Franklin"/>
                        </a:rPr>
                        <a:t>What were the "fundamental disagreements" about slavery in 1830-1860?</a:t>
                      </a:r>
                    </a:p>
                  </a:txBody>
                  <a:tcPr/>
                </a:tc>
                <a:extLst>
                  <a:ext uri="{0D108BD9-81ED-4DB2-BD59-A6C34878D82A}">
                    <a16:rowId xmlns:a16="http://schemas.microsoft.com/office/drawing/2014/main" val="1848848661"/>
                  </a:ext>
                </a:extLst>
              </a:tr>
            </a:tbl>
          </a:graphicData>
        </a:graphic>
      </p:graphicFrame>
      <p:pic>
        <p:nvPicPr>
          <p:cNvPr id="6" name="Online Media 5" title="2 MINUTE TIMER - COUNTDOWN TIMER">
            <a:hlinkClick r:id="" action="ppaction://media"/>
            <a:extLst>
              <a:ext uri="{FF2B5EF4-FFF2-40B4-BE49-F238E27FC236}">
                <a16:creationId xmlns:a16="http://schemas.microsoft.com/office/drawing/2014/main" id="{0CCCD845-FC98-BB59-DE3E-DE4E3FD2349E}"/>
              </a:ext>
            </a:extLst>
          </p:cNvPr>
          <p:cNvPicPr>
            <a:picLocks noRot="1" noChangeAspect="1"/>
          </p:cNvPicPr>
          <p:nvPr>
            <a:videoFile r:link="rId1"/>
          </p:nvPr>
        </p:nvPicPr>
        <p:blipFill>
          <a:blip r:embed="rId4"/>
          <a:stretch>
            <a:fillRect/>
          </a:stretch>
        </p:blipFill>
        <p:spPr>
          <a:xfrm>
            <a:off x="8143508" y="4602858"/>
            <a:ext cx="2959796" cy="1676400"/>
          </a:xfrm>
          <a:prstGeom prst="rect">
            <a:avLst/>
          </a:prstGeom>
        </p:spPr>
      </p:pic>
    </p:spTree>
    <p:extLst>
      <p:ext uri="{BB962C8B-B14F-4D97-AF65-F5344CB8AC3E}">
        <p14:creationId xmlns:p14="http://schemas.microsoft.com/office/powerpoint/2010/main" val="1890982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8A93-2BD1-CC0C-B054-121B7CDC9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4F0D0-9BED-376E-1F5F-5BB9E3E745E4}"/>
              </a:ext>
            </a:extLst>
          </p:cNvPr>
          <p:cNvSpPr>
            <a:spLocks noGrp="1"/>
          </p:cNvSpPr>
          <p:nvPr>
            <p:ph type="title"/>
          </p:nvPr>
        </p:nvSpPr>
        <p:spPr/>
        <p:txBody>
          <a:bodyPr>
            <a:normAutofit fontScale="90000"/>
          </a:bodyPr>
          <a:lstStyle/>
          <a:p>
            <a:r>
              <a:rPr lang="en-US">
                <a:solidFill>
                  <a:schemeClr val="tx1"/>
                </a:solidFill>
                <a:latin typeface="Libre Franklin"/>
              </a:rPr>
              <a:t>Pass-Pass-Synthesize</a:t>
            </a:r>
            <a:endParaRPr lang="en-US" err="1">
              <a:solidFill>
                <a:schemeClr val="tx1"/>
              </a:solidFill>
            </a:endParaRPr>
          </a:p>
        </p:txBody>
      </p:sp>
      <p:sp>
        <p:nvSpPr>
          <p:cNvPr id="3" name="Slide Number Placeholder 2">
            <a:extLst>
              <a:ext uri="{FF2B5EF4-FFF2-40B4-BE49-F238E27FC236}">
                <a16:creationId xmlns:a16="http://schemas.microsoft.com/office/drawing/2014/main" id="{0EE35AB5-1259-9D27-C04F-B04082B2A4F0}"/>
              </a:ext>
            </a:extLst>
          </p:cNvPr>
          <p:cNvSpPr>
            <a:spLocks noGrp="1"/>
          </p:cNvSpPr>
          <p:nvPr>
            <p:ph type="sldNum" sz="quarter" idx="4"/>
          </p:nvPr>
        </p:nvSpPr>
        <p:spPr/>
        <p:txBody>
          <a:bodyPr/>
          <a:lstStyle/>
          <a:p>
            <a:fld id="{74743CB8-03B1-D240-A0C2-C770526C1FDB}" type="slidenum">
              <a:rPr lang="en-US" smtClean="0"/>
              <a:pPr/>
              <a:t>19</a:t>
            </a:fld>
            <a:endParaRPr lang="en-US"/>
          </a:p>
        </p:txBody>
      </p:sp>
      <p:sp>
        <p:nvSpPr>
          <p:cNvPr id="5" name="TextBox 4">
            <a:extLst>
              <a:ext uri="{FF2B5EF4-FFF2-40B4-BE49-F238E27FC236}">
                <a16:creationId xmlns:a16="http://schemas.microsoft.com/office/drawing/2014/main" id="{CDAE5C5E-FE5A-15BE-C58F-A8B89EC222ED}"/>
              </a:ext>
            </a:extLst>
          </p:cNvPr>
          <p:cNvSpPr txBox="1"/>
          <p:nvPr/>
        </p:nvSpPr>
        <p:spPr>
          <a:xfrm>
            <a:off x="1761454" y="157068"/>
            <a:ext cx="4922192" cy="5401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Libre Baskerville"/>
            </a:endParaRPr>
          </a:p>
          <a:p>
            <a:pPr marL="342900" indent="-342900">
              <a:buAutoNum type="arabicPeriod"/>
            </a:pPr>
            <a:r>
              <a:rPr lang="en-US">
                <a:latin typeface="Libre Baskerville"/>
                <a:ea typeface="+mn-lt"/>
                <a:cs typeface="+mn-lt"/>
              </a:rPr>
              <a:t>Write your response to the question or topic for a set amount of time.</a:t>
            </a:r>
            <a:endParaRPr lang="en-US">
              <a:latin typeface="Libre Baskerville"/>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Pass</a:t>
            </a:r>
            <a:r>
              <a:rPr lang="en-US">
                <a:latin typeface="Libre Baskerville"/>
                <a:ea typeface="+mn-lt"/>
                <a:cs typeface="+mn-lt"/>
              </a:rPr>
              <a:t> your paper to a partner.</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a:latin typeface="Libre Baskerville"/>
                <a:ea typeface="+mn-lt"/>
                <a:cs typeface="+mn-lt"/>
              </a:rPr>
              <a:t>Your partner writes their response for another set amount of time.</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sz="2400" b="1">
                <a:latin typeface="Libre Baskerville"/>
                <a:ea typeface="+mn-lt"/>
                <a:cs typeface="+mn-lt"/>
              </a:rPr>
              <a:t>Pass the paper a second time to a new partner.</a:t>
            </a:r>
            <a:endParaRPr lang="en-US" b="1">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Read</a:t>
            </a:r>
            <a:r>
              <a:rPr lang="en-US">
                <a:latin typeface="Libre Baskerville"/>
                <a:ea typeface="+mn-lt"/>
                <a:cs typeface="+mn-lt"/>
              </a:rPr>
              <a:t> the two previous responses on the paper.</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Synthesize</a:t>
            </a:r>
            <a:r>
              <a:rPr lang="en-US">
                <a:latin typeface="Libre Baskerville"/>
                <a:ea typeface="+mn-lt"/>
                <a:cs typeface="+mn-lt"/>
              </a:rPr>
              <a:t> (combine and summarize) the main ideas from both responses.</a:t>
            </a:r>
            <a:endParaRPr lang="en-US">
              <a:latin typeface="Libre Baskerville"/>
            </a:endParaRPr>
          </a:p>
          <a:p>
            <a:endParaRPr lang="en-US" sz="1600">
              <a:latin typeface="Libre Baskerville" panose="02000000000000000000" pitchFamily="2" charset="0"/>
            </a:endParaRPr>
          </a:p>
        </p:txBody>
      </p:sp>
      <p:graphicFrame>
        <p:nvGraphicFramePr>
          <p:cNvPr id="4" name="Table 3">
            <a:extLst>
              <a:ext uri="{FF2B5EF4-FFF2-40B4-BE49-F238E27FC236}">
                <a16:creationId xmlns:a16="http://schemas.microsoft.com/office/drawing/2014/main" id="{6891ADAD-4DC3-1C2E-60E0-C88BB1F92053}"/>
              </a:ext>
            </a:extLst>
          </p:cNvPr>
          <p:cNvGraphicFramePr>
            <a:graphicFrameLocks noGrp="1"/>
          </p:cNvGraphicFramePr>
          <p:nvPr/>
        </p:nvGraphicFramePr>
        <p:xfrm>
          <a:off x="7091008" y="1391751"/>
          <a:ext cx="4602541" cy="2849880"/>
        </p:xfrm>
        <a:graphic>
          <a:graphicData uri="http://schemas.openxmlformats.org/drawingml/2006/table">
            <a:tbl>
              <a:tblPr firstRow="1" bandRow="1">
                <a:tableStyleId>{9DCAF9ED-07DC-4A11-8D7F-57B35C25682E}</a:tableStyleId>
              </a:tblPr>
              <a:tblGrid>
                <a:gridCol w="4602541">
                  <a:extLst>
                    <a:ext uri="{9D8B030D-6E8A-4147-A177-3AD203B41FA5}">
                      <a16:colId xmlns:a16="http://schemas.microsoft.com/office/drawing/2014/main" val="1973856261"/>
                    </a:ext>
                  </a:extLst>
                </a:gridCol>
              </a:tblGrid>
              <a:tr h="807720">
                <a:tc>
                  <a:txBody>
                    <a:bodyPr/>
                    <a:lstStyle/>
                    <a:p>
                      <a:pPr algn="ctr"/>
                      <a:r>
                        <a:rPr lang="en-US" sz="3200">
                          <a:latin typeface="Libre Franklin"/>
                        </a:rPr>
                        <a:t>Topic</a:t>
                      </a:r>
                    </a:p>
                  </a:txBody>
                  <a:tcPr/>
                </a:tc>
                <a:extLst>
                  <a:ext uri="{0D108BD9-81ED-4DB2-BD59-A6C34878D82A}">
                    <a16:rowId xmlns:a16="http://schemas.microsoft.com/office/drawing/2014/main" val="366013297"/>
                  </a:ext>
                </a:extLst>
              </a:tr>
              <a:tr h="1860362">
                <a:tc>
                  <a:txBody>
                    <a:bodyPr/>
                    <a:lstStyle/>
                    <a:p>
                      <a:pPr algn="ctr"/>
                      <a:r>
                        <a:rPr lang="en-US" sz="3200">
                          <a:latin typeface="Libre Franklin"/>
                        </a:rPr>
                        <a:t>What were the "fundamental disagreements" about slavery in 1830-1860?</a:t>
                      </a:r>
                    </a:p>
                  </a:txBody>
                  <a:tcPr/>
                </a:tc>
                <a:extLst>
                  <a:ext uri="{0D108BD9-81ED-4DB2-BD59-A6C34878D82A}">
                    <a16:rowId xmlns:a16="http://schemas.microsoft.com/office/drawing/2014/main" val="1848848661"/>
                  </a:ext>
                </a:extLst>
              </a:tr>
            </a:tbl>
          </a:graphicData>
        </a:graphic>
      </p:graphicFrame>
    </p:spTree>
    <p:extLst>
      <p:ext uri="{BB962C8B-B14F-4D97-AF65-F5344CB8AC3E}">
        <p14:creationId xmlns:p14="http://schemas.microsoft.com/office/powerpoint/2010/main" val="230813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6E6602C-7A36-1E1F-F80A-2C4CF6000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9937C-DA96-1B93-818C-E0F038CE3016}"/>
              </a:ext>
            </a:extLst>
          </p:cNvPr>
          <p:cNvSpPr>
            <a:spLocks noGrp="1"/>
          </p:cNvSpPr>
          <p:nvPr>
            <p:ph type="title"/>
          </p:nvPr>
        </p:nvSpPr>
        <p:spPr>
          <a:xfrm>
            <a:off x="212835" y="3431517"/>
            <a:ext cx="11766331" cy="1325563"/>
          </a:xfrm>
        </p:spPr>
        <p:txBody>
          <a:bodyPr anchor="ctr">
            <a:normAutofit/>
          </a:bodyPr>
          <a:lstStyle/>
          <a:p>
            <a:pPr algn="ctr"/>
            <a:r>
              <a:rPr lang="en-US" sz="3900">
                <a:solidFill>
                  <a:schemeClr val="accent2"/>
                </a:solidFill>
                <a:latin typeface="Libre Franklin Black"/>
              </a:rPr>
              <a:t>Deconstructed DBQ Skills Mini-Lesson</a:t>
            </a:r>
            <a:endParaRPr lang="en-US">
              <a:solidFill>
                <a:schemeClr val="accent2"/>
              </a:solidFill>
              <a:latin typeface="Libre Franklin Black"/>
            </a:endParaRPr>
          </a:p>
        </p:txBody>
      </p:sp>
      <p:sp>
        <p:nvSpPr>
          <p:cNvPr id="8" name="Slide Number Placeholder 1">
            <a:extLst>
              <a:ext uri="{FF2B5EF4-FFF2-40B4-BE49-F238E27FC236}">
                <a16:creationId xmlns:a16="http://schemas.microsoft.com/office/drawing/2014/main" id="{4684D7B4-B785-465D-FBBA-CEB86023D327}"/>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a:t>
            </a:fld>
            <a:endParaRPr lang="en-US"/>
          </a:p>
        </p:txBody>
      </p:sp>
      <p:sp>
        <p:nvSpPr>
          <p:cNvPr id="3" name="Subtitle 2">
            <a:extLst>
              <a:ext uri="{FF2B5EF4-FFF2-40B4-BE49-F238E27FC236}">
                <a16:creationId xmlns:a16="http://schemas.microsoft.com/office/drawing/2014/main" id="{D255ADB5-FF2F-3583-C03A-AA8736870E2B}"/>
              </a:ext>
            </a:extLst>
          </p:cNvPr>
          <p:cNvSpPr>
            <a:spLocks noGrp="1"/>
          </p:cNvSpPr>
          <p:nvPr>
            <p:ph idx="1"/>
          </p:nvPr>
        </p:nvSpPr>
        <p:spPr>
          <a:xfrm>
            <a:off x="609599" y="4261161"/>
            <a:ext cx="11369565" cy="1003900"/>
          </a:xfrm>
        </p:spPr>
        <p:txBody>
          <a:bodyPr anchor="ctr">
            <a:normAutofit/>
          </a:bodyPr>
          <a:lstStyle/>
          <a:p>
            <a:endParaRPr lang="en-US"/>
          </a:p>
          <a:p>
            <a:pPr marL="0" indent="0" algn="ctr">
              <a:buNone/>
            </a:pPr>
            <a:r>
              <a:rPr lang="en-US" dirty="0">
                <a:solidFill>
                  <a:schemeClr val="tx1"/>
                </a:solidFill>
                <a:latin typeface="Libre Baskerville"/>
              </a:rPr>
              <a:t>Unit 8- All Skills</a:t>
            </a:r>
          </a:p>
        </p:txBody>
      </p:sp>
    </p:spTree>
    <p:extLst>
      <p:ext uri="{BB962C8B-B14F-4D97-AF65-F5344CB8AC3E}">
        <p14:creationId xmlns:p14="http://schemas.microsoft.com/office/powerpoint/2010/main" val="3624783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37ED2-487A-8486-B2E2-00A21406D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973C8-0535-0C9F-5C40-775D0E0F0233}"/>
              </a:ext>
            </a:extLst>
          </p:cNvPr>
          <p:cNvSpPr>
            <a:spLocks noGrp="1"/>
          </p:cNvSpPr>
          <p:nvPr>
            <p:ph type="title"/>
          </p:nvPr>
        </p:nvSpPr>
        <p:spPr/>
        <p:txBody>
          <a:bodyPr>
            <a:normAutofit fontScale="90000"/>
          </a:bodyPr>
          <a:lstStyle/>
          <a:p>
            <a:r>
              <a:rPr lang="en-US">
                <a:solidFill>
                  <a:schemeClr val="tx1"/>
                </a:solidFill>
                <a:latin typeface="Libre Franklin"/>
              </a:rPr>
              <a:t>Pass-Pass-Synthesize</a:t>
            </a:r>
            <a:endParaRPr lang="en-US" err="1">
              <a:solidFill>
                <a:schemeClr val="tx1"/>
              </a:solidFill>
            </a:endParaRPr>
          </a:p>
        </p:txBody>
      </p:sp>
      <p:sp>
        <p:nvSpPr>
          <p:cNvPr id="3" name="Slide Number Placeholder 2">
            <a:extLst>
              <a:ext uri="{FF2B5EF4-FFF2-40B4-BE49-F238E27FC236}">
                <a16:creationId xmlns:a16="http://schemas.microsoft.com/office/drawing/2014/main" id="{29FF6BA6-3E67-887F-F043-D9AF562BD2C3}"/>
              </a:ext>
            </a:extLst>
          </p:cNvPr>
          <p:cNvSpPr>
            <a:spLocks noGrp="1"/>
          </p:cNvSpPr>
          <p:nvPr>
            <p:ph type="sldNum" sz="quarter" idx="4"/>
          </p:nvPr>
        </p:nvSpPr>
        <p:spPr/>
        <p:txBody>
          <a:bodyPr/>
          <a:lstStyle/>
          <a:p>
            <a:fld id="{74743CB8-03B1-D240-A0C2-C770526C1FDB}" type="slidenum">
              <a:rPr lang="en-US" smtClean="0"/>
              <a:pPr/>
              <a:t>20</a:t>
            </a:fld>
            <a:endParaRPr lang="en-US"/>
          </a:p>
        </p:txBody>
      </p:sp>
      <p:sp>
        <p:nvSpPr>
          <p:cNvPr id="5" name="TextBox 4">
            <a:extLst>
              <a:ext uri="{FF2B5EF4-FFF2-40B4-BE49-F238E27FC236}">
                <a16:creationId xmlns:a16="http://schemas.microsoft.com/office/drawing/2014/main" id="{A0E6F3D9-C8ED-8FC4-3BFE-6DB52C313224}"/>
              </a:ext>
            </a:extLst>
          </p:cNvPr>
          <p:cNvSpPr txBox="1"/>
          <p:nvPr/>
        </p:nvSpPr>
        <p:spPr>
          <a:xfrm>
            <a:off x="1761454" y="157068"/>
            <a:ext cx="4922192"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Libre Baskerville"/>
            </a:endParaRPr>
          </a:p>
          <a:p>
            <a:pPr marL="342900" indent="-342900">
              <a:buAutoNum type="arabicPeriod"/>
            </a:pPr>
            <a:r>
              <a:rPr lang="en-US">
                <a:latin typeface="Libre Baskerville"/>
                <a:ea typeface="+mn-lt"/>
                <a:cs typeface="+mn-lt"/>
              </a:rPr>
              <a:t>Write your response to the question or topic for a set amount of time.</a:t>
            </a:r>
            <a:endParaRPr lang="en-US">
              <a:latin typeface="Libre Baskerville"/>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Pass</a:t>
            </a:r>
            <a:r>
              <a:rPr lang="en-US">
                <a:latin typeface="Libre Baskerville"/>
                <a:ea typeface="+mn-lt"/>
                <a:cs typeface="+mn-lt"/>
              </a:rPr>
              <a:t> your paper to a partner.</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a:latin typeface="Libre Baskerville"/>
                <a:ea typeface="+mn-lt"/>
                <a:cs typeface="+mn-lt"/>
              </a:rPr>
              <a:t>Your partner writes their response for another set amount of time.</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b="1">
                <a:latin typeface="Libre Baskerville"/>
                <a:ea typeface="+mn-lt"/>
                <a:cs typeface="+mn-lt"/>
              </a:rPr>
              <a:t>Pass</a:t>
            </a:r>
            <a:r>
              <a:rPr lang="en-US">
                <a:latin typeface="Libre Baskerville"/>
                <a:ea typeface="+mn-lt"/>
                <a:cs typeface="+mn-lt"/>
              </a:rPr>
              <a:t> the paper a second time to a new partner.</a:t>
            </a:r>
            <a:endParaRPr lang="en-US">
              <a:latin typeface="Libre Baskerville"/>
              <a:ea typeface="Calibri"/>
              <a:cs typeface="Calibri"/>
            </a:endParaRPr>
          </a:p>
          <a:p>
            <a:pPr marL="342900" indent="-342900">
              <a:buAutoNum type="arabicPeriod"/>
            </a:pPr>
            <a:endParaRPr lang="en-US">
              <a:latin typeface="Libre Baskerville"/>
              <a:ea typeface="+mn-lt"/>
              <a:cs typeface="+mn-lt"/>
            </a:endParaRPr>
          </a:p>
          <a:p>
            <a:pPr marL="342900" indent="-342900">
              <a:buAutoNum type="arabicPeriod"/>
            </a:pPr>
            <a:r>
              <a:rPr lang="en-US" sz="2400" b="1">
                <a:latin typeface="Libre Baskerville"/>
                <a:ea typeface="+mn-lt"/>
                <a:cs typeface="+mn-lt"/>
              </a:rPr>
              <a:t>Read the two previous responses on the paper.</a:t>
            </a:r>
            <a:endParaRPr lang="en-US" sz="2400" b="1">
              <a:latin typeface="Libre Baskerville"/>
              <a:ea typeface="Calibri"/>
              <a:cs typeface="Calibri"/>
            </a:endParaRPr>
          </a:p>
          <a:p>
            <a:pPr marL="342900" indent="-342900">
              <a:buAutoNum type="arabicPeriod"/>
            </a:pPr>
            <a:endParaRPr lang="en-US" sz="2400" b="1">
              <a:latin typeface="Libre Baskerville"/>
              <a:ea typeface="+mn-lt"/>
              <a:cs typeface="+mn-lt"/>
            </a:endParaRPr>
          </a:p>
          <a:p>
            <a:pPr marL="342900" indent="-342900">
              <a:buAutoNum type="arabicPeriod"/>
            </a:pPr>
            <a:r>
              <a:rPr lang="en-US" sz="2400" b="1">
                <a:latin typeface="Libre Baskerville"/>
                <a:ea typeface="+mn-lt"/>
                <a:cs typeface="+mn-lt"/>
              </a:rPr>
              <a:t>Synthesize (combine and summarize) the main ideas from both responses.</a:t>
            </a:r>
            <a:endParaRPr lang="en-US" b="1">
              <a:latin typeface="Libre Baskerville"/>
            </a:endParaRPr>
          </a:p>
          <a:p>
            <a:endParaRPr lang="en-US" sz="1600">
              <a:latin typeface="Libre Baskerville" panose="02000000000000000000" pitchFamily="2" charset="0"/>
            </a:endParaRPr>
          </a:p>
        </p:txBody>
      </p:sp>
      <p:graphicFrame>
        <p:nvGraphicFramePr>
          <p:cNvPr id="4" name="Table 3">
            <a:extLst>
              <a:ext uri="{FF2B5EF4-FFF2-40B4-BE49-F238E27FC236}">
                <a16:creationId xmlns:a16="http://schemas.microsoft.com/office/drawing/2014/main" id="{1DC57BA9-AE3E-3D13-DAB7-FDF0118D3B9C}"/>
              </a:ext>
            </a:extLst>
          </p:cNvPr>
          <p:cNvGraphicFramePr>
            <a:graphicFrameLocks noGrp="1"/>
          </p:cNvGraphicFramePr>
          <p:nvPr/>
        </p:nvGraphicFramePr>
        <p:xfrm>
          <a:off x="7091008" y="1391751"/>
          <a:ext cx="4602541" cy="2849880"/>
        </p:xfrm>
        <a:graphic>
          <a:graphicData uri="http://schemas.openxmlformats.org/drawingml/2006/table">
            <a:tbl>
              <a:tblPr firstRow="1" bandRow="1">
                <a:tableStyleId>{9DCAF9ED-07DC-4A11-8D7F-57B35C25682E}</a:tableStyleId>
              </a:tblPr>
              <a:tblGrid>
                <a:gridCol w="4602541">
                  <a:extLst>
                    <a:ext uri="{9D8B030D-6E8A-4147-A177-3AD203B41FA5}">
                      <a16:colId xmlns:a16="http://schemas.microsoft.com/office/drawing/2014/main" val="1973856261"/>
                    </a:ext>
                  </a:extLst>
                </a:gridCol>
              </a:tblGrid>
              <a:tr h="807720">
                <a:tc>
                  <a:txBody>
                    <a:bodyPr/>
                    <a:lstStyle/>
                    <a:p>
                      <a:pPr algn="ctr"/>
                      <a:r>
                        <a:rPr lang="en-US" sz="3200">
                          <a:latin typeface="Libre Franklin"/>
                        </a:rPr>
                        <a:t>Topic</a:t>
                      </a:r>
                    </a:p>
                  </a:txBody>
                  <a:tcPr/>
                </a:tc>
                <a:extLst>
                  <a:ext uri="{0D108BD9-81ED-4DB2-BD59-A6C34878D82A}">
                    <a16:rowId xmlns:a16="http://schemas.microsoft.com/office/drawing/2014/main" val="366013297"/>
                  </a:ext>
                </a:extLst>
              </a:tr>
              <a:tr h="1860362">
                <a:tc>
                  <a:txBody>
                    <a:bodyPr/>
                    <a:lstStyle/>
                    <a:p>
                      <a:pPr algn="ctr"/>
                      <a:r>
                        <a:rPr lang="en-US" sz="3200">
                          <a:latin typeface="Libre Franklin"/>
                        </a:rPr>
                        <a:t>What were the "fundamental disagreements" about slavery in 1830-1860?</a:t>
                      </a:r>
                    </a:p>
                  </a:txBody>
                  <a:tcPr/>
                </a:tc>
                <a:extLst>
                  <a:ext uri="{0D108BD9-81ED-4DB2-BD59-A6C34878D82A}">
                    <a16:rowId xmlns:a16="http://schemas.microsoft.com/office/drawing/2014/main" val="1848848661"/>
                  </a:ext>
                </a:extLst>
              </a:tr>
            </a:tbl>
          </a:graphicData>
        </a:graphic>
      </p:graphicFrame>
      <p:pic>
        <p:nvPicPr>
          <p:cNvPr id="7" name="Online Media 6" title="4 MINUTE TIMER - COUNTDOWN TIMER (MINIMAL)">
            <a:hlinkClick r:id="" action="ppaction://media"/>
            <a:extLst>
              <a:ext uri="{FF2B5EF4-FFF2-40B4-BE49-F238E27FC236}">
                <a16:creationId xmlns:a16="http://schemas.microsoft.com/office/drawing/2014/main" id="{9B74CE73-650E-A332-E281-675EF7AFD860}"/>
              </a:ext>
            </a:extLst>
          </p:cNvPr>
          <p:cNvPicPr>
            <a:picLocks noRot="1" noChangeAspect="1"/>
          </p:cNvPicPr>
          <p:nvPr>
            <a:videoFile r:link="rId1"/>
          </p:nvPr>
        </p:nvPicPr>
        <p:blipFill>
          <a:blip r:embed="rId4"/>
          <a:stretch>
            <a:fillRect/>
          </a:stretch>
        </p:blipFill>
        <p:spPr>
          <a:xfrm>
            <a:off x="8004962" y="4495800"/>
            <a:ext cx="2777169" cy="1569343"/>
          </a:xfrm>
          <a:prstGeom prst="rect">
            <a:avLst/>
          </a:prstGeom>
        </p:spPr>
      </p:pic>
    </p:spTree>
    <p:extLst>
      <p:ext uri="{BB962C8B-B14F-4D97-AF65-F5344CB8AC3E}">
        <p14:creationId xmlns:p14="http://schemas.microsoft.com/office/powerpoint/2010/main" val="222524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0015-51FE-FC5A-FA23-57A3D83D7A2D}"/>
              </a:ext>
            </a:extLst>
          </p:cNvPr>
          <p:cNvSpPr>
            <a:spLocks noGrp="1"/>
          </p:cNvSpPr>
          <p:nvPr>
            <p:ph type="title"/>
          </p:nvPr>
        </p:nvSpPr>
        <p:spPr/>
        <p:txBody>
          <a:bodyPr/>
          <a:lstStyle/>
          <a:p>
            <a:r>
              <a:rPr lang="en-US">
                <a:latin typeface="Libre Franklin"/>
              </a:rPr>
              <a:t>Possible Supporting Details from Primary Sources</a:t>
            </a:r>
          </a:p>
        </p:txBody>
      </p:sp>
      <p:sp>
        <p:nvSpPr>
          <p:cNvPr id="3" name="Content Placeholder 2">
            <a:extLst>
              <a:ext uri="{FF2B5EF4-FFF2-40B4-BE49-F238E27FC236}">
                <a16:creationId xmlns:a16="http://schemas.microsoft.com/office/drawing/2014/main" id="{22AE8D3A-65C8-0244-B337-7B37C7D2052B}"/>
              </a:ext>
            </a:extLst>
          </p:cNvPr>
          <p:cNvSpPr>
            <a:spLocks noGrp="1"/>
          </p:cNvSpPr>
          <p:nvPr>
            <p:ph idx="1"/>
          </p:nvPr>
        </p:nvSpPr>
        <p:spPr>
          <a:xfrm>
            <a:off x="609599" y="1612900"/>
            <a:ext cx="7355458" cy="4564063"/>
          </a:xfrm>
        </p:spPr>
        <p:txBody>
          <a:bodyPr/>
          <a:lstStyle/>
          <a:p>
            <a:endParaRPr lang="en-US"/>
          </a:p>
        </p:txBody>
      </p:sp>
      <p:sp>
        <p:nvSpPr>
          <p:cNvPr id="4" name="Explosion: 8 Points 3">
            <a:extLst>
              <a:ext uri="{FF2B5EF4-FFF2-40B4-BE49-F238E27FC236}">
                <a16:creationId xmlns:a16="http://schemas.microsoft.com/office/drawing/2014/main" id="{ECF99351-D885-7183-9E62-FFF7A9819792}"/>
              </a:ext>
            </a:extLst>
          </p:cNvPr>
          <p:cNvSpPr/>
          <p:nvPr/>
        </p:nvSpPr>
        <p:spPr>
          <a:xfrm rot="540000">
            <a:off x="8020376" y="1008194"/>
            <a:ext cx="4248151" cy="3268436"/>
          </a:xfrm>
          <a:prstGeom prst="irregularSeal1">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1400">
                <a:solidFill>
                  <a:schemeClr val="tx1"/>
                </a:solidFill>
                <a:ea typeface="+mn-lt"/>
                <a:cs typeface="+mn-lt"/>
              </a:rPr>
              <a:t>How did fundamental disagreements over slavery and its expansion lead to a devastating civil war that transformed the United States?  </a:t>
            </a:r>
            <a:endParaRPr lang="en-US">
              <a:solidFill>
                <a:schemeClr val="tx1"/>
              </a:solidFill>
              <a:ea typeface="+mn-lt"/>
              <a:cs typeface="+mn-lt"/>
            </a:endParaRPr>
          </a:p>
        </p:txBody>
      </p:sp>
    </p:spTree>
    <p:extLst>
      <p:ext uri="{BB962C8B-B14F-4D97-AF65-F5344CB8AC3E}">
        <p14:creationId xmlns:p14="http://schemas.microsoft.com/office/powerpoint/2010/main" val="120932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E5EFAF-5092-88E7-B2EA-2FD4F8AA5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462D8-BB48-4A39-D36E-3D944F66E452}"/>
              </a:ext>
            </a:extLst>
          </p:cNvPr>
          <p:cNvSpPr>
            <a:spLocks noGrp="1"/>
          </p:cNvSpPr>
          <p:nvPr>
            <p:ph type="title"/>
          </p:nvPr>
        </p:nvSpPr>
        <p:spPr/>
        <p:txBody>
          <a:bodyPr/>
          <a:lstStyle/>
          <a:p>
            <a:r>
              <a:rPr lang="en-US">
                <a:latin typeface="Libre Franklin"/>
              </a:rPr>
              <a:t>Possible Supporting Details from Primary Sources</a:t>
            </a:r>
          </a:p>
        </p:txBody>
      </p:sp>
      <p:sp>
        <p:nvSpPr>
          <p:cNvPr id="3" name="Content Placeholder 2">
            <a:extLst>
              <a:ext uri="{FF2B5EF4-FFF2-40B4-BE49-F238E27FC236}">
                <a16:creationId xmlns:a16="http://schemas.microsoft.com/office/drawing/2014/main" id="{E23C067C-0365-0912-A63E-9B3FEA9C925A}"/>
              </a:ext>
            </a:extLst>
          </p:cNvPr>
          <p:cNvSpPr>
            <a:spLocks noGrp="1"/>
          </p:cNvSpPr>
          <p:nvPr>
            <p:ph idx="1"/>
          </p:nvPr>
        </p:nvSpPr>
        <p:spPr>
          <a:xfrm>
            <a:off x="609599" y="1612900"/>
            <a:ext cx="7355458" cy="4564063"/>
          </a:xfrm>
        </p:spPr>
        <p:txBody>
          <a:bodyPr vert="horz" lIns="91440" tIns="45720" rIns="91440" bIns="45720" rtlCol="0" anchor="t">
            <a:normAutofit/>
          </a:bodyPr>
          <a:lstStyle/>
          <a:p>
            <a:endParaRPr lang="en-US" b="1">
              <a:latin typeface="Libre Baskerville"/>
            </a:endParaRPr>
          </a:p>
          <a:p>
            <a:r>
              <a:rPr lang="en-US" b="1">
                <a:latin typeface="Libre Baskerville"/>
              </a:rPr>
              <a:t>Moral and Political Divide</a:t>
            </a:r>
            <a:endParaRPr lang="en-US">
              <a:latin typeface="Libre Baskerville"/>
            </a:endParaRPr>
          </a:p>
          <a:p>
            <a:r>
              <a:rPr lang="en-US" b="1">
                <a:latin typeface="Libre Baskerville"/>
              </a:rPr>
              <a:t>States' Powers vs. Federal Authority</a:t>
            </a:r>
            <a:endParaRPr lang="en-US">
              <a:latin typeface="Libre Baskerville"/>
            </a:endParaRPr>
          </a:p>
          <a:p>
            <a:r>
              <a:rPr lang="en-US" b="1"/>
              <a:t>The Question of New Territories</a:t>
            </a:r>
            <a:endParaRPr lang="en-US"/>
          </a:p>
          <a:p>
            <a:r>
              <a:rPr lang="en-US" b="1">
                <a:latin typeface="Libre Baskerville"/>
              </a:rPr>
              <a:t>Attempts to Expand Slavery Westward</a:t>
            </a:r>
            <a:endParaRPr lang="en-US">
              <a:latin typeface="Libre Baskerville"/>
            </a:endParaRPr>
          </a:p>
          <a:p>
            <a:r>
              <a:rPr lang="en-US" b="1">
                <a:latin typeface="Libre Baskerville"/>
              </a:rPr>
              <a:t>Secession and the Formation of the Confederacy</a:t>
            </a:r>
            <a:endParaRPr lang="en-US">
              <a:latin typeface="Libre Baskerville"/>
            </a:endParaRPr>
          </a:p>
        </p:txBody>
      </p:sp>
      <p:sp>
        <p:nvSpPr>
          <p:cNvPr id="4" name="Explosion: 8 Points 3">
            <a:extLst>
              <a:ext uri="{FF2B5EF4-FFF2-40B4-BE49-F238E27FC236}">
                <a16:creationId xmlns:a16="http://schemas.microsoft.com/office/drawing/2014/main" id="{58061C1D-36A4-8F90-A4C0-66A566584D8B}"/>
              </a:ext>
            </a:extLst>
          </p:cNvPr>
          <p:cNvSpPr/>
          <p:nvPr/>
        </p:nvSpPr>
        <p:spPr>
          <a:xfrm rot="540000">
            <a:off x="8020376" y="1008194"/>
            <a:ext cx="4248151" cy="3268436"/>
          </a:xfrm>
          <a:prstGeom prst="irregularSeal1">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1400">
                <a:solidFill>
                  <a:schemeClr val="tx1"/>
                </a:solidFill>
                <a:ea typeface="+mn-lt"/>
                <a:cs typeface="+mn-lt"/>
              </a:rPr>
              <a:t>How did fundamental disagreements over slavery and its expansion lead to a devastating civil war that transformed the United States?  </a:t>
            </a:r>
            <a:endParaRPr lang="en-US">
              <a:solidFill>
                <a:schemeClr val="tx1"/>
              </a:solidFill>
              <a:ea typeface="+mn-lt"/>
              <a:cs typeface="+mn-lt"/>
            </a:endParaRPr>
          </a:p>
        </p:txBody>
      </p:sp>
    </p:spTree>
    <p:extLst>
      <p:ext uri="{BB962C8B-B14F-4D97-AF65-F5344CB8AC3E}">
        <p14:creationId xmlns:p14="http://schemas.microsoft.com/office/powerpoint/2010/main" val="333495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D41067A-D396-F16A-18E7-7F51009C5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76786-BBAE-DB49-D0F2-F47E77C4EB8A}"/>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Thesis Writing</a:t>
            </a:r>
            <a:endParaRPr lang="en-US" dirty="0">
              <a:solidFill>
                <a:schemeClr val="tx1"/>
              </a:solidFill>
            </a:endParaRPr>
          </a:p>
        </p:txBody>
      </p:sp>
      <p:sp>
        <p:nvSpPr>
          <p:cNvPr id="3" name="Slide Number Placeholder 2">
            <a:extLst>
              <a:ext uri="{FF2B5EF4-FFF2-40B4-BE49-F238E27FC236}">
                <a16:creationId xmlns:a16="http://schemas.microsoft.com/office/drawing/2014/main" id="{4B5119CA-6CB3-9D9A-DA96-C16310E33DCF}"/>
              </a:ext>
            </a:extLst>
          </p:cNvPr>
          <p:cNvSpPr>
            <a:spLocks noGrp="1"/>
          </p:cNvSpPr>
          <p:nvPr>
            <p:ph type="sldNum" sz="quarter" idx="4"/>
          </p:nvPr>
        </p:nvSpPr>
        <p:spPr/>
        <p:txBody>
          <a:bodyPr/>
          <a:lstStyle/>
          <a:p>
            <a:fld id="{74743CB8-03B1-D240-A0C2-C770526C1FDB}" type="slidenum">
              <a:rPr lang="en-US" smtClean="0"/>
              <a:pPr/>
              <a:t>23</a:t>
            </a:fld>
            <a:endParaRPr lang="en-US"/>
          </a:p>
        </p:txBody>
      </p:sp>
    </p:spTree>
    <p:extLst>
      <p:ext uri="{BB962C8B-B14F-4D97-AF65-F5344CB8AC3E}">
        <p14:creationId xmlns:p14="http://schemas.microsoft.com/office/powerpoint/2010/main" val="44777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6285-C8A1-1E04-9F28-D325C6D50A25}"/>
              </a:ext>
            </a:extLst>
          </p:cNvPr>
          <p:cNvSpPr>
            <a:spLocks noGrp="1"/>
          </p:cNvSpPr>
          <p:nvPr>
            <p:ph type="title"/>
          </p:nvPr>
        </p:nvSpPr>
        <p:spPr>
          <a:xfrm>
            <a:off x="212835" y="389309"/>
            <a:ext cx="11766331" cy="1325563"/>
          </a:xfrm>
        </p:spPr>
        <p:txBody>
          <a:bodyPr anchor="ctr">
            <a:normAutofit/>
          </a:bodyPr>
          <a:lstStyle/>
          <a:p>
            <a:r>
              <a:rPr lang="en-US">
                <a:solidFill>
                  <a:schemeClr val="accent2"/>
                </a:solidFill>
                <a:latin typeface="Libre Franklin"/>
              </a:rPr>
              <a:t>Deconstructed DBQ Question</a:t>
            </a:r>
          </a:p>
        </p:txBody>
      </p:sp>
      <p:sp>
        <p:nvSpPr>
          <p:cNvPr id="4" name="Slide Number Placeholder 3" hidden="1">
            <a:extLst>
              <a:ext uri="{FF2B5EF4-FFF2-40B4-BE49-F238E27FC236}">
                <a16:creationId xmlns:a16="http://schemas.microsoft.com/office/drawing/2014/main" id="{DF0EE2C2-7944-9C7F-58F2-3F0AAFACD206}"/>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24</a:t>
            </a:fld>
            <a:endParaRPr lang="en-US"/>
          </a:p>
        </p:txBody>
      </p:sp>
      <p:graphicFrame>
        <p:nvGraphicFramePr>
          <p:cNvPr id="47" name="Content Placeholder 46">
            <a:extLst>
              <a:ext uri="{FF2B5EF4-FFF2-40B4-BE49-F238E27FC236}">
                <a16:creationId xmlns:a16="http://schemas.microsoft.com/office/drawing/2014/main" id="{4B655F9B-0DDF-548D-DAFB-67AE3E797A43}"/>
              </a:ext>
            </a:extLst>
          </p:cNvPr>
          <p:cNvGraphicFramePr>
            <a:graphicFrameLocks noGrp="1"/>
          </p:cNvGraphicFramePr>
          <p:nvPr>
            <p:ph idx="1"/>
            <p:extLst>
              <p:ext uri="{D42A27DB-BD31-4B8C-83A1-F6EECF244321}">
                <p14:modId xmlns:p14="http://schemas.microsoft.com/office/powerpoint/2010/main" val="2928255095"/>
              </p:ext>
            </p:extLst>
          </p:nvPr>
        </p:nvGraphicFramePr>
        <p:xfrm>
          <a:off x="609600" y="1640608"/>
          <a:ext cx="10815493" cy="4536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3679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C26-6A23-BD9C-AB9C-F76CD4870272}"/>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32720AF7-E0E1-5D4A-18E3-2549F2072279}"/>
              </a:ext>
            </a:extLst>
          </p:cNvPr>
          <p:cNvSpPr>
            <a:spLocks noGrp="1"/>
          </p:cNvSpPr>
          <p:nvPr>
            <p:ph type="sldNum" sz="quarter" idx="4"/>
          </p:nvPr>
        </p:nvSpPr>
        <p:spPr/>
        <p:txBody>
          <a:bodyPr/>
          <a:lstStyle/>
          <a:p>
            <a:fld id="{74743CB8-03B1-D240-A0C2-C770526C1FDB}" type="slidenum">
              <a:rPr lang="en-US" smtClean="0"/>
              <a:pPr/>
              <a:t>25</a:t>
            </a:fld>
            <a:endParaRPr lang="en-US"/>
          </a:p>
        </p:txBody>
      </p:sp>
      <p:sp>
        <p:nvSpPr>
          <p:cNvPr id="7" name="Content Placeholder 6">
            <a:extLst>
              <a:ext uri="{FF2B5EF4-FFF2-40B4-BE49-F238E27FC236}">
                <a16:creationId xmlns:a16="http://schemas.microsoft.com/office/drawing/2014/main" id="{9680ACD2-CD9F-35F3-ABD0-BABAD9237ABE}"/>
              </a:ext>
            </a:extLst>
          </p:cNvPr>
          <p:cNvSpPr>
            <a:spLocks noGrp="1"/>
          </p:cNvSpPr>
          <p:nvPr>
            <p:ph idx="1"/>
          </p:nvPr>
        </p:nvSpPr>
        <p:spPr>
          <a:xfrm>
            <a:off x="1651380" y="1345161"/>
            <a:ext cx="4112991" cy="4166248"/>
          </a:xfrm>
        </p:spPr>
        <p:txBody>
          <a:bodyPr vert="horz" lIns="91440" tIns="45720" rIns="91440" bIns="45720" rtlCol="0" anchor="t">
            <a:normAutofit/>
          </a:bodyPr>
          <a:lstStyle/>
          <a:p>
            <a:r>
              <a:rPr lang="en-US">
                <a:latin typeface="Libre Baskerville"/>
              </a:rPr>
              <a:t>Completing group projects in class mirrors the way communities work together to solve problems and achieve common goals.</a:t>
            </a:r>
          </a:p>
        </p:txBody>
      </p:sp>
      <p:sp>
        <p:nvSpPr>
          <p:cNvPr id="6" name="Text Placeholder 5">
            <a:extLst>
              <a:ext uri="{FF2B5EF4-FFF2-40B4-BE49-F238E27FC236}">
                <a16:creationId xmlns:a16="http://schemas.microsoft.com/office/drawing/2014/main" id="{973CEE55-5B6D-D520-C8D2-014576E79530}"/>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t>Text Example</a:t>
            </a:r>
          </a:p>
        </p:txBody>
      </p:sp>
      <p:sp>
        <p:nvSpPr>
          <p:cNvPr id="8" name="Text Placeholder 7">
            <a:extLst>
              <a:ext uri="{FF2B5EF4-FFF2-40B4-BE49-F238E27FC236}">
                <a16:creationId xmlns:a16="http://schemas.microsoft.com/office/drawing/2014/main" id="{C1D6AFD3-3EEE-8C2A-3248-C6E677B45B74}"/>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031BDDDC-1BB2-954F-80BC-FB673D60A0E9}"/>
              </a:ext>
            </a:extLst>
          </p:cNvPr>
          <p:cNvGraphicFramePr/>
          <p:nvPr>
            <p:extLst>
              <p:ext uri="{D42A27DB-BD31-4B8C-83A1-F6EECF244321}">
                <p14:modId xmlns:p14="http://schemas.microsoft.com/office/powerpoint/2010/main" val="3035849600"/>
              </p:ext>
            </p:extLst>
          </p:nvPr>
        </p:nvGraphicFramePr>
        <p:xfrm>
          <a:off x="6381804" y="1647387"/>
          <a:ext cx="5486400" cy="3142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3369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2C0FC2-2508-DE5A-104E-3AC6FBBEA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F6F2C-8E14-B109-607B-6DDAB104EA8F}"/>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A78840A5-06F3-093D-3EE4-5CF476383632}"/>
              </a:ext>
            </a:extLst>
          </p:cNvPr>
          <p:cNvSpPr>
            <a:spLocks noGrp="1"/>
          </p:cNvSpPr>
          <p:nvPr>
            <p:ph type="sldNum" sz="quarter" idx="4"/>
          </p:nvPr>
        </p:nvSpPr>
        <p:spPr/>
        <p:txBody>
          <a:bodyPr/>
          <a:lstStyle/>
          <a:p>
            <a:fld id="{74743CB8-03B1-D240-A0C2-C770526C1FDB}" type="slidenum">
              <a:rPr lang="en-US" smtClean="0"/>
              <a:pPr/>
              <a:t>26</a:t>
            </a:fld>
            <a:endParaRPr lang="en-US"/>
          </a:p>
        </p:txBody>
      </p:sp>
      <p:sp>
        <p:nvSpPr>
          <p:cNvPr id="7" name="Content Placeholder 6">
            <a:extLst>
              <a:ext uri="{FF2B5EF4-FFF2-40B4-BE49-F238E27FC236}">
                <a16:creationId xmlns:a16="http://schemas.microsoft.com/office/drawing/2014/main" id="{6FCBD13B-7A95-E946-1859-62D41E749594}"/>
              </a:ext>
            </a:extLst>
          </p:cNvPr>
          <p:cNvSpPr>
            <a:spLocks noGrp="1"/>
          </p:cNvSpPr>
          <p:nvPr>
            <p:ph idx="1"/>
          </p:nvPr>
        </p:nvSpPr>
        <p:spPr>
          <a:xfrm>
            <a:off x="1651380" y="1140215"/>
            <a:ext cx="5135169" cy="4214085"/>
          </a:xfrm>
        </p:spPr>
        <p:txBody>
          <a:bodyPr vert="horz" lIns="91440" tIns="45720" rIns="91440" bIns="45720" rtlCol="0" anchor="t">
            <a:noAutofit/>
          </a:bodyPr>
          <a:lstStyle/>
          <a:p>
            <a:pPr>
              <a:lnSpc>
                <a:spcPct val="120000"/>
              </a:lnSpc>
            </a:pPr>
            <a:r>
              <a:rPr lang="en-US" sz="2400" b="1">
                <a:solidFill>
                  <a:srgbClr val="333B41"/>
                </a:solidFill>
                <a:latin typeface="Libre Baskerville"/>
              </a:rPr>
              <a:t>Disagreements over</a:t>
            </a:r>
            <a:r>
              <a:rPr lang="en-US" sz="2400">
                <a:solidFill>
                  <a:srgbClr val="333B41"/>
                </a:solidFill>
                <a:latin typeface="Libre Baskerville"/>
              </a:rPr>
              <a:t> </a:t>
            </a:r>
            <a:r>
              <a:rPr lang="en-US" sz="2400" b="1">
                <a:solidFill>
                  <a:srgbClr val="333B41"/>
                </a:solidFill>
                <a:latin typeface="Libre Baskerville"/>
              </a:rPr>
              <a:t>slavery and its expansion created deep divides between the North and the South,</a:t>
            </a:r>
            <a:r>
              <a:rPr lang="en-US" sz="2400">
                <a:solidFill>
                  <a:srgbClr val="333B41"/>
                </a:solidFill>
                <a:latin typeface="Libre Baskerville"/>
              </a:rPr>
              <a:t> </a:t>
            </a:r>
            <a:r>
              <a:rPr lang="en-US" sz="2400" b="1">
                <a:solidFill>
                  <a:srgbClr val="333B41"/>
                </a:solidFill>
                <a:latin typeface="Libre Baskerville"/>
              </a:rPr>
              <a:t>ultimately leading to the Civil War</a:t>
            </a:r>
            <a:r>
              <a:rPr lang="en-US" sz="2400">
                <a:solidFill>
                  <a:srgbClr val="333B41"/>
                </a:solidFill>
                <a:latin typeface="Libre Baskerville"/>
              </a:rPr>
              <a:t> as tensions over the powers of the states and economic interests grew stronger</a:t>
            </a:r>
            <a:r>
              <a:rPr lang="en-US" sz="2400" i="0">
                <a:solidFill>
                  <a:srgbClr val="333B41"/>
                </a:solidFill>
                <a:effectLst/>
                <a:latin typeface="Libre Baskerville"/>
              </a:rPr>
              <a:t>.</a:t>
            </a:r>
            <a:endParaRPr lang="en-US" sz="2400">
              <a:solidFill>
                <a:srgbClr val="333B41"/>
              </a:solidFill>
            </a:endParaRPr>
          </a:p>
        </p:txBody>
      </p:sp>
      <p:sp>
        <p:nvSpPr>
          <p:cNvPr id="6" name="Text Placeholder 5">
            <a:extLst>
              <a:ext uri="{FF2B5EF4-FFF2-40B4-BE49-F238E27FC236}">
                <a16:creationId xmlns:a16="http://schemas.microsoft.com/office/drawing/2014/main" id="{78D82066-57A0-0AE1-7507-9132BCC43325}"/>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latin typeface="Libre Baskerville"/>
              </a:rPr>
              <a:t>Text Example</a:t>
            </a:r>
          </a:p>
        </p:txBody>
      </p:sp>
      <p:sp>
        <p:nvSpPr>
          <p:cNvPr id="8" name="Text Placeholder 7">
            <a:extLst>
              <a:ext uri="{FF2B5EF4-FFF2-40B4-BE49-F238E27FC236}">
                <a16:creationId xmlns:a16="http://schemas.microsoft.com/office/drawing/2014/main" id="{40E635B8-1B69-987F-191C-0FA812B5353A}"/>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67400DAA-CEC8-52F7-8815-762E7B8747C2}"/>
              </a:ext>
            </a:extLst>
          </p:cNvPr>
          <p:cNvGraphicFramePr/>
          <p:nvPr>
            <p:extLst>
              <p:ext uri="{D42A27DB-BD31-4B8C-83A1-F6EECF244321}">
                <p14:modId xmlns:p14="http://schemas.microsoft.com/office/powerpoint/2010/main" val="2406187301"/>
              </p:ext>
            </p:extLst>
          </p:nvPr>
        </p:nvGraphicFramePr>
        <p:xfrm>
          <a:off x="7095041" y="1675601"/>
          <a:ext cx="4590451" cy="3367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456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6285-C8A1-1E04-9F28-D325C6D50A25}"/>
              </a:ext>
            </a:extLst>
          </p:cNvPr>
          <p:cNvSpPr>
            <a:spLocks noGrp="1"/>
          </p:cNvSpPr>
          <p:nvPr>
            <p:ph type="title"/>
          </p:nvPr>
        </p:nvSpPr>
        <p:spPr>
          <a:xfrm>
            <a:off x="212835" y="139927"/>
            <a:ext cx="11766331" cy="1325563"/>
          </a:xfrm>
        </p:spPr>
        <p:txBody>
          <a:bodyPr anchor="ctr">
            <a:normAutofit/>
          </a:bodyPr>
          <a:lstStyle/>
          <a:p>
            <a:r>
              <a:rPr lang="en-US" dirty="0">
                <a:solidFill>
                  <a:schemeClr val="tx1"/>
                </a:solidFill>
                <a:latin typeface="Libre Franklin"/>
              </a:rPr>
              <a:t>A thesis is a defendable claim that establishes a line of reasoning.</a:t>
            </a:r>
          </a:p>
        </p:txBody>
      </p:sp>
      <p:sp>
        <p:nvSpPr>
          <p:cNvPr id="4" name="Slide Number Placeholder 3" hidden="1">
            <a:extLst>
              <a:ext uri="{FF2B5EF4-FFF2-40B4-BE49-F238E27FC236}">
                <a16:creationId xmlns:a16="http://schemas.microsoft.com/office/drawing/2014/main" id="{DF0EE2C2-7944-9C7F-58F2-3F0AAFACD206}"/>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27</a:t>
            </a:fld>
            <a:endParaRPr lang="en-US"/>
          </a:p>
        </p:txBody>
      </p:sp>
      <p:graphicFrame>
        <p:nvGraphicFramePr>
          <p:cNvPr id="6" name="Content Placeholder 2">
            <a:extLst>
              <a:ext uri="{FF2B5EF4-FFF2-40B4-BE49-F238E27FC236}">
                <a16:creationId xmlns:a16="http://schemas.microsoft.com/office/drawing/2014/main" id="{DCCAD03A-13E4-66EC-71EE-0036372AE7C8}"/>
              </a:ext>
            </a:extLst>
          </p:cNvPr>
          <p:cNvGraphicFramePr>
            <a:graphicFrameLocks noGrp="1"/>
          </p:cNvGraphicFramePr>
          <p:nvPr>
            <p:ph idx="1"/>
          </p:nvPr>
        </p:nvGraphicFramePr>
        <p:xfrm>
          <a:off x="609599" y="1612900"/>
          <a:ext cx="11369565" cy="456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25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6B0E912-6526-7A63-6847-11264F0C7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18543-7FB6-E99B-CE4E-23401BB3E7CE}"/>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Grouping and Document Analysis</a:t>
            </a:r>
            <a:endParaRPr lang="en-US" dirty="0">
              <a:solidFill>
                <a:schemeClr val="tx1"/>
              </a:solidFill>
            </a:endParaRPr>
          </a:p>
        </p:txBody>
      </p:sp>
      <p:sp>
        <p:nvSpPr>
          <p:cNvPr id="3" name="Slide Number Placeholder 2">
            <a:extLst>
              <a:ext uri="{FF2B5EF4-FFF2-40B4-BE49-F238E27FC236}">
                <a16:creationId xmlns:a16="http://schemas.microsoft.com/office/drawing/2014/main" id="{E88DB23C-D485-5E78-69D0-B937CAD33415}"/>
              </a:ext>
            </a:extLst>
          </p:cNvPr>
          <p:cNvSpPr>
            <a:spLocks noGrp="1"/>
          </p:cNvSpPr>
          <p:nvPr>
            <p:ph type="sldNum" sz="quarter" idx="4"/>
          </p:nvPr>
        </p:nvSpPr>
        <p:spPr/>
        <p:txBody>
          <a:bodyPr/>
          <a:lstStyle/>
          <a:p>
            <a:fld id="{74743CB8-03B1-D240-A0C2-C770526C1FDB}" type="slidenum">
              <a:rPr lang="en-US" smtClean="0"/>
              <a:pPr/>
              <a:t>28</a:t>
            </a:fld>
            <a:endParaRPr lang="en-US"/>
          </a:p>
        </p:txBody>
      </p:sp>
    </p:spTree>
    <p:extLst>
      <p:ext uri="{BB962C8B-B14F-4D97-AF65-F5344CB8AC3E}">
        <p14:creationId xmlns:p14="http://schemas.microsoft.com/office/powerpoint/2010/main" val="3590763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D28F7-3C6D-2EBC-F61D-35AB5F55C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09877-8B30-1EA3-3A62-22FBDD3A9F44}"/>
              </a:ext>
            </a:extLst>
          </p:cNvPr>
          <p:cNvSpPr>
            <a:spLocks noGrp="1"/>
          </p:cNvSpPr>
          <p:nvPr>
            <p:ph type="title"/>
          </p:nvPr>
        </p:nvSpPr>
        <p:spPr/>
        <p:txBody>
          <a:bodyPr/>
          <a:lstStyle/>
          <a:p>
            <a:r>
              <a:rPr lang="en-US">
                <a:solidFill>
                  <a:schemeClr val="tx1"/>
                </a:solidFill>
                <a:latin typeface="Libre Franklin"/>
              </a:rPr>
              <a:t>Grouping</a:t>
            </a:r>
            <a:endParaRPr lang="en-US">
              <a:solidFill>
                <a:schemeClr val="tx1"/>
              </a:solidFill>
            </a:endParaRPr>
          </a:p>
        </p:txBody>
      </p:sp>
      <p:sp>
        <p:nvSpPr>
          <p:cNvPr id="3" name="Slide Number Placeholder 2">
            <a:extLst>
              <a:ext uri="{FF2B5EF4-FFF2-40B4-BE49-F238E27FC236}">
                <a16:creationId xmlns:a16="http://schemas.microsoft.com/office/drawing/2014/main" id="{BAB7844F-98AF-B176-A38E-7E85DF998FFD}"/>
              </a:ext>
            </a:extLst>
          </p:cNvPr>
          <p:cNvSpPr>
            <a:spLocks noGrp="1"/>
          </p:cNvSpPr>
          <p:nvPr>
            <p:ph type="sldNum" sz="quarter" idx="4"/>
          </p:nvPr>
        </p:nvSpPr>
        <p:spPr/>
        <p:txBody>
          <a:bodyPr/>
          <a:lstStyle/>
          <a:p>
            <a:fld id="{74743CB8-03B1-D240-A0C2-C770526C1FDB}" type="slidenum">
              <a:rPr lang="en-US" smtClean="0"/>
              <a:pPr/>
              <a:t>29</a:t>
            </a:fld>
            <a:endParaRPr lang="en-US"/>
          </a:p>
        </p:txBody>
      </p:sp>
      <p:pic>
        <p:nvPicPr>
          <p:cNvPr id="7" name="Content Placeholder 6" descr="A white rectangular object with black text&#10;&#10;AI-generated content may be incorrect.">
            <a:extLst>
              <a:ext uri="{FF2B5EF4-FFF2-40B4-BE49-F238E27FC236}">
                <a16:creationId xmlns:a16="http://schemas.microsoft.com/office/drawing/2014/main" id="{2C216576-B6E5-FB92-1479-C43CE2364D53}"/>
              </a:ext>
            </a:extLst>
          </p:cNvPr>
          <p:cNvPicPr>
            <a:picLocks noGrp="1" noChangeAspect="1"/>
          </p:cNvPicPr>
          <p:nvPr>
            <p:ph idx="1"/>
          </p:nvPr>
        </p:nvPicPr>
        <p:blipFill>
          <a:blip r:embed="rId3"/>
          <a:stretch>
            <a:fillRect/>
          </a:stretch>
        </p:blipFill>
        <p:spPr>
          <a:xfrm>
            <a:off x="2001885" y="856457"/>
            <a:ext cx="9439275" cy="4962525"/>
          </a:xfrm>
          <a:prstGeom prst="rect">
            <a:avLst/>
          </a:prstGeom>
          <a:solidFill>
            <a:srgbClr val="F7F4F1"/>
          </a:solidFill>
        </p:spPr>
      </p:pic>
    </p:spTree>
    <p:extLst>
      <p:ext uri="{BB962C8B-B14F-4D97-AF65-F5344CB8AC3E}">
        <p14:creationId xmlns:p14="http://schemas.microsoft.com/office/powerpoint/2010/main" val="4044418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F226-1E9E-BBB0-7BFF-5F436CF8C94E}"/>
              </a:ext>
            </a:extLst>
          </p:cNvPr>
          <p:cNvSpPr>
            <a:spLocks noGrp="1"/>
          </p:cNvSpPr>
          <p:nvPr>
            <p:ph type="title"/>
          </p:nvPr>
        </p:nvSpPr>
        <p:spPr/>
        <p:txBody>
          <a:bodyPr>
            <a:normAutofit fontScale="90000"/>
          </a:bodyPr>
          <a:lstStyle/>
          <a:p>
            <a:r>
              <a:rPr lang="en-US">
                <a:solidFill>
                  <a:schemeClr val="tx1"/>
                </a:solidFill>
                <a:latin typeface="Libre Franklin"/>
              </a:rPr>
              <a:t>Student Materials Needed</a:t>
            </a:r>
          </a:p>
        </p:txBody>
      </p:sp>
      <p:sp>
        <p:nvSpPr>
          <p:cNvPr id="4" name="Slide Number Placeholder 3">
            <a:extLst>
              <a:ext uri="{FF2B5EF4-FFF2-40B4-BE49-F238E27FC236}">
                <a16:creationId xmlns:a16="http://schemas.microsoft.com/office/drawing/2014/main" id="{8FCFEBA0-99BC-2C42-73F3-0EF50E455CAD}"/>
              </a:ext>
            </a:extLst>
          </p:cNvPr>
          <p:cNvSpPr>
            <a:spLocks noGrp="1"/>
          </p:cNvSpPr>
          <p:nvPr>
            <p:ph type="sldNum" sz="quarter" idx="4"/>
          </p:nvPr>
        </p:nvSpPr>
        <p:spPr/>
        <p:txBody>
          <a:bodyPr/>
          <a:lstStyle/>
          <a:p>
            <a:fld id="{74743CB8-03B1-D240-A0C2-C770526C1FDB}" type="slidenum">
              <a:rPr lang="en-US" smtClean="0"/>
              <a:pPr/>
              <a:t>3</a:t>
            </a:fld>
            <a:endParaRPr lang="en-US"/>
          </a:p>
        </p:txBody>
      </p:sp>
      <p:graphicFrame>
        <p:nvGraphicFramePr>
          <p:cNvPr id="5" name="Diagram 4">
            <a:extLst>
              <a:ext uri="{FF2B5EF4-FFF2-40B4-BE49-F238E27FC236}">
                <a16:creationId xmlns:a16="http://schemas.microsoft.com/office/drawing/2014/main" id="{0682FCFC-273E-6A4A-A409-C5002F3E48C4}"/>
              </a:ext>
            </a:extLst>
          </p:cNvPr>
          <p:cNvGraphicFramePr/>
          <p:nvPr/>
        </p:nvGraphicFramePr>
        <p:xfrm>
          <a:off x="2025920" y="982523"/>
          <a:ext cx="2651318" cy="4894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id="{0E3B0CAE-2337-C198-0075-52F2A3A468A0}"/>
              </a:ext>
            </a:extLst>
          </p:cNvPr>
          <p:cNvPicPr>
            <a:picLocks noChangeAspect="1"/>
          </p:cNvPicPr>
          <p:nvPr/>
        </p:nvPicPr>
        <p:blipFill>
          <a:blip r:embed="rId7"/>
          <a:stretch>
            <a:fillRect/>
          </a:stretch>
        </p:blipFill>
        <p:spPr>
          <a:xfrm rot="-300000">
            <a:off x="5764781" y="537237"/>
            <a:ext cx="3381516" cy="4429467"/>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7778043D-C9E7-FD88-524A-699C57960FE6}"/>
              </a:ext>
            </a:extLst>
          </p:cNvPr>
          <p:cNvPicPr>
            <a:picLocks noChangeAspect="1"/>
          </p:cNvPicPr>
          <p:nvPr/>
        </p:nvPicPr>
        <p:blipFill>
          <a:blip r:embed="rId8"/>
          <a:stretch>
            <a:fillRect/>
          </a:stretch>
        </p:blipFill>
        <p:spPr>
          <a:xfrm rot="300000">
            <a:off x="7689880" y="1881187"/>
            <a:ext cx="3289242" cy="4429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9808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Content Placeholder 7" descr="A white rectangular object with black text&#10;&#10;AI-generated content may be incorrect.">
            <a:extLst>
              <a:ext uri="{FF2B5EF4-FFF2-40B4-BE49-F238E27FC236}">
                <a16:creationId xmlns:a16="http://schemas.microsoft.com/office/drawing/2014/main" id="{CBB52AF2-ACB2-EF46-52F2-13E9C945CFA9}"/>
              </a:ext>
            </a:extLst>
          </p:cNvPr>
          <p:cNvPicPr>
            <a:picLocks noGrp="1" noChangeAspect="1"/>
          </p:cNvPicPr>
          <p:nvPr>
            <p:ph idx="1"/>
          </p:nvPr>
        </p:nvPicPr>
        <p:blipFill>
          <a:blip r:embed="rId3"/>
          <a:stretch>
            <a:fillRect/>
          </a:stretch>
        </p:blipFill>
        <p:spPr>
          <a:xfrm>
            <a:off x="1460151" y="153988"/>
            <a:ext cx="10600133" cy="5569743"/>
          </a:xfrm>
          <a:prstGeom prst="rect">
            <a:avLst/>
          </a:prstGeom>
          <a:solidFill>
            <a:srgbClr val="F7F4F1"/>
          </a:solidFill>
        </p:spPr>
      </p:pic>
      <p:sp>
        <p:nvSpPr>
          <p:cNvPr id="2" name="Title 1">
            <a:extLst>
              <a:ext uri="{FF2B5EF4-FFF2-40B4-BE49-F238E27FC236}">
                <a16:creationId xmlns:a16="http://schemas.microsoft.com/office/drawing/2014/main" id="{A0FC458A-2E5F-177B-DD61-36AC79626EB8}"/>
              </a:ext>
            </a:extLst>
          </p:cNvPr>
          <p:cNvSpPr>
            <a:spLocks noGrp="1"/>
          </p:cNvSpPr>
          <p:nvPr>
            <p:ph type="title"/>
          </p:nvPr>
        </p:nvSpPr>
        <p:spPr/>
        <p:txBody>
          <a:bodyPr/>
          <a:lstStyle/>
          <a:p>
            <a:r>
              <a:rPr lang="en-US">
                <a:solidFill>
                  <a:schemeClr val="tx1"/>
                </a:solidFill>
                <a:latin typeface="Libre Franklin"/>
              </a:rPr>
              <a:t>Grouping</a:t>
            </a:r>
            <a:endParaRPr lang="en-US">
              <a:solidFill>
                <a:schemeClr val="tx1"/>
              </a:solidFill>
            </a:endParaRPr>
          </a:p>
        </p:txBody>
      </p:sp>
      <p:sp>
        <p:nvSpPr>
          <p:cNvPr id="3" name="Slide Number Placeholder 2">
            <a:extLst>
              <a:ext uri="{FF2B5EF4-FFF2-40B4-BE49-F238E27FC236}">
                <a16:creationId xmlns:a16="http://schemas.microsoft.com/office/drawing/2014/main" id="{C803C109-08D4-4D2E-744E-CD50BC28B34E}"/>
              </a:ext>
            </a:extLst>
          </p:cNvPr>
          <p:cNvSpPr>
            <a:spLocks noGrp="1"/>
          </p:cNvSpPr>
          <p:nvPr>
            <p:ph type="sldNum" sz="quarter" idx="4"/>
          </p:nvPr>
        </p:nvSpPr>
        <p:spPr/>
        <p:txBody>
          <a:bodyPr/>
          <a:lstStyle/>
          <a:p>
            <a:fld id="{74743CB8-03B1-D240-A0C2-C770526C1FDB}" type="slidenum">
              <a:rPr lang="en-US" smtClean="0"/>
              <a:pPr/>
              <a:t>30</a:t>
            </a:fld>
            <a:endParaRPr lang="en-US"/>
          </a:p>
        </p:txBody>
      </p:sp>
      <p:sp>
        <p:nvSpPr>
          <p:cNvPr id="7" name="TextBox 6">
            <a:extLst>
              <a:ext uri="{FF2B5EF4-FFF2-40B4-BE49-F238E27FC236}">
                <a16:creationId xmlns:a16="http://schemas.microsoft.com/office/drawing/2014/main" id="{6732A877-B86F-63FB-15FE-39BE8604040B}"/>
              </a:ext>
            </a:extLst>
          </p:cNvPr>
          <p:cNvSpPr txBox="1"/>
          <p:nvPr/>
        </p:nvSpPr>
        <p:spPr>
          <a:xfrm>
            <a:off x="5630314" y="2680203"/>
            <a:ext cx="1940683" cy="3445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ea typeface="+mn-lt"/>
                <a:cs typeface="+mn-lt"/>
              </a:rPr>
              <a:t>Document C - Secession Statement from Georgia</a:t>
            </a:r>
            <a:r>
              <a:rPr lang="en-US" sz="1400" dirty="0">
                <a:latin typeface="Libre Baskerville"/>
                <a:ea typeface="+mn-lt"/>
                <a:cs typeface="+mn-lt"/>
              </a:rPr>
              <a:t> </a:t>
            </a:r>
            <a:endParaRPr lang="en-US">
              <a:latin typeface="Libre Baskerville"/>
              <a:ea typeface="+mn-lt"/>
              <a:cs typeface="+mn-lt"/>
            </a:endParaRPr>
          </a:p>
          <a:p>
            <a:r>
              <a:rPr lang="en-US" sz="1400" i="1" dirty="0">
                <a:latin typeface="Libre Baskerville"/>
                <a:ea typeface="+mn-lt"/>
                <a:cs typeface="+mn-lt"/>
              </a:rPr>
              <a:t>Claims that Northern states are refusing to uphold constitutional obligations regarding slavery, threatening Georgia's sovereignty.</a:t>
            </a:r>
            <a:endParaRPr lang="en-US" i="1" dirty="0">
              <a:latin typeface="Libre Baskerville"/>
            </a:endParaRPr>
          </a:p>
          <a:p>
            <a:endParaRPr lang="en-US" i="1">
              <a:latin typeface="Libre Franklin Black"/>
            </a:endParaRPr>
          </a:p>
          <a:p>
            <a:pPr marL="228600" lvl="1" indent="-228600">
              <a:buFont typeface=""/>
              <a:buChar char="•"/>
            </a:pPr>
            <a:endParaRPr lang="en-US" sz="1400">
              <a:latin typeface="Libre Baskerville"/>
            </a:endParaRPr>
          </a:p>
        </p:txBody>
      </p:sp>
      <p:sp>
        <p:nvSpPr>
          <p:cNvPr id="11" name="TextBox 10">
            <a:extLst>
              <a:ext uri="{FF2B5EF4-FFF2-40B4-BE49-F238E27FC236}">
                <a16:creationId xmlns:a16="http://schemas.microsoft.com/office/drawing/2014/main" id="{C2136B24-680B-FCBA-3908-28D0B8B3394C}"/>
              </a:ext>
            </a:extLst>
          </p:cNvPr>
          <p:cNvSpPr txBox="1"/>
          <p:nvPr/>
        </p:nvSpPr>
        <p:spPr>
          <a:xfrm>
            <a:off x="9798022" y="2680203"/>
            <a:ext cx="1738278"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ea typeface="+mn-lt"/>
                <a:cs typeface="+mn-lt"/>
              </a:rPr>
              <a:t>Document F -Alexander Stephens' Cornerstone Address</a:t>
            </a:r>
            <a:r>
              <a:rPr lang="en-US" sz="1400" dirty="0">
                <a:latin typeface="Libre Baskerville"/>
                <a:ea typeface="+mn-lt"/>
                <a:cs typeface="+mn-lt"/>
              </a:rPr>
              <a:t> </a:t>
            </a:r>
            <a:endParaRPr lang="en-US" sz="1400">
              <a:latin typeface="Libre Baskerville"/>
              <a:ea typeface="+mn-lt"/>
              <a:cs typeface="+mn-lt"/>
            </a:endParaRPr>
          </a:p>
          <a:p>
            <a:r>
              <a:rPr lang="en-US" sz="1400" i="1" dirty="0">
                <a:latin typeface="Libre Baskerville"/>
                <a:ea typeface="+mn-lt"/>
                <a:cs typeface="+mn-lt"/>
              </a:rPr>
              <a:t>Emphasizes the economic justification for slavery, claiming it as the 'cornerstone' of the Southern economy and society.</a:t>
            </a:r>
            <a:endParaRPr lang="en-US" sz="1400" i="1" dirty="0">
              <a:latin typeface="Libre Baskerville"/>
            </a:endParaRPr>
          </a:p>
          <a:p>
            <a:endParaRPr lang="en-US">
              <a:latin typeface="Libre Franklin Black"/>
              <a:ea typeface="+mn-lt"/>
              <a:cs typeface="+mn-lt"/>
            </a:endParaRPr>
          </a:p>
          <a:p>
            <a:pPr marL="285750" indent="-285750">
              <a:buFont typeface="Arial"/>
              <a:buChar char="•"/>
            </a:pPr>
            <a:endParaRPr lang="en-US" sz="1400">
              <a:latin typeface="Libre Baskerville"/>
              <a:ea typeface="+mn-lt"/>
              <a:cs typeface="+mn-lt"/>
            </a:endParaRPr>
          </a:p>
        </p:txBody>
      </p:sp>
      <p:sp>
        <p:nvSpPr>
          <p:cNvPr id="9" name="TextBox 9">
            <a:extLst>
              <a:ext uri="{FF2B5EF4-FFF2-40B4-BE49-F238E27FC236}">
                <a16:creationId xmlns:a16="http://schemas.microsoft.com/office/drawing/2014/main" id="{8E112E49-FF31-9BE8-C8AD-1E5CF21C018F}"/>
              </a:ext>
            </a:extLst>
          </p:cNvPr>
          <p:cNvSpPr txBox="1"/>
          <p:nvPr/>
        </p:nvSpPr>
        <p:spPr>
          <a:xfrm>
            <a:off x="3575339" y="2380509"/>
            <a:ext cx="3996795" cy="276999"/>
          </a:xfrm>
          <a:prstGeom prst="rect">
            <a:avLst/>
          </a:prstGeom>
          <a:solidFill>
            <a:schemeClr val="accent2">
              <a:lumMod val="20000"/>
              <a:lumOff val="80000"/>
            </a:schemeClr>
          </a:solid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Libre Baskerville"/>
              </a:rPr>
              <a:t>Group 1:</a:t>
            </a:r>
            <a:r>
              <a:rPr lang="en-US" sz="1200" dirty="0">
                <a:latin typeface="Libre Baskerville"/>
              </a:rPr>
              <a:t> </a:t>
            </a:r>
            <a:r>
              <a:rPr lang="en-US" sz="1200" dirty="0">
                <a:latin typeface="Libre Baskerville"/>
                <a:ea typeface="+mn-lt"/>
                <a:cs typeface="+mn-lt"/>
              </a:rPr>
              <a:t>Tensions over the Powers of the States</a:t>
            </a:r>
            <a:endParaRPr lang="en-US" dirty="0">
              <a:latin typeface="Libre Baskerville"/>
              <a:ea typeface="Calibri" panose="020F0502020204030204"/>
              <a:cs typeface="Calibri" panose="020F0502020204030204"/>
            </a:endParaRPr>
          </a:p>
        </p:txBody>
      </p:sp>
      <p:sp>
        <p:nvSpPr>
          <p:cNvPr id="12" name="TextBox 4">
            <a:extLst>
              <a:ext uri="{FF2B5EF4-FFF2-40B4-BE49-F238E27FC236}">
                <a16:creationId xmlns:a16="http://schemas.microsoft.com/office/drawing/2014/main" id="{AE74DC63-B4C4-F0D5-C4E9-E8E2B925808D}"/>
              </a:ext>
            </a:extLst>
          </p:cNvPr>
          <p:cNvSpPr txBox="1"/>
          <p:nvPr/>
        </p:nvSpPr>
        <p:spPr>
          <a:xfrm>
            <a:off x="7876347" y="2382716"/>
            <a:ext cx="3838167" cy="264998"/>
          </a:xfrm>
          <a:prstGeom prst="rect">
            <a:avLst/>
          </a:prstGeom>
          <a:solidFill>
            <a:schemeClr val="accent2">
              <a:lumMod val="20000"/>
              <a:lumOff val="80000"/>
            </a:schemeClr>
          </a:solid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339"/>
              </a:lnSpc>
            </a:pPr>
            <a:r>
              <a:rPr lang="en-US" sz="1200" b="1" dirty="0">
                <a:latin typeface="Libre Baskerville"/>
                <a:cs typeface="Segoe UI"/>
              </a:rPr>
              <a:t>Group 2:</a:t>
            </a:r>
            <a:r>
              <a:rPr lang="en-US" sz="1200" dirty="0">
                <a:latin typeface="Libre Baskerville"/>
                <a:cs typeface="Segoe UI"/>
              </a:rPr>
              <a:t> </a:t>
            </a:r>
            <a:r>
              <a:rPr lang="en-US" sz="1200" dirty="0">
                <a:latin typeface="Libre Baskerville"/>
                <a:ea typeface="+mn-lt"/>
                <a:cs typeface="+mn-lt"/>
              </a:rPr>
              <a:t>Economic Interests</a:t>
            </a:r>
            <a:endParaRPr lang="en-US" sz="1200" dirty="0">
              <a:latin typeface="Libre Baskerville"/>
            </a:endParaRPr>
          </a:p>
        </p:txBody>
      </p:sp>
      <p:sp>
        <p:nvSpPr>
          <p:cNvPr id="13" name="TextBox 12">
            <a:extLst>
              <a:ext uri="{FF2B5EF4-FFF2-40B4-BE49-F238E27FC236}">
                <a16:creationId xmlns:a16="http://schemas.microsoft.com/office/drawing/2014/main" id="{669CFE32-51D1-224E-545A-969788248DF6}"/>
              </a:ext>
            </a:extLst>
          </p:cNvPr>
          <p:cNvSpPr txBox="1"/>
          <p:nvPr/>
        </p:nvSpPr>
        <p:spPr>
          <a:xfrm>
            <a:off x="3575446" y="2682478"/>
            <a:ext cx="1885949" cy="2922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Arial"/>
              </a:rPr>
              <a:t>Document B - Secession Statement from South Carolina</a:t>
            </a:r>
            <a:r>
              <a:rPr lang="en-US" sz="1400" dirty="0">
                <a:latin typeface="Libre Baskerville"/>
                <a:cs typeface="Arial"/>
              </a:rPr>
              <a:t> </a:t>
            </a:r>
            <a:r>
              <a:rPr lang="en-US" sz="1400" i="1" dirty="0">
                <a:latin typeface="Libre Baskerville"/>
                <a:cs typeface="Arial"/>
              </a:rPr>
              <a:t>Argues that non-slaveholding states are infringing upon South Carolina's authority to maintain its ' domestic institutions,' specifically slavery.</a:t>
            </a:r>
            <a:endParaRPr lang="en-US" dirty="0">
              <a:latin typeface="Libre Baskerville"/>
            </a:endParaRPr>
          </a:p>
        </p:txBody>
      </p:sp>
      <p:sp>
        <p:nvSpPr>
          <p:cNvPr id="14" name="TextBox 13">
            <a:extLst>
              <a:ext uri="{FF2B5EF4-FFF2-40B4-BE49-F238E27FC236}">
                <a16:creationId xmlns:a16="http://schemas.microsoft.com/office/drawing/2014/main" id="{8CA0CFCF-84C5-4325-0C5D-2778A85E4A5E}"/>
              </a:ext>
            </a:extLst>
          </p:cNvPr>
          <p:cNvSpPr txBox="1"/>
          <p:nvPr/>
        </p:nvSpPr>
        <p:spPr>
          <a:xfrm>
            <a:off x="7760493" y="2682480"/>
            <a:ext cx="180260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Arial"/>
              </a:rPr>
              <a:t>Document A - Republican Party Platform (1860)</a:t>
            </a:r>
            <a:r>
              <a:rPr lang="en-US" sz="1400" dirty="0">
                <a:latin typeface="Libre Baskerville"/>
                <a:cs typeface="Arial"/>
              </a:rPr>
              <a:t> </a:t>
            </a:r>
            <a:endParaRPr lang="en-US" dirty="0">
              <a:latin typeface="Libre Baskerville"/>
              <a:cs typeface="Arial"/>
            </a:endParaRPr>
          </a:p>
          <a:p>
            <a:r>
              <a:rPr lang="en-US" sz="1400" i="1" dirty="0">
                <a:latin typeface="Libre Baskerville"/>
                <a:cs typeface="Arial"/>
              </a:rPr>
              <a:t>Argues that slavery's expansion threatens economic opportunities for free labor and contradicts constitutional protections.</a:t>
            </a:r>
            <a:endParaRPr lang="en-US" i="1" dirty="0">
              <a:latin typeface="Libre Baskerville"/>
            </a:endParaRPr>
          </a:p>
        </p:txBody>
      </p:sp>
    </p:spTree>
    <p:extLst>
      <p:ext uri="{BB962C8B-B14F-4D97-AF65-F5344CB8AC3E}">
        <p14:creationId xmlns:p14="http://schemas.microsoft.com/office/powerpoint/2010/main" val="1116330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EF5DB-D955-C96F-592E-02CE97A26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266832-581B-9BF7-1CFD-5F2551F53E5B}"/>
              </a:ext>
            </a:extLst>
          </p:cNvPr>
          <p:cNvSpPr>
            <a:spLocks noGrp="1"/>
          </p:cNvSpPr>
          <p:nvPr>
            <p:ph type="title"/>
          </p:nvPr>
        </p:nvSpPr>
        <p:spPr/>
        <p:txBody>
          <a:bodyPr/>
          <a:lstStyle/>
          <a:p>
            <a:r>
              <a:rPr lang="en-US">
                <a:solidFill>
                  <a:schemeClr val="tx1"/>
                </a:solidFill>
                <a:latin typeface="Libre Franklin"/>
              </a:rPr>
              <a:t>Document Analysis</a:t>
            </a:r>
            <a:endParaRPr lang="en-US">
              <a:solidFill>
                <a:schemeClr val="tx1"/>
              </a:solidFill>
            </a:endParaRPr>
          </a:p>
        </p:txBody>
      </p:sp>
      <p:sp>
        <p:nvSpPr>
          <p:cNvPr id="3" name="Slide Number Placeholder 2">
            <a:extLst>
              <a:ext uri="{FF2B5EF4-FFF2-40B4-BE49-F238E27FC236}">
                <a16:creationId xmlns:a16="http://schemas.microsoft.com/office/drawing/2014/main" id="{7546CBBA-FF7A-1333-C855-5BB35D259AD8}"/>
              </a:ext>
            </a:extLst>
          </p:cNvPr>
          <p:cNvSpPr>
            <a:spLocks noGrp="1"/>
          </p:cNvSpPr>
          <p:nvPr>
            <p:ph type="sldNum" sz="quarter" idx="4"/>
          </p:nvPr>
        </p:nvSpPr>
        <p:spPr/>
        <p:txBody>
          <a:bodyPr/>
          <a:lstStyle/>
          <a:p>
            <a:fld id="{74743CB8-03B1-D240-A0C2-C770526C1FDB}" type="slidenum">
              <a:rPr lang="en-US" smtClean="0"/>
              <a:pPr/>
              <a:t>31</a:t>
            </a:fld>
            <a:endParaRPr lang="en-US"/>
          </a:p>
        </p:txBody>
      </p:sp>
      <p:pic>
        <p:nvPicPr>
          <p:cNvPr id="7" name="Picture 6" descr="A grid of white squares&#10;&#10;AI-generated content may be incorrect.">
            <a:extLst>
              <a:ext uri="{FF2B5EF4-FFF2-40B4-BE49-F238E27FC236}">
                <a16:creationId xmlns:a16="http://schemas.microsoft.com/office/drawing/2014/main" id="{3FD46F31-C5C8-740C-D6FA-52D1BCF41A8E}"/>
              </a:ext>
            </a:extLst>
          </p:cNvPr>
          <p:cNvPicPr>
            <a:picLocks noChangeAspect="1"/>
          </p:cNvPicPr>
          <p:nvPr/>
        </p:nvPicPr>
        <p:blipFill>
          <a:blip r:embed="rId3"/>
          <a:stretch>
            <a:fillRect/>
          </a:stretch>
        </p:blipFill>
        <p:spPr>
          <a:xfrm>
            <a:off x="1621728" y="742346"/>
            <a:ext cx="7290134" cy="5670748"/>
          </a:xfrm>
          <a:prstGeom prst="rect">
            <a:avLst/>
          </a:prstGeom>
        </p:spPr>
      </p:pic>
      <p:pic>
        <p:nvPicPr>
          <p:cNvPr id="8" name="Picture 7" descr="A grid of white squares&#10;&#10;AI-generated content may be incorrect.">
            <a:extLst>
              <a:ext uri="{FF2B5EF4-FFF2-40B4-BE49-F238E27FC236}">
                <a16:creationId xmlns:a16="http://schemas.microsoft.com/office/drawing/2014/main" id="{D71ED0CA-22B5-1679-E1DC-FFF9256EA36F}"/>
              </a:ext>
            </a:extLst>
          </p:cNvPr>
          <p:cNvPicPr>
            <a:picLocks noChangeAspect="1"/>
          </p:cNvPicPr>
          <p:nvPr/>
        </p:nvPicPr>
        <p:blipFill>
          <a:blip r:embed="rId3"/>
          <a:srcRect l="17833"/>
          <a:stretch>
            <a:fillRect/>
          </a:stretch>
        </p:blipFill>
        <p:spPr>
          <a:xfrm>
            <a:off x="2866095" y="742345"/>
            <a:ext cx="8926224" cy="5670748"/>
          </a:xfrm>
          <a:prstGeom prst="rect">
            <a:avLst/>
          </a:prstGeom>
        </p:spPr>
      </p:pic>
      <p:cxnSp>
        <p:nvCxnSpPr>
          <p:cNvPr id="17" name="Straight Arrow Connector 16">
            <a:extLst>
              <a:ext uri="{FF2B5EF4-FFF2-40B4-BE49-F238E27FC236}">
                <a16:creationId xmlns:a16="http://schemas.microsoft.com/office/drawing/2014/main" id="{F22C06F3-001A-95F5-0F98-4FC3181A1B14}"/>
              </a:ext>
            </a:extLst>
          </p:cNvPr>
          <p:cNvCxnSpPr/>
          <p:nvPr/>
        </p:nvCxnSpPr>
        <p:spPr>
          <a:xfrm>
            <a:off x="1627518" y="6379232"/>
            <a:ext cx="10159040" cy="23006"/>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CC2222A-C19C-2C84-48C4-3789DEC22928}"/>
              </a:ext>
            </a:extLst>
          </p:cNvPr>
          <p:cNvCxnSpPr/>
          <p:nvPr/>
        </p:nvCxnSpPr>
        <p:spPr>
          <a:xfrm flipH="1">
            <a:off x="2842944" y="742410"/>
            <a:ext cx="63260" cy="567330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56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EF5DB-D955-C96F-592E-02CE97A26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266832-581B-9BF7-1CFD-5F2551F53E5B}"/>
              </a:ext>
            </a:extLst>
          </p:cNvPr>
          <p:cNvSpPr>
            <a:spLocks noGrp="1"/>
          </p:cNvSpPr>
          <p:nvPr>
            <p:ph type="title"/>
          </p:nvPr>
        </p:nvSpPr>
        <p:spPr/>
        <p:txBody>
          <a:bodyPr/>
          <a:lstStyle/>
          <a:p>
            <a:r>
              <a:rPr lang="en-US">
                <a:solidFill>
                  <a:schemeClr val="tx1"/>
                </a:solidFill>
                <a:latin typeface="Libre Franklin"/>
              </a:rPr>
              <a:t>Document Analysis</a:t>
            </a:r>
            <a:endParaRPr lang="en-US">
              <a:solidFill>
                <a:schemeClr val="tx1"/>
              </a:solidFill>
            </a:endParaRPr>
          </a:p>
        </p:txBody>
      </p:sp>
      <p:sp>
        <p:nvSpPr>
          <p:cNvPr id="3" name="Slide Number Placeholder 2">
            <a:extLst>
              <a:ext uri="{FF2B5EF4-FFF2-40B4-BE49-F238E27FC236}">
                <a16:creationId xmlns:a16="http://schemas.microsoft.com/office/drawing/2014/main" id="{7546CBBA-FF7A-1333-C855-5BB35D259AD8}"/>
              </a:ext>
            </a:extLst>
          </p:cNvPr>
          <p:cNvSpPr>
            <a:spLocks noGrp="1"/>
          </p:cNvSpPr>
          <p:nvPr>
            <p:ph type="sldNum" sz="quarter" idx="4"/>
          </p:nvPr>
        </p:nvSpPr>
        <p:spPr/>
        <p:txBody>
          <a:bodyPr/>
          <a:lstStyle/>
          <a:p>
            <a:fld id="{74743CB8-03B1-D240-A0C2-C770526C1FDB}" type="slidenum">
              <a:rPr lang="en-US" smtClean="0"/>
              <a:pPr/>
              <a:t>32</a:t>
            </a:fld>
            <a:endParaRPr lang="en-US"/>
          </a:p>
        </p:txBody>
      </p:sp>
      <p:pic>
        <p:nvPicPr>
          <p:cNvPr id="7" name="Picture 6" descr="A grid of white squares&#10;&#10;AI-generated content may be incorrect.">
            <a:extLst>
              <a:ext uri="{FF2B5EF4-FFF2-40B4-BE49-F238E27FC236}">
                <a16:creationId xmlns:a16="http://schemas.microsoft.com/office/drawing/2014/main" id="{3FD46F31-C5C8-740C-D6FA-52D1BCF41A8E}"/>
              </a:ext>
            </a:extLst>
          </p:cNvPr>
          <p:cNvPicPr>
            <a:picLocks noChangeAspect="1"/>
          </p:cNvPicPr>
          <p:nvPr/>
        </p:nvPicPr>
        <p:blipFill>
          <a:blip r:embed="rId3"/>
          <a:stretch>
            <a:fillRect/>
          </a:stretch>
        </p:blipFill>
        <p:spPr>
          <a:xfrm>
            <a:off x="1621728" y="742346"/>
            <a:ext cx="7290134" cy="5670748"/>
          </a:xfrm>
          <a:prstGeom prst="rect">
            <a:avLst/>
          </a:prstGeom>
        </p:spPr>
      </p:pic>
      <p:pic>
        <p:nvPicPr>
          <p:cNvPr id="8" name="Picture 7" descr="A grid of white squares&#10;&#10;AI-generated content may be incorrect.">
            <a:extLst>
              <a:ext uri="{FF2B5EF4-FFF2-40B4-BE49-F238E27FC236}">
                <a16:creationId xmlns:a16="http://schemas.microsoft.com/office/drawing/2014/main" id="{D71ED0CA-22B5-1679-E1DC-FFF9256EA36F}"/>
              </a:ext>
            </a:extLst>
          </p:cNvPr>
          <p:cNvPicPr>
            <a:picLocks noChangeAspect="1"/>
          </p:cNvPicPr>
          <p:nvPr/>
        </p:nvPicPr>
        <p:blipFill>
          <a:blip r:embed="rId3"/>
          <a:srcRect l="17833"/>
          <a:stretch>
            <a:fillRect/>
          </a:stretch>
        </p:blipFill>
        <p:spPr>
          <a:xfrm>
            <a:off x="2866095" y="742345"/>
            <a:ext cx="8926224" cy="5670748"/>
          </a:xfrm>
          <a:prstGeom prst="rect">
            <a:avLst/>
          </a:prstGeom>
        </p:spPr>
      </p:pic>
      <p:cxnSp>
        <p:nvCxnSpPr>
          <p:cNvPr id="17" name="Straight Arrow Connector 16">
            <a:extLst>
              <a:ext uri="{FF2B5EF4-FFF2-40B4-BE49-F238E27FC236}">
                <a16:creationId xmlns:a16="http://schemas.microsoft.com/office/drawing/2014/main" id="{F22C06F3-001A-95F5-0F98-4FC3181A1B14}"/>
              </a:ext>
            </a:extLst>
          </p:cNvPr>
          <p:cNvCxnSpPr/>
          <p:nvPr/>
        </p:nvCxnSpPr>
        <p:spPr>
          <a:xfrm>
            <a:off x="1627518" y="6379232"/>
            <a:ext cx="10159040" cy="23006"/>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CC2222A-C19C-2C84-48C4-3789DEC22928}"/>
              </a:ext>
            </a:extLst>
          </p:cNvPr>
          <p:cNvCxnSpPr/>
          <p:nvPr/>
        </p:nvCxnSpPr>
        <p:spPr>
          <a:xfrm flipH="1">
            <a:off x="2842944" y="742410"/>
            <a:ext cx="63260" cy="567330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A5A5D0F-F861-F9B5-0AEB-44950D2EB209}"/>
              </a:ext>
            </a:extLst>
          </p:cNvPr>
          <p:cNvSpPr txBox="1"/>
          <p:nvPr/>
        </p:nvSpPr>
        <p:spPr>
          <a:xfrm>
            <a:off x="2971147" y="123000"/>
            <a:ext cx="19839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Libre Baskerville"/>
              </a:rPr>
              <a:t>Document B: </a:t>
            </a:r>
            <a:r>
              <a:rPr lang="en-US" sz="1100" dirty="0">
                <a:latin typeface="Libre Baskerville"/>
              </a:rPr>
              <a:t>Secession Statement from South Carolina</a:t>
            </a:r>
          </a:p>
        </p:txBody>
      </p:sp>
      <p:sp>
        <p:nvSpPr>
          <p:cNvPr id="9" name="TextBox 8">
            <a:extLst>
              <a:ext uri="{FF2B5EF4-FFF2-40B4-BE49-F238E27FC236}">
                <a16:creationId xmlns:a16="http://schemas.microsoft.com/office/drawing/2014/main" id="{B60DAA74-99ED-0A77-9153-677733044C22}"/>
              </a:ext>
            </a:extLst>
          </p:cNvPr>
          <p:cNvSpPr txBox="1"/>
          <p:nvPr/>
        </p:nvSpPr>
        <p:spPr>
          <a:xfrm>
            <a:off x="5203190" y="202076"/>
            <a:ext cx="198390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Libre Baskerville"/>
                <a:ea typeface="+mn-lt"/>
                <a:cs typeface="+mn-lt"/>
              </a:rPr>
              <a:t>Document C:</a:t>
            </a:r>
            <a:r>
              <a:rPr lang="en-US" sz="1100" dirty="0">
                <a:latin typeface="Libre Baskerville"/>
                <a:ea typeface="+mn-lt"/>
                <a:cs typeface="+mn-lt"/>
              </a:rPr>
              <a:t> Secession Statement from Georgia</a:t>
            </a:r>
            <a:endParaRPr lang="en-US" sz="1100" dirty="0">
              <a:latin typeface="Libre Baskerville"/>
              <a:ea typeface="Calibri" panose="020F0502020204030204"/>
              <a:cs typeface="Calibri" panose="020F0502020204030204"/>
            </a:endParaRPr>
          </a:p>
        </p:txBody>
      </p:sp>
      <p:sp>
        <p:nvSpPr>
          <p:cNvPr id="11" name="TextBox 10">
            <a:extLst>
              <a:ext uri="{FF2B5EF4-FFF2-40B4-BE49-F238E27FC236}">
                <a16:creationId xmlns:a16="http://schemas.microsoft.com/office/drawing/2014/main" id="{7455C6BF-9D6B-1210-1921-D77CE5BD017B}"/>
              </a:ext>
            </a:extLst>
          </p:cNvPr>
          <p:cNvSpPr txBox="1"/>
          <p:nvPr/>
        </p:nvSpPr>
        <p:spPr>
          <a:xfrm>
            <a:off x="7435233" y="115812"/>
            <a:ext cx="19839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Libre Baskerville"/>
                <a:ea typeface="+mn-lt"/>
                <a:cs typeface="+mn-lt"/>
              </a:rPr>
              <a:t>Document A:</a:t>
            </a:r>
            <a:r>
              <a:rPr lang="en-US" sz="1100" dirty="0">
                <a:latin typeface="Libre Baskerville"/>
                <a:ea typeface="+mn-lt"/>
                <a:cs typeface="+mn-lt"/>
              </a:rPr>
              <a:t> Republican Party Platform 1860</a:t>
            </a:r>
            <a:endParaRPr lang="en-US" sz="1100" dirty="0">
              <a:latin typeface="Libre Baskerville"/>
            </a:endParaRPr>
          </a:p>
        </p:txBody>
      </p:sp>
      <p:sp>
        <p:nvSpPr>
          <p:cNvPr id="13" name="TextBox 12">
            <a:extLst>
              <a:ext uri="{FF2B5EF4-FFF2-40B4-BE49-F238E27FC236}">
                <a16:creationId xmlns:a16="http://schemas.microsoft.com/office/drawing/2014/main" id="{0E4E1EB6-55A8-0B4A-3B83-EE9937A3C98A}"/>
              </a:ext>
            </a:extLst>
          </p:cNvPr>
          <p:cNvSpPr txBox="1"/>
          <p:nvPr/>
        </p:nvSpPr>
        <p:spPr>
          <a:xfrm>
            <a:off x="9667276" y="115812"/>
            <a:ext cx="198390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Libre Baskerville"/>
                <a:ea typeface="+mn-lt"/>
                <a:cs typeface="+mn-lt"/>
              </a:rPr>
              <a:t>Document F: </a:t>
            </a:r>
            <a:r>
              <a:rPr lang="en-US" sz="1100" dirty="0">
                <a:latin typeface="Libre Baskerville"/>
                <a:ea typeface="+mn-lt"/>
                <a:cs typeface="+mn-lt"/>
              </a:rPr>
              <a:t>Alexander Stephens' Cornerstone Address</a:t>
            </a:r>
            <a:endParaRPr lang="en-US" sz="1100" dirty="0">
              <a:latin typeface="Libre Baskerville"/>
            </a:endParaRPr>
          </a:p>
        </p:txBody>
      </p:sp>
      <p:sp>
        <p:nvSpPr>
          <p:cNvPr id="15" name="TextBox 14">
            <a:extLst>
              <a:ext uri="{FF2B5EF4-FFF2-40B4-BE49-F238E27FC236}">
                <a16:creationId xmlns:a16="http://schemas.microsoft.com/office/drawing/2014/main" id="{2CD14D5C-137D-4345-99D5-B34D0BE3759C}"/>
              </a:ext>
            </a:extLst>
          </p:cNvPr>
          <p:cNvSpPr txBox="1"/>
          <p:nvPr/>
        </p:nvSpPr>
        <p:spPr>
          <a:xfrm>
            <a:off x="2863302" y="799377"/>
            <a:ext cx="22399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ibre Baskerville"/>
                <a:cs typeface="Segoe UI"/>
              </a:rPr>
              <a:t>Voice: </a:t>
            </a:r>
            <a:r>
              <a:rPr lang="en-US" sz="1200" dirty="0">
                <a:latin typeface="Libre Baskerville"/>
                <a:cs typeface="Segoe UI"/>
              </a:rPr>
              <a:t>Leaders of South Carolina</a:t>
            </a:r>
            <a:endParaRPr lang="en-US" sz="1200" dirty="0">
              <a:latin typeface="Libre Baskerville"/>
            </a:endParaRPr>
          </a:p>
        </p:txBody>
      </p:sp>
      <p:sp>
        <p:nvSpPr>
          <p:cNvPr id="19" name="TextBox 18">
            <a:extLst>
              <a:ext uri="{FF2B5EF4-FFF2-40B4-BE49-F238E27FC236}">
                <a16:creationId xmlns:a16="http://schemas.microsoft.com/office/drawing/2014/main" id="{183CEAAA-B1CF-FF5E-7BC2-7DDEF6B7A64D}"/>
              </a:ext>
            </a:extLst>
          </p:cNvPr>
          <p:cNvSpPr txBox="1"/>
          <p:nvPr/>
        </p:nvSpPr>
        <p:spPr>
          <a:xfrm>
            <a:off x="5093329" y="799377"/>
            <a:ext cx="22399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ibre Baskerville"/>
                <a:cs typeface="Segoe UI"/>
              </a:rPr>
              <a:t>Voice:</a:t>
            </a:r>
            <a:r>
              <a:rPr lang="en-US" sz="1200" b="1" dirty="0">
                <a:latin typeface="Libre Baskerville"/>
                <a:ea typeface="+mn-lt"/>
                <a:cs typeface="Segoe UI"/>
              </a:rPr>
              <a:t> </a:t>
            </a:r>
            <a:r>
              <a:rPr lang="en-US" sz="1200" dirty="0">
                <a:latin typeface="Libre Baskerville"/>
                <a:ea typeface="+mn-lt"/>
                <a:cs typeface="Segoe UI"/>
              </a:rPr>
              <a:t>Leaders of Georgia </a:t>
            </a:r>
            <a:endParaRPr lang="en-US" sz="1200" dirty="0">
              <a:latin typeface="Libre Baskerville"/>
              <a:cs typeface="Segoe UI"/>
            </a:endParaRPr>
          </a:p>
        </p:txBody>
      </p:sp>
      <p:sp>
        <p:nvSpPr>
          <p:cNvPr id="20" name="TextBox 19">
            <a:extLst>
              <a:ext uri="{FF2B5EF4-FFF2-40B4-BE49-F238E27FC236}">
                <a16:creationId xmlns:a16="http://schemas.microsoft.com/office/drawing/2014/main" id="{5F1AA607-7056-045F-7C6B-081098B41513}"/>
              </a:ext>
            </a:extLst>
          </p:cNvPr>
          <p:cNvSpPr txBox="1"/>
          <p:nvPr/>
        </p:nvSpPr>
        <p:spPr>
          <a:xfrm>
            <a:off x="7336197" y="799377"/>
            <a:ext cx="21681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ibre Baskerville"/>
                <a:cs typeface="Segoe UI"/>
              </a:rPr>
              <a:t>Voice:</a:t>
            </a:r>
            <a:r>
              <a:rPr lang="en-US" sz="1200" b="1" dirty="0">
                <a:latin typeface="Libre Baskerville"/>
                <a:ea typeface="+mn-lt"/>
                <a:cs typeface="Segoe UI"/>
              </a:rPr>
              <a:t> </a:t>
            </a:r>
            <a:r>
              <a:rPr lang="en-US" sz="1200" dirty="0">
                <a:latin typeface="Libre Baskerville"/>
                <a:ea typeface="+mn-lt"/>
                <a:cs typeface="+mn-lt"/>
              </a:rPr>
              <a:t>Republican Party leadership</a:t>
            </a:r>
            <a:endParaRPr lang="en-US" sz="1200" dirty="0">
              <a:latin typeface="Libre Baskerville"/>
              <a:cs typeface="Segoe UI"/>
            </a:endParaRPr>
          </a:p>
        </p:txBody>
      </p:sp>
      <p:sp>
        <p:nvSpPr>
          <p:cNvPr id="21" name="TextBox 20">
            <a:extLst>
              <a:ext uri="{FF2B5EF4-FFF2-40B4-BE49-F238E27FC236}">
                <a16:creationId xmlns:a16="http://schemas.microsoft.com/office/drawing/2014/main" id="{15369ECA-C62A-59FC-ED29-E64BDF385BCD}"/>
              </a:ext>
            </a:extLst>
          </p:cNvPr>
          <p:cNvSpPr txBox="1"/>
          <p:nvPr/>
        </p:nvSpPr>
        <p:spPr>
          <a:xfrm>
            <a:off x="9548771" y="799377"/>
            <a:ext cx="21249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ibre Baskerville"/>
                <a:cs typeface="Segoe UI"/>
              </a:rPr>
              <a:t>Voice:</a:t>
            </a:r>
            <a:r>
              <a:rPr lang="en-US" sz="1200" b="1" dirty="0">
                <a:latin typeface="Libre Baskerville"/>
                <a:ea typeface="+mn-lt"/>
                <a:cs typeface="Segoe UI"/>
              </a:rPr>
              <a:t> </a:t>
            </a:r>
            <a:r>
              <a:rPr lang="en-US" sz="1200" dirty="0">
                <a:latin typeface="Libre Baskerville"/>
                <a:ea typeface="+mn-lt"/>
                <a:cs typeface="+mn-lt"/>
              </a:rPr>
              <a:t>Alexander Stephens, Vice President of the Confederacy</a:t>
            </a:r>
            <a:endParaRPr lang="en-US" sz="1200" dirty="0" err="1">
              <a:latin typeface="Libre Baskerville"/>
              <a:cs typeface="Segoe UI"/>
            </a:endParaRPr>
          </a:p>
        </p:txBody>
      </p:sp>
      <p:sp>
        <p:nvSpPr>
          <p:cNvPr id="22" name="TextBox 8">
            <a:extLst>
              <a:ext uri="{FF2B5EF4-FFF2-40B4-BE49-F238E27FC236}">
                <a16:creationId xmlns:a16="http://schemas.microsoft.com/office/drawing/2014/main" id="{52227198-CACA-EF44-5D21-824D546B737F}"/>
              </a:ext>
            </a:extLst>
          </p:cNvPr>
          <p:cNvSpPr txBox="1"/>
          <p:nvPr/>
        </p:nvSpPr>
        <p:spPr>
          <a:xfrm>
            <a:off x="2863302" y="2162988"/>
            <a:ext cx="2291171"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cs typeface="Segoe UI"/>
              </a:rPr>
              <a:t>Intent</a:t>
            </a:r>
            <a:r>
              <a:rPr lang="en-US" sz="1200" dirty="0">
                <a:latin typeface="Libre Baskerville"/>
                <a:cs typeface="Segoe UI"/>
              </a:rPr>
              <a:t>:</a:t>
            </a:r>
            <a:r>
              <a:rPr lang="en-US" sz="1200" dirty="0">
                <a:latin typeface="Libre Baskerville"/>
                <a:ea typeface="+mn-lt"/>
                <a:cs typeface="Segoe UI"/>
              </a:rPr>
              <a:t> </a:t>
            </a:r>
            <a:r>
              <a:rPr lang="en-US" sz="1200" dirty="0">
                <a:latin typeface="Libre Baskerville"/>
                <a:ea typeface="+mn-lt"/>
                <a:cs typeface="+mn-lt"/>
              </a:rPr>
              <a:t>To justify secession by arguing that Northern states violated Southern sovereignty over slavery.</a:t>
            </a:r>
          </a:p>
        </p:txBody>
      </p:sp>
      <p:sp>
        <p:nvSpPr>
          <p:cNvPr id="23" name="TextBox 8">
            <a:extLst>
              <a:ext uri="{FF2B5EF4-FFF2-40B4-BE49-F238E27FC236}">
                <a16:creationId xmlns:a16="http://schemas.microsoft.com/office/drawing/2014/main" id="{4DFAB5A0-71BF-0D9D-EDD0-6B30B18B0ED3}"/>
              </a:ext>
            </a:extLst>
          </p:cNvPr>
          <p:cNvSpPr txBox="1"/>
          <p:nvPr/>
        </p:nvSpPr>
        <p:spPr>
          <a:xfrm>
            <a:off x="5107706" y="2162987"/>
            <a:ext cx="2219284"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cs typeface="Segoe UI"/>
              </a:rPr>
              <a:t>Intent</a:t>
            </a:r>
            <a:r>
              <a:rPr lang="en-US" sz="1200" dirty="0">
                <a:latin typeface="Libre Baskerville"/>
                <a:cs typeface="Segoe UI"/>
              </a:rPr>
              <a:t>:</a:t>
            </a:r>
            <a:r>
              <a:rPr lang="en-US" sz="1200" dirty="0">
                <a:latin typeface="Libre Baskerville"/>
                <a:ea typeface="+mn-lt"/>
                <a:cs typeface="Segoe UI"/>
              </a:rPr>
              <a:t> </a:t>
            </a:r>
            <a:r>
              <a:rPr lang="en-US" sz="1200" dirty="0">
                <a:latin typeface="Libre Baskerville"/>
                <a:ea typeface="+mn-lt"/>
                <a:cs typeface="+mn-lt"/>
              </a:rPr>
              <a:t>To declare grievances against Northern states for not respecting agreements about slavery, pushing for secession.</a:t>
            </a:r>
          </a:p>
        </p:txBody>
      </p:sp>
      <p:sp>
        <p:nvSpPr>
          <p:cNvPr id="24" name="TextBox 8">
            <a:extLst>
              <a:ext uri="{FF2B5EF4-FFF2-40B4-BE49-F238E27FC236}">
                <a16:creationId xmlns:a16="http://schemas.microsoft.com/office/drawing/2014/main" id="{75D28964-0CA7-389E-B856-5ED3592D882A}"/>
              </a:ext>
            </a:extLst>
          </p:cNvPr>
          <p:cNvSpPr txBox="1"/>
          <p:nvPr/>
        </p:nvSpPr>
        <p:spPr>
          <a:xfrm>
            <a:off x="7336197" y="2162986"/>
            <a:ext cx="211864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cs typeface="Segoe UI"/>
              </a:rPr>
              <a:t>Intent</a:t>
            </a:r>
            <a:r>
              <a:rPr lang="en-US" sz="1200" dirty="0">
                <a:latin typeface="Libre Baskerville"/>
                <a:cs typeface="Segoe UI"/>
              </a:rPr>
              <a:t>:</a:t>
            </a:r>
            <a:r>
              <a:rPr lang="en-US" sz="1200" dirty="0">
                <a:latin typeface="Libre Baskerville"/>
                <a:ea typeface="+mn-lt"/>
                <a:cs typeface="Segoe UI"/>
              </a:rPr>
              <a:t> </a:t>
            </a:r>
            <a:r>
              <a:rPr lang="en-US" sz="1200" dirty="0">
                <a:latin typeface="Libre Baskerville"/>
                <a:ea typeface="+mn-lt"/>
                <a:cs typeface="+mn-lt"/>
              </a:rPr>
              <a:t>To argue against the expansion of slavery, citing its contradiction with economic opportunity for free labor.</a:t>
            </a:r>
          </a:p>
        </p:txBody>
      </p:sp>
      <p:sp>
        <p:nvSpPr>
          <p:cNvPr id="25" name="TextBox 8">
            <a:extLst>
              <a:ext uri="{FF2B5EF4-FFF2-40B4-BE49-F238E27FC236}">
                <a16:creationId xmlns:a16="http://schemas.microsoft.com/office/drawing/2014/main" id="{B8EEA5AD-EEDA-CA57-BFD0-98BEF094C9E4}"/>
              </a:ext>
            </a:extLst>
          </p:cNvPr>
          <p:cNvSpPr txBox="1"/>
          <p:nvPr/>
        </p:nvSpPr>
        <p:spPr>
          <a:xfrm>
            <a:off x="9548771" y="2162985"/>
            <a:ext cx="2061134"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cs typeface="Segoe UI"/>
              </a:rPr>
              <a:t>Intent</a:t>
            </a:r>
            <a:r>
              <a:rPr lang="en-US" sz="1200" dirty="0">
                <a:latin typeface="Libre Baskerville"/>
                <a:cs typeface="Segoe UI"/>
              </a:rPr>
              <a:t>:</a:t>
            </a:r>
            <a:r>
              <a:rPr lang="en-US" sz="1200" dirty="0">
                <a:latin typeface="Libre Baskerville"/>
                <a:ea typeface="+mn-lt"/>
                <a:cs typeface="Segoe UI"/>
              </a:rPr>
              <a:t> </a:t>
            </a:r>
            <a:r>
              <a:rPr lang="en-US" sz="1200" dirty="0">
                <a:latin typeface="Libre Baskerville"/>
                <a:ea typeface="+mn-lt"/>
                <a:cs typeface="+mn-lt"/>
              </a:rPr>
              <a:t>To justify the Confederate government’s economic structure, explicitly stating slavery as foundational to its economy.</a:t>
            </a:r>
          </a:p>
        </p:txBody>
      </p:sp>
      <p:sp>
        <p:nvSpPr>
          <p:cNvPr id="26" name="TextBox 10">
            <a:extLst>
              <a:ext uri="{FF2B5EF4-FFF2-40B4-BE49-F238E27FC236}">
                <a16:creationId xmlns:a16="http://schemas.microsoft.com/office/drawing/2014/main" id="{01299820-DD88-04BC-99C6-9E5311522111}"/>
              </a:ext>
            </a:extLst>
          </p:cNvPr>
          <p:cNvSpPr txBox="1"/>
          <p:nvPr/>
        </p:nvSpPr>
        <p:spPr>
          <a:xfrm>
            <a:off x="2863302" y="3598877"/>
            <a:ext cx="223287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cs typeface="Segoe UI"/>
              </a:rPr>
              <a:t>Environment</a:t>
            </a:r>
            <a:r>
              <a:rPr lang="en-US" sz="1200" dirty="0">
                <a:latin typeface="Libre Baskerville"/>
                <a:cs typeface="Segoe UI"/>
              </a:rPr>
              <a:t>: Passed right after the Civil War ended, when the country needed to rebuild and deal with the issue of slavery. </a:t>
            </a:r>
            <a:endParaRPr lang="en-US" sz="1200">
              <a:latin typeface="Libre Baskerville"/>
            </a:endParaRPr>
          </a:p>
        </p:txBody>
      </p:sp>
      <p:sp>
        <p:nvSpPr>
          <p:cNvPr id="27" name="TextBox 10">
            <a:extLst>
              <a:ext uri="{FF2B5EF4-FFF2-40B4-BE49-F238E27FC236}">
                <a16:creationId xmlns:a16="http://schemas.microsoft.com/office/drawing/2014/main" id="{933F9220-0DE2-0151-7724-F0DBA7092D54}"/>
              </a:ext>
            </a:extLst>
          </p:cNvPr>
          <p:cNvSpPr txBox="1"/>
          <p:nvPr/>
        </p:nvSpPr>
        <p:spPr>
          <a:xfrm>
            <a:off x="5093329" y="3570122"/>
            <a:ext cx="223287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cs typeface="Segoe UI"/>
              </a:rPr>
              <a:t>Environment</a:t>
            </a:r>
            <a:r>
              <a:rPr lang="en-US" sz="1200" dirty="0">
                <a:latin typeface="Libre Baskerville"/>
                <a:cs typeface="Segoe UI"/>
              </a:rPr>
              <a:t>:</a:t>
            </a:r>
            <a:r>
              <a:rPr lang="en-US" sz="1200" dirty="0">
                <a:latin typeface="Libre Baskerville"/>
                <a:ea typeface="+mn-lt"/>
                <a:cs typeface="Segoe UI"/>
              </a:rPr>
              <a:t> </a:t>
            </a:r>
            <a:r>
              <a:rPr lang="en-US" sz="1200" dirty="0">
                <a:latin typeface="Libre Baskerville"/>
                <a:ea typeface="+mn-lt"/>
                <a:cs typeface="+mn-lt"/>
              </a:rPr>
              <a:t>Rising tensions between North and South, with Georgia asserting its right to protect its economy and institutions.</a:t>
            </a:r>
          </a:p>
        </p:txBody>
      </p:sp>
      <p:sp>
        <p:nvSpPr>
          <p:cNvPr id="28" name="TextBox 10">
            <a:extLst>
              <a:ext uri="{FF2B5EF4-FFF2-40B4-BE49-F238E27FC236}">
                <a16:creationId xmlns:a16="http://schemas.microsoft.com/office/drawing/2014/main" id="{CC4689CF-2C6F-FD01-AB7C-56B7946EA9EB}"/>
              </a:ext>
            </a:extLst>
          </p:cNvPr>
          <p:cNvSpPr txBox="1"/>
          <p:nvPr/>
        </p:nvSpPr>
        <p:spPr>
          <a:xfrm>
            <a:off x="7336197" y="3598876"/>
            <a:ext cx="2232870"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cs typeface="Segoe UI"/>
              </a:rPr>
              <a:t>Environment</a:t>
            </a:r>
            <a:r>
              <a:rPr lang="en-US" sz="1200" dirty="0">
                <a:latin typeface="Libre Baskerville"/>
                <a:cs typeface="Segoe UI"/>
              </a:rPr>
              <a:t>:</a:t>
            </a:r>
            <a:r>
              <a:rPr lang="en-US" sz="1200" dirty="0">
                <a:latin typeface="Libre Baskerville"/>
                <a:ea typeface="+mn-lt"/>
                <a:cs typeface="Segoe UI"/>
              </a:rPr>
              <a:t> </a:t>
            </a:r>
            <a:r>
              <a:rPr lang="en-US" sz="1200" dirty="0">
                <a:latin typeface="Libre Baskerville"/>
                <a:ea typeface="+mn-lt"/>
                <a:cs typeface="+mn-lt"/>
              </a:rPr>
              <a:t>Political campaign platform highlighting economic differences  between free and slave states.</a:t>
            </a:r>
          </a:p>
        </p:txBody>
      </p:sp>
      <p:sp>
        <p:nvSpPr>
          <p:cNvPr id="29" name="TextBox 10">
            <a:extLst>
              <a:ext uri="{FF2B5EF4-FFF2-40B4-BE49-F238E27FC236}">
                <a16:creationId xmlns:a16="http://schemas.microsoft.com/office/drawing/2014/main" id="{043FBC36-A79B-FD4D-3E8F-FFF960609851}"/>
              </a:ext>
            </a:extLst>
          </p:cNvPr>
          <p:cNvSpPr txBox="1"/>
          <p:nvPr/>
        </p:nvSpPr>
        <p:spPr>
          <a:xfrm>
            <a:off x="9548771" y="3598875"/>
            <a:ext cx="2232870"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cs typeface="Segoe UI"/>
              </a:rPr>
              <a:t>Environment</a:t>
            </a:r>
            <a:r>
              <a:rPr lang="en-US" sz="1200" dirty="0">
                <a:latin typeface="Libre Baskerville"/>
                <a:cs typeface="Segoe UI"/>
              </a:rPr>
              <a:t>:</a:t>
            </a:r>
            <a:r>
              <a:rPr lang="en-US" sz="1200" dirty="0">
                <a:latin typeface="Libre Baskerville"/>
                <a:ea typeface="+mn-lt"/>
                <a:cs typeface="Segoe UI"/>
              </a:rPr>
              <a:t> </a:t>
            </a:r>
            <a:r>
              <a:rPr lang="en-US" sz="1200" dirty="0">
                <a:latin typeface="Libre Baskerville"/>
                <a:ea typeface="+mn-lt"/>
                <a:cs typeface="+mn-lt"/>
              </a:rPr>
              <a:t>Early days of the Confederacy, solidifying its social and economic principles.</a:t>
            </a:r>
          </a:p>
        </p:txBody>
      </p:sp>
      <p:sp>
        <p:nvSpPr>
          <p:cNvPr id="30" name="TextBox 4">
            <a:extLst>
              <a:ext uri="{FF2B5EF4-FFF2-40B4-BE49-F238E27FC236}">
                <a16:creationId xmlns:a16="http://schemas.microsoft.com/office/drawing/2014/main" id="{24DD422E-6A7A-C17E-536F-229CDBE22E79}"/>
              </a:ext>
            </a:extLst>
          </p:cNvPr>
          <p:cNvSpPr txBox="1"/>
          <p:nvPr/>
        </p:nvSpPr>
        <p:spPr>
          <a:xfrm>
            <a:off x="2863302" y="5044440"/>
            <a:ext cx="2238602"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rPr>
              <a:t>Who</a:t>
            </a:r>
            <a:r>
              <a:rPr lang="en-US" sz="1200" dirty="0">
                <a:latin typeface="Libre Baskerville"/>
              </a:rPr>
              <a:t>: Fellow Southern states and the broader nation, appealing for unity and justification of their choice.</a:t>
            </a:r>
          </a:p>
        </p:txBody>
      </p:sp>
      <p:sp>
        <p:nvSpPr>
          <p:cNvPr id="31" name="TextBox 4">
            <a:extLst>
              <a:ext uri="{FF2B5EF4-FFF2-40B4-BE49-F238E27FC236}">
                <a16:creationId xmlns:a16="http://schemas.microsoft.com/office/drawing/2014/main" id="{9FFFB7C5-A96B-920A-CF54-CADD3295E863}"/>
              </a:ext>
            </a:extLst>
          </p:cNvPr>
          <p:cNvSpPr txBox="1"/>
          <p:nvPr/>
        </p:nvSpPr>
        <p:spPr>
          <a:xfrm>
            <a:off x="5093329" y="5044439"/>
            <a:ext cx="2238602"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rPr>
              <a:t>Who</a:t>
            </a:r>
            <a:r>
              <a:rPr lang="en-US" sz="1200" dirty="0">
                <a:latin typeface="Libre Baskerville"/>
              </a:rPr>
              <a:t>: Other Southern states and international observers to validate their decision to secede.</a:t>
            </a:r>
            <a:endParaRPr lang="en-US" sz="1200" dirty="0">
              <a:solidFill>
                <a:srgbClr val="000000"/>
              </a:solidFill>
              <a:latin typeface="Libre Baskerville"/>
            </a:endParaRPr>
          </a:p>
          <a:p>
            <a:endParaRPr lang="en-US" sz="1200" dirty="0">
              <a:latin typeface="Libre Baskerville" panose="02000000000000000000" pitchFamily="2" charset="0"/>
            </a:endParaRPr>
          </a:p>
        </p:txBody>
      </p:sp>
      <p:sp>
        <p:nvSpPr>
          <p:cNvPr id="32" name="TextBox 4">
            <a:extLst>
              <a:ext uri="{FF2B5EF4-FFF2-40B4-BE49-F238E27FC236}">
                <a16:creationId xmlns:a16="http://schemas.microsoft.com/office/drawing/2014/main" id="{BEA62F13-2C81-8143-AAF0-BDA60BD8D17F}"/>
              </a:ext>
            </a:extLst>
          </p:cNvPr>
          <p:cNvSpPr txBox="1"/>
          <p:nvPr/>
        </p:nvSpPr>
        <p:spPr>
          <a:xfrm>
            <a:off x="7336197" y="5044438"/>
            <a:ext cx="2238602"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rPr>
              <a:t>Who</a:t>
            </a:r>
            <a:r>
              <a:rPr lang="en-US" sz="1200" dirty="0">
                <a:latin typeface="Libre Baskerville"/>
              </a:rPr>
              <a:t>: Northern voters and political supporters, appealing for unity against slavery's spread.</a:t>
            </a:r>
            <a:endParaRPr lang="en-US" sz="1200" dirty="0">
              <a:solidFill>
                <a:srgbClr val="000000"/>
              </a:solidFill>
              <a:latin typeface="Libre Baskerville"/>
            </a:endParaRPr>
          </a:p>
          <a:p>
            <a:endParaRPr lang="en-US" sz="1200" dirty="0">
              <a:latin typeface="Libre Baskerville" panose="02000000000000000000" pitchFamily="2" charset="0"/>
            </a:endParaRPr>
          </a:p>
        </p:txBody>
      </p:sp>
      <p:sp>
        <p:nvSpPr>
          <p:cNvPr id="33" name="TextBox 4">
            <a:extLst>
              <a:ext uri="{FF2B5EF4-FFF2-40B4-BE49-F238E27FC236}">
                <a16:creationId xmlns:a16="http://schemas.microsoft.com/office/drawing/2014/main" id="{3AAD52E7-C970-2F5E-7704-5BB51AD2ECBA}"/>
              </a:ext>
            </a:extLst>
          </p:cNvPr>
          <p:cNvSpPr txBox="1"/>
          <p:nvPr/>
        </p:nvSpPr>
        <p:spPr>
          <a:xfrm>
            <a:off x="9548771" y="5044437"/>
            <a:ext cx="2238602"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Libre Baskerville"/>
              </a:rPr>
              <a:t>Who</a:t>
            </a:r>
            <a:r>
              <a:rPr lang="en-US" sz="1200" dirty="0">
                <a:latin typeface="Libre Baskerville"/>
              </a:rPr>
              <a:t>: Southerners, supporters, and observers to articulate the ideological foundation of the Confederacy.</a:t>
            </a:r>
            <a:endParaRPr lang="en-US" sz="1200" dirty="0">
              <a:solidFill>
                <a:srgbClr val="000000"/>
              </a:solidFill>
              <a:latin typeface="Libre Baskerville"/>
            </a:endParaRPr>
          </a:p>
          <a:p>
            <a:endParaRPr lang="en-US" sz="1200" dirty="0">
              <a:latin typeface="Libre Baskerville" panose="02000000000000000000" pitchFamily="2" charset="0"/>
            </a:endParaRPr>
          </a:p>
        </p:txBody>
      </p:sp>
    </p:spTree>
    <p:extLst>
      <p:ext uri="{BB962C8B-B14F-4D97-AF65-F5344CB8AC3E}">
        <p14:creationId xmlns:p14="http://schemas.microsoft.com/office/powerpoint/2010/main" val="784122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6B012E0-6666-3157-F740-2FAE876A3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F5ACF-A551-3AB1-AE3B-369554E50174}"/>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Providing Evidence</a:t>
            </a:r>
            <a:endParaRPr lang="en-US" dirty="0">
              <a:solidFill>
                <a:schemeClr val="tx1"/>
              </a:solidFill>
            </a:endParaRPr>
          </a:p>
        </p:txBody>
      </p:sp>
      <p:sp>
        <p:nvSpPr>
          <p:cNvPr id="3" name="Slide Number Placeholder 2">
            <a:extLst>
              <a:ext uri="{FF2B5EF4-FFF2-40B4-BE49-F238E27FC236}">
                <a16:creationId xmlns:a16="http://schemas.microsoft.com/office/drawing/2014/main" id="{8CBF1457-6422-C3F3-AFC6-895A02C4C067}"/>
              </a:ext>
            </a:extLst>
          </p:cNvPr>
          <p:cNvSpPr>
            <a:spLocks noGrp="1"/>
          </p:cNvSpPr>
          <p:nvPr>
            <p:ph type="sldNum" sz="quarter" idx="4"/>
          </p:nvPr>
        </p:nvSpPr>
        <p:spPr/>
        <p:txBody>
          <a:bodyPr/>
          <a:lstStyle/>
          <a:p>
            <a:fld id="{74743CB8-03B1-D240-A0C2-C770526C1FDB}" type="slidenum">
              <a:rPr lang="en-US" smtClean="0"/>
              <a:pPr/>
              <a:t>33</a:t>
            </a:fld>
            <a:endParaRPr lang="en-US"/>
          </a:p>
        </p:txBody>
      </p:sp>
    </p:spTree>
    <p:extLst>
      <p:ext uri="{BB962C8B-B14F-4D97-AF65-F5344CB8AC3E}">
        <p14:creationId xmlns:p14="http://schemas.microsoft.com/office/powerpoint/2010/main" val="1838958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AD16E-1223-0BDF-BFAE-98F9844A6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8E5CD-90BD-6B3B-2727-237B004419E5}"/>
              </a:ext>
            </a:extLst>
          </p:cNvPr>
          <p:cNvSpPr>
            <a:spLocks noGrp="1"/>
          </p:cNvSpPr>
          <p:nvPr>
            <p:ph type="title"/>
          </p:nvPr>
        </p:nvSpPr>
        <p:spPr/>
        <p:txBody>
          <a:bodyPr/>
          <a:lstStyle/>
          <a:p>
            <a:r>
              <a:rPr lang="en-US">
                <a:solidFill>
                  <a:schemeClr val="tx1"/>
                </a:solidFill>
                <a:latin typeface="Libre Franklin"/>
              </a:rPr>
              <a:t>Providing Evidence</a:t>
            </a:r>
          </a:p>
        </p:txBody>
      </p:sp>
      <p:sp>
        <p:nvSpPr>
          <p:cNvPr id="3" name="Slide Number Placeholder 2">
            <a:extLst>
              <a:ext uri="{FF2B5EF4-FFF2-40B4-BE49-F238E27FC236}">
                <a16:creationId xmlns:a16="http://schemas.microsoft.com/office/drawing/2014/main" id="{256160EC-E5AE-ACB9-B3FB-6ACFF9203BC1}"/>
              </a:ext>
            </a:extLst>
          </p:cNvPr>
          <p:cNvSpPr>
            <a:spLocks noGrp="1"/>
          </p:cNvSpPr>
          <p:nvPr>
            <p:ph type="sldNum" sz="quarter" idx="4"/>
          </p:nvPr>
        </p:nvSpPr>
        <p:spPr/>
        <p:txBody>
          <a:bodyPr/>
          <a:lstStyle/>
          <a:p>
            <a:fld id="{74743CB8-03B1-D240-A0C2-C770526C1FDB}" type="slidenum">
              <a:rPr lang="en-US" smtClean="0"/>
              <a:pPr/>
              <a:t>34</a:t>
            </a:fld>
            <a:endParaRPr lang="en-US"/>
          </a:p>
        </p:txBody>
      </p:sp>
      <p:pic>
        <p:nvPicPr>
          <p:cNvPr id="6" name="Picture 5" descr="A white rectangular grid with black text&#10;&#10;AI-generated content may be incorrect.">
            <a:extLst>
              <a:ext uri="{FF2B5EF4-FFF2-40B4-BE49-F238E27FC236}">
                <a16:creationId xmlns:a16="http://schemas.microsoft.com/office/drawing/2014/main" id="{BF1C4B29-D458-0AB2-735D-A857EA3760A1}"/>
              </a:ext>
            </a:extLst>
          </p:cNvPr>
          <p:cNvPicPr>
            <a:picLocks noChangeAspect="1"/>
          </p:cNvPicPr>
          <p:nvPr/>
        </p:nvPicPr>
        <p:blipFill>
          <a:blip r:embed="rId3"/>
          <a:stretch>
            <a:fillRect/>
          </a:stretch>
        </p:blipFill>
        <p:spPr>
          <a:xfrm>
            <a:off x="1638300" y="76200"/>
            <a:ext cx="8915400" cy="6705600"/>
          </a:xfrm>
          <a:prstGeom prst="rect">
            <a:avLst/>
          </a:prstGeom>
        </p:spPr>
      </p:pic>
    </p:spTree>
    <p:extLst>
      <p:ext uri="{BB962C8B-B14F-4D97-AF65-F5344CB8AC3E}">
        <p14:creationId xmlns:p14="http://schemas.microsoft.com/office/powerpoint/2010/main" val="3955174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06BF7-7076-9721-72E2-05977B576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9EA474-EFEA-D7B1-5CD1-EF2DDA5DED02}"/>
              </a:ext>
            </a:extLst>
          </p:cNvPr>
          <p:cNvSpPr>
            <a:spLocks noGrp="1"/>
          </p:cNvSpPr>
          <p:nvPr>
            <p:ph type="title"/>
          </p:nvPr>
        </p:nvSpPr>
        <p:spPr/>
        <p:txBody>
          <a:bodyPr/>
          <a:lstStyle/>
          <a:p>
            <a:r>
              <a:rPr lang="en-US">
                <a:solidFill>
                  <a:schemeClr val="tx1"/>
                </a:solidFill>
                <a:latin typeface="Libre Franklin"/>
              </a:rPr>
              <a:t>Providing Evidence</a:t>
            </a:r>
          </a:p>
        </p:txBody>
      </p:sp>
      <p:sp>
        <p:nvSpPr>
          <p:cNvPr id="3" name="Slide Number Placeholder 2">
            <a:extLst>
              <a:ext uri="{FF2B5EF4-FFF2-40B4-BE49-F238E27FC236}">
                <a16:creationId xmlns:a16="http://schemas.microsoft.com/office/drawing/2014/main" id="{5DE52F89-3BD1-5DAF-6170-1E9E36BAEBAD}"/>
              </a:ext>
            </a:extLst>
          </p:cNvPr>
          <p:cNvSpPr>
            <a:spLocks noGrp="1"/>
          </p:cNvSpPr>
          <p:nvPr>
            <p:ph type="sldNum" sz="quarter" idx="4"/>
          </p:nvPr>
        </p:nvSpPr>
        <p:spPr/>
        <p:txBody>
          <a:bodyPr/>
          <a:lstStyle/>
          <a:p>
            <a:fld id="{74743CB8-03B1-D240-A0C2-C770526C1FDB}" type="slidenum">
              <a:rPr lang="en-US" smtClean="0"/>
              <a:pPr/>
              <a:t>35</a:t>
            </a:fld>
            <a:endParaRPr lang="en-US"/>
          </a:p>
        </p:txBody>
      </p:sp>
      <p:pic>
        <p:nvPicPr>
          <p:cNvPr id="6" name="Picture 5" descr="A white rectangular grid with black text&#10;&#10;AI-generated content may be incorrect.">
            <a:extLst>
              <a:ext uri="{FF2B5EF4-FFF2-40B4-BE49-F238E27FC236}">
                <a16:creationId xmlns:a16="http://schemas.microsoft.com/office/drawing/2014/main" id="{3B2A8576-AAC9-BD5E-50CA-95588DDAB67C}"/>
              </a:ext>
            </a:extLst>
          </p:cNvPr>
          <p:cNvPicPr>
            <a:picLocks noChangeAspect="1"/>
          </p:cNvPicPr>
          <p:nvPr/>
        </p:nvPicPr>
        <p:blipFill>
          <a:blip r:embed="rId3"/>
          <a:stretch>
            <a:fillRect/>
          </a:stretch>
        </p:blipFill>
        <p:spPr>
          <a:xfrm>
            <a:off x="1638300" y="76200"/>
            <a:ext cx="8915400" cy="6705600"/>
          </a:xfrm>
          <a:prstGeom prst="rect">
            <a:avLst/>
          </a:prstGeom>
        </p:spPr>
      </p:pic>
      <p:sp>
        <p:nvSpPr>
          <p:cNvPr id="4" name="TextBox 3">
            <a:extLst>
              <a:ext uri="{FF2B5EF4-FFF2-40B4-BE49-F238E27FC236}">
                <a16:creationId xmlns:a16="http://schemas.microsoft.com/office/drawing/2014/main" id="{77657248-67E7-3392-D743-581A84FC2DC9}"/>
              </a:ext>
            </a:extLst>
          </p:cNvPr>
          <p:cNvSpPr txBox="1"/>
          <p:nvPr/>
        </p:nvSpPr>
        <p:spPr>
          <a:xfrm>
            <a:off x="1791419" y="3818626"/>
            <a:ext cx="213935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Libre Baskerville"/>
                <a:cs typeface="Segoe UI"/>
              </a:rPr>
              <a:t>VIEW Sentence: ​</a:t>
            </a:r>
          </a:p>
          <a:p>
            <a:r>
              <a:rPr lang="en-US" sz="1200" dirty="0">
                <a:latin typeface="Libre Baskerville"/>
                <a:cs typeface="Segoe UI"/>
              </a:rPr>
              <a:t>Southern leaders express their belief that Northern states violated their right to manage slavery, which justified their decision to secede.​</a:t>
            </a:r>
          </a:p>
          <a:p>
            <a:r>
              <a:rPr lang="en-US" sz="1200" dirty="0">
                <a:latin typeface="Libre Baskerville"/>
                <a:cs typeface="Segoe UI"/>
              </a:rPr>
              <a:t>​</a:t>
            </a:r>
          </a:p>
          <a:p>
            <a:r>
              <a:rPr lang="en-US" sz="1200" dirty="0">
                <a:latin typeface="Libre Baskerville"/>
                <a:cs typeface="Segoe UI"/>
              </a:rPr>
              <a:t>Quote: ​</a:t>
            </a:r>
          </a:p>
          <a:p>
            <a:r>
              <a:rPr lang="en-US" sz="1200" dirty="0">
                <a:latin typeface="Libre Baskerville"/>
                <a:cs typeface="Segoe UI"/>
              </a:rPr>
              <a:t>"The non-slaveholding States... have assumed the right of deciding upon the propriety of our domestic..."</a:t>
            </a:r>
            <a:endParaRPr lang="en-US" sz="1200" dirty="0">
              <a:solidFill>
                <a:schemeClr val="tx1"/>
              </a:solidFill>
              <a:latin typeface="Libre Baskerville"/>
              <a:cs typeface="Segoe UI"/>
            </a:endParaRPr>
          </a:p>
        </p:txBody>
      </p:sp>
      <p:sp>
        <p:nvSpPr>
          <p:cNvPr id="5" name="TextBox 4">
            <a:extLst>
              <a:ext uri="{FF2B5EF4-FFF2-40B4-BE49-F238E27FC236}">
                <a16:creationId xmlns:a16="http://schemas.microsoft.com/office/drawing/2014/main" id="{5B44122B-E1C2-07C2-1F5E-B87653D80E09}"/>
              </a:ext>
            </a:extLst>
          </p:cNvPr>
          <p:cNvSpPr txBox="1"/>
          <p:nvPr/>
        </p:nvSpPr>
        <p:spPr>
          <a:xfrm>
            <a:off x="3919269" y="3818626"/>
            <a:ext cx="2182481" cy="2692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Libre Baskerville"/>
                <a:cs typeface="Segoe UI"/>
              </a:rPr>
              <a:t>VIEW Sentence: ​</a:t>
            </a:r>
          </a:p>
          <a:p>
            <a:r>
              <a:rPr lang="en-US" sz="1200" dirty="0">
                <a:latin typeface="Libre Baskerville"/>
                <a:cs typeface="Segoe UI"/>
              </a:rPr>
              <a:t>Georgia claims that Northern states violated their constitutional obligations, threatening Southern economic stability and prompting </a:t>
            </a:r>
            <a:r>
              <a:rPr lang="en-US" sz="1200">
                <a:latin typeface="Libre Baskerville"/>
                <a:cs typeface="Segoe UI"/>
              </a:rPr>
              <a:t>secession​.</a:t>
            </a:r>
          </a:p>
          <a:p>
            <a:r>
              <a:rPr lang="en-US" sz="1200" dirty="0">
                <a:latin typeface="Libre Baskerville"/>
                <a:cs typeface="Segoe UI"/>
              </a:rPr>
              <a:t>​</a:t>
            </a:r>
          </a:p>
          <a:p>
            <a:r>
              <a:rPr lang="en-US" sz="1200" dirty="0">
                <a:latin typeface="Libre Baskerville"/>
                <a:cs typeface="Segoe UI"/>
              </a:rPr>
              <a:t>Quote: ​</a:t>
            </a:r>
          </a:p>
          <a:p>
            <a:r>
              <a:rPr lang="en-US" sz="1200" dirty="0">
                <a:latin typeface="Libre Baskerville"/>
                <a:cs typeface="Segoe UI"/>
              </a:rPr>
              <a:t>"They have endeavored to weaken our security, to disturb our domestic peace and tranquility..."</a:t>
            </a:r>
          </a:p>
        </p:txBody>
      </p:sp>
      <p:sp>
        <p:nvSpPr>
          <p:cNvPr id="7" name="TextBox 6">
            <a:extLst>
              <a:ext uri="{FF2B5EF4-FFF2-40B4-BE49-F238E27FC236}">
                <a16:creationId xmlns:a16="http://schemas.microsoft.com/office/drawing/2014/main" id="{81E21B64-FF67-15BA-DA05-EC1D9178C7A8}"/>
              </a:ext>
            </a:extLst>
          </p:cNvPr>
          <p:cNvSpPr txBox="1"/>
          <p:nvPr/>
        </p:nvSpPr>
        <p:spPr>
          <a:xfrm>
            <a:off x="6219645" y="3818626"/>
            <a:ext cx="202433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Libre Baskerville"/>
                <a:cs typeface="Segoe UI"/>
              </a:rPr>
              <a:t>These documents demonstrate how disagreements over the powers of the states—specifically, the right to maintain slavery—fueled conflict that led to secession.</a:t>
            </a:r>
            <a:endParaRPr lang="en-US" dirty="0">
              <a:latin typeface="Libre Baskerville"/>
            </a:endParaRPr>
          </a:p>
        </p:txBody>
      </p:sp>
      <p:sp>
        <p:nvSpPr>
          <p:cNvPr id="8" name="TextBox 7">
            <a:extLst>
              <a:ext uri="{FF2B5EF4-FFF2-40B4-BE49-F238E27FC236}">
                <a16:creationId xmlns:a16="http://schemas.microsoft.com/office/drawing/2014/main" id="{D5F14226-6642-4883-2D8E-1781D0ACB527}"/>
              </a:ext>
            </a:extLst>
          </p:cNvPr>
          <p:cNvSpPr txBox="1"/>
          <p:nvPr/>
        </p:nvSpPr>
        <p:spPr>
          <a:xfrm>
            <a:off x="8376249" y="3818626"/>
            <a:ext cx="203870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Libre Baskerville"/>
                <a:cs typeface="Segoe UI"/>
              </a:rPr>
              <a:t>South Carolina and Georgia's secessions in 1860 marked the beginning of a wave of Southern states leaving the Union, driven by fears that slavery would be restricted by Northern influence.</a:t>
            </a:r>
            <a:endParaRPr lang="en-US" dirty="0">
              <a:latin typeface="Libre Baskerville"/>
            </a:endParaRPr>
          </a:p>
        </p:txBody>
      </p:sp>
      <p:sp>
        <p:nvSpPr>
          <p:cNvPr id="10" name="TextBox 9">
            <a:extLst>
              <a:ext uri="{FF2B5EF4-FFF2-40B4-BE49-F238E27FC236}">
                <a16:creationId xmlns:a16="http://schemas.microsoft.com/office/drawing/2014/main" id="{AC8B1C36-F6D7-F476-E0FE-75D33D1701A3}"/>
              </a:ext>
            </a:extLst>
          </p:cNvPr>
          <p:cNvSpPr txBox="1"/>
          <p:nvPr/>
        </p:nvSpPr>
        <p:spPr>
          <a:xfrm>
            <a:off x="1864090" y="3127868"/>
            <a:ext cx="19839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Libre Baskerville"/>
              </a:rPr>
              <a:t>Document B: Secession Statement from South Carolina</a:t>
            </a:r>
          </a:p>
        </p:txBody>
      </p:sp>
      <p:sp>
        <p:nvSpPr>
          <p:cNvPr id="12" name="TextBox 11">
            <a:extLst>
              <a:ext uri="{FF2B5EF4-FFF2-40B4-BE49-F238E27FC236}">
                <a16:creationId xmlns:a16="http://schemas.microsoft.com/office/drawing/2014/main" id="{85F287EB-9B3F-4127-7639-F44CFF521BA3}"/>
              </a:ext>
            </a:extLst>
          </p:cNvPr>
          <p:cNvSpPr txBox="1"/>
          <p:nvPr/>
        </p:nvSpPr>
        <p:spPr>
          <a:xfrm>
            <a:off x="4024247" y="3221321"/>
            <a:ext cx="198390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Libre Baskerville"/>
                <a:ea typeface="+mn-lt"/>
                <a:cs typeface="+mn-lt"/>
              </a:rPr>
              <a:t>Document C: Secession Statement from Georgia</a:t>
            </a:r>
            <a:endParaRPr lang="en-US" sz="1100" b="1" dirty="0">
              <a:latin typeface="Libre Baskerville"/>
              <a:ea typeface="Calibri" panose="020F0502020204030204"/>
              <a:cs typeface="Calibri" panose="020F0502020204030204"/>
            </a:endParaRPr>
          </a:p>
        </p:txBody>
      </p:sp>
    </p:spTree>
    <p:extLst>
      <p:ext uri="{BB962C8B-B14F-4D97-AF65-F5344CB8AC3E}">
        <p14:creationId xmlns:p14="http://schemas.microsoft.com/office/powerpoint/2010/main" val="3290770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439067-593D-9444-C652-612D4EF6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12E8B-1C49-1ECF-4B37-EA987590D9A0}"/>
              </a:ext>
            </a:extLst>
          </p:cNvPr>
          <p:cNvSpPr>
            <a:spLocks noGrp="1"/>
          </p:cNvSpPr>
          <p:nvPr>
            <p:ph type="title"/>
          </p:nvPr>
        </p:nvSpPr>
        <p:spPr>
          <a:xfrm>
            <a:off x="212835" y="139927"/>
            <a:ext cx="11766331" cy="1325563"/>
          </a:xfrm>
        </p:spPr>
        <p:txBody>
          <a:bodyPr anchor="ctr">
            <a:normAutofit/>
          </a:bodyPr>
          <a:lstStyle/>
          <a:p>
            <a:r>
              <a:rPr lang="en-US">
                <a:latin typeface="Libre Franklin"/>
              </a:rPr>
              <a:t>Peer Review: Choose 3</a:t>
            </a:r>
            <a:endParaRPr lang="en-US"/>
          </a:p>
        </p:txBody>
      </p:sp>
      <p:sp>
        <p:nvSpPr>
          <p:cNvPr id="4" name="Slide Number Placeholder 3">
            <a:extLst>
              <a:ext uri="{FF2B5EF4-FFF2-40B4-BE49-F238E27FC236}">
                <a16:creationId xmlns:a16="http://schemas.microsoft.com/office/drawing/2014/main" id="{D858CF11-23DC-8850-727E-C827029EA609}"/>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36</a:t>
            </a:fld>
            <a:endParaRPr lang="en-US"/>
          </a:p>
        </p:txBody>
      </p:sp>
      <p:sp>
        <p:nvSpPr>
          <p:cNvPr id="3" name="Content Placeholder 2">
            <a:extLst>
              <a:ext uri="{FF2B5EF4-FFF2-40B4-BE49-F238E27FC236}">
                <a16:creationId xmlns:a16="http://schemas.microsoft.com/office/drawing/2014/main" id="{7EB633B6-E336-4D6D-9E3D-353A1426AACA}"/>
              </a:ext>
            </a:extLst>
          </p:cNvPr>
          <p:cNvSpPr>
            <a:spLocks noGrp="1"/>
          </p:cNvSpPr>
          <p:nvPr>
            <p:ph idx="1"/>
          </p:nvPr>
        </p:nvSpPr>
        <p:spPr>
          <a:xfrm>
            <a:off x="609599" y="1612900"/>
            <a:ext cx="11369565" cy="4564063"/>
          </a:xfrm>
        </p:spPr>
        <p:txBody>
          <a:bodyPr vert="horz" lIns="91440" tIns="45720" rIns="91440" bIns="45720" rtlCol="0" anchor="t">
            <a:normAutofit/>
          </a:bodyPr>
          <a:lstStyle/>
          <a:p>
            <a:pPr marL="0" indent="0">
              <a:buNone/>
            </a:pPr>
            <a:endParaRPr lang="en-US" b="0" i="0">
              <a:effectLst/>
            </a:endParaRPr>
          </a:p>
          <a:p>
            <a:pPr marL="0" indent="0">
              <a:buNone/>
            </a:pPr>
            <a:endParaRPr lang="en-US" u="sng">
              <a:solidFill>
                <a:schemeClr val="tx1"/>
              </a:solidFill>
              <a:latin typeface="Libre Baskerville"/>
            </a:endParaRPr>
          </a:p>
          <a:p>
            <a:endParaRPr lang="en-US">
              <a:solidFill>
                <a:srgbClr val="272D31"/>
              </a:solidFill>
            </a:endParaRPr>
          </a:p>
          <a:p>
            <a:endParaRPr lang="en-US"/>
          </a:p>
        </p:txBody>
      </p:sp>
      <p:graphicFrame>
        <p:nvGraphicFramePr>
          <p:cNvPr id="5" name="Diagram 4">
            <a:extLst>
              <a:ext uri="{FF2B5EF4-FFF2-40B4-BE49-F238E27FC236}">
                <a16:creationId xmlns:a16="http://schemas.microsoft.com/office/drawing/2014/main" id="{3654AE02-8497-10B7-2A0D-BDF1309DB1D8}"/>
              </a:ext>
            </a:extLst>
          </p:cNvPr>
          <p:cNvGraphicFramePr/>
          <p:nvPr/>
        </p:nvGraphicFramePr>
        <p:xfrm>
          <a:off x="547953" y="1274852"/>
          <a:ext cx="10993350" cy="5232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10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CBE1-1C7A-2EBE-6C62-C32600BA0740}"/>
              </a:ext>
            </a:extLst>
          </p:cNvPr>
          <p:cNvSpPr>
            <a:spLocks noGrp="1"/>
          </p:cNvSpPr>
          <p:nvPr>
            <p:ph type="title"/>
          </p:nvPr>
        </p:nvSpPr>
        <p:spPr>
          <a:xfrm>
            <a:off x="212835" y="2626966"/>
            <a:ext cx="11766331" cy="1325563"/>
          </a:xfrm>
        </p:spPr>
        <p:txBody>
          <a:bodyPr>
            <a:noAutofit/>
          </a:bodyPr>
          <a:lstStyle/>
          <a:p>
            <a:pPr algn="ctr"/>
            <a:r>
              <a:rPr lang="en-US" sz="3700" dirty="0">
                <a:latin typeface="Libre Franklin"/>
              </a:rPr>
              <a:t>How did fundamental disagreements over slavery and its expansion lead to a devastating civil war that transformed the United States?  </a:t>
            </a:r>
            <a:endParaRPr lang="en-US"/>
          </a:p>
        </p:txBody>
      </p:sp>
    </p:spTree>
    <p:extLst>
      <p:ext uri="{BB962C8B-B14F-4D97-AF65-F5344CB8AC3E}">
        <p14:creationId xmlns:p14="http://schemas.microsoft.com/office/powerpoint/2010/main" val="314581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EA8020-F1B1-3B1C-8198-5B8096577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15F57-0EBE-5167-BD30-8081BE3CCE00}"/>
              </a:ext>
            </a:extLst>
          </p:cNvPr>
          <p:cNvSpPr>
            <a:spLocks noGrp="1"/>
          </p:cNvSpPr>
          <p:nvPr>
            <p:ph type="title"/>
          </p:nvPr>
        </p:nvSpPr>
        <p:spPr>
          <a:xfrm>
            <a:off x="212835" y="2103455"/>
            <a:ext cx="11766331" cy="1325563"/>
          </a:xfrm>
        </p:spPr>
        <p:txBody>
          <a:bodyPr>
            <a:noAutofit/>
          </a:bodyPr>
          <a:lstStyle/>
          <a:p>
            <a:pPr algn="ctr"/>
            <a:r>
              <a:rPr lang="en-US" dirty="0">
                <a:latin typeface="Libre Franklin"/>
              </a:rPr>
              <a:t>Reading and Annotation </a:t>
            </a:r>
            <a:endParaRPr lang="en-US" dirty="0"/>
          </a:p>
        </p:txBody>
      </p:sp>
    </p:spTree>
    <p:extLst>
      <p:ext uri="{BB962C8B-B14F-4D97-AF65-F5344CB8AC3E}">
        <p14:creationId xmlns:p14="http://schemas.microsoft.com/office/powerpoint/2010/main" val="123662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17B8-1E09-0CC2-D98A-C33A5759F4A9}"/>
              </a:ext>
            </a:extLst>
          </p:cNvPr>
          <p:cNvSpPr>
            <a:spLocks noGrp="1"/>
          </p:cNvSpPr>
          <p:nvPr>
            <p:ph type="title"/>
          </p:nvPr>
        </p:nvSpPr>
        <p:spPr/>
        <p:txBody>
          <a:bodyPr>
            <a:normAutofit fontScale="90000"/>
          </a:bodyPr>
          <a:lstStyle/>
          <a:p>
            <a:r>
              <a:rPr lang="en-US" sz="3200">
                <a:solidFill>
                  <a:srgbClr val="333B41"/>
                </a:solidFill>
                <a:effectLst/>
                <a:latin typeface="Libre Franklin"/>
              </a:rPr>
              <a:t>Document </a:t>
            </a:r>
            <a:r>
              <a:rPr lang="en-US" sz="3200">
                <a:solidFill>
                  <a:srgbClr val="333B41"/>
                </a:solidFill>
                <a:latin typeface="Libre Franklin"/>
              </a:rPr>
              <a:t>A: Excerpt from the Republican Party Platform (1860) </a:t>
            </a:r>
            <a:endParaRPr lang="en-US"/>
          </a:p>
        </p:txBody>
      </p:sp>
      <p:sp>
        <p:nvSpPr>
          <p:cNvPr id="4" name="Slide Number Placeholder 3">
            <a:extLst>
              <a:ext uri="{FF2B5EF4-FFF2-40B4-BE49-F238E27FC236}">
                <a16:creationId xmlns:a16="http://schemas.microsoft.com/office/drawing/2014/main" id="{E9D4118D-A111-1CB6-88DC-CCFD844CE193}"/>
              </a:ext>
            </a:extLst>
          </p:cNvPr>
          <p:cNvSpPr>
            <a:spLocks noGrp="1"/>
          </p:cNvSpPr>
          <p:nvPr>
            <p:ph type="sldNum" sz="quarter" idx="4"/>
          </p:nvPr>
        </p:nvSpPr>
        <p:spPr/>
        <p:txBody>
          <a:bodyPr/>
          <a:lstStyle/>
          <a:p>
            <a:fld id="{74743CB8-03B1-D240-A0C2-C770526C1FDB}" type="slidenum">
              <a:rPr lang="en-US" smtClean="0"/>
              <a:pPr/>
              <a:t>6</a:t>
            </a:fld>
            <a:endParaRPr lang="en-US"/>
          </a:p>
        </p:txBody>
      </p:sp>
      <p:graphicFrame>
        <p:nvGraphicFramePr>
          <p:cNvPr id="10" name="Table 9">
            <a:extLst>
              <a:ext uri="{FF2B5EF4-FFF2-40B4-BE49-F238E27FC236}">
                <a16:creationId xmlns:a16="http://schemas.microsoft.com/office/drawing/2014/main" id="{DD8C369C-FBB6-2B8F-4D08-74E9B464D66A}"/>
              </a:ext>
            </a:extLst>
          </p:cNvPr>
          <p:cNvGraphicFramePr>
            <a:graphicFrameLocks noGrp="1"/>
          </p:cNvGraphicFramePr>
          <p:nvPr>
            <p:extLst>
              <p:ext uri="{D42A27DB-BD31-4B8C-83A1-F6EECF244321}">
                <p14:modId xmlns:p14="http://schemas.microsoft.com/office/powerpoint/2010/main" val="1941618715"/>
              </p:ext>
            </p:extLst>
          </p:nvPr>
        </p:nvGraphicFramePr>
        <p:xfrm>
          <a:off x="1840301" y="690113"/>
          <a:ext cx="9814559" cy="4754880"/>
        </p:xfrm>
        <a:graphic>
          <a:graphicData uri="http://schemas.openxmlformats.org/drawingml/2006/table">
            <a:tbl>
              <a:tblPr bandRow="1">
                <a:tableStyleId>{5C22544A-7EE6-4342-B048-85BDC9FD1C3A}</a:tableStyleId>
              </a:tblPr>
              <a:tblGrid>
                <a:gridCol w="7223760">
                  <a:extLst>
                    <a:ext uri="{9D8B030D-6E8A-4147-A177-3AD203B41FA5}">
                      <a16:colId xmlns:a16="http://schemas.microsoft.com/office/drawing/2014/main" val="610232732"/>
                    </a:ext>
                  </a:extLst>
                </a:gridCol>
                <a:gridCol w="2590799">
                  <a:extLst>
                    <a:ext uri="{9D8B030D-6E8A-4147-A177-3AD203B41FA5}">
                      <a16:colId xmlns:a16="http://schemas.microsoft.com/office/drawing/2014/main" val="580696805"/>
                    </a:ext>
                  </a:extLst>
                </a:gridCol>
              </a:tblGrid>
              <a:tr h="4754880">
                <a:tc>
                  <a:txBody>
                    <a:bodyPr/>
                    <a:lstStyle/>
                    <a:p>
                      <a:pPr rtl="0" fontAlgn="base">
                        <a:lnSpc>
                          <a:spcPct val="100000"/>
                        </a:lnSpc>
                        <a:buNone/>
                      </a:pPr>
                      <a:r>
                        <a:rPr lang="en-US" sz="2000" dirty="0">
                          <a:solidFill>
                            <a:srgbClr val="111111"/>
                          </a:solidFill>
                          <a:effectLst/>
                          <a:latin typeface="Libre Baskerville"/>
                        </a:rPr>
                        <a:t>That the normal condition of all the territory of the United States is that of freedom: That, as our Republican fathers, when they had </a:t>
                      </a:r>
                      <a:r>
                        <a:rPr lang="en-US" sz="2000" b="1" dirty="0">
                          <a:solidFill>
                            <a:srgbClr val="111111"/>
                          </a:solidFill>
                          <a:effectLst/>
                          <a:latin typeface="Libre Baskerville"/>
                        </a:rPr>
                        <a:t>abolished </a:t>
                      </a:r>
                      <a:r>
                        <a:rPr lang="en-US" sz="2000" dirty="0">
                          <a:solidFill>
                            <a:srgbClr val="111111"/>
                          </a:solidFill>
                          <a:effectLst/>
                          <a:latin typeface="Libre Baskerville"/>
                        </a:rPr>
                        <a:t>slavery in all our national territory, </a:t>
                      </a:r>
                      <a:r>
                        <a:rPr lang="en-US" sz="2000" b="1" dirty="0">
                          <a:solidFill>
                            <a:srgbClr val="111111"/>
                          </a:solidFill>
                          <a:effectLst/>
                          <a:latin typeface="Libre Baskerville"/>
                        </a:rPr>
                        <a:t>ordained</a:t>
                      </a:r>
                      <a:r>
                        <a:rPr lang="en-US" sz="2000" dirty="0">
                          <a:solidFill>
                            <a:srgbClr val="111111"/>
                          </a:solidFill>
                          <a:effectLst/>
                          <a:latin typeface="Libre Baskerville"/>
                        </a:rPr>
                        <a:t> that "no persons should be deprived of life, liberty or property without due process of law," it becomes our duty, by legislation, whenever such legislation is necessary, to maintain this </a:t>
                      </a:r>
                      <a:r>
                        <a:rPr lang="en-US" sz="2000" b="1" dirty="0">
                          <a:solidFill>
                            <a:srgbClr val="111111"/>
                          </a:solidFill>
                          <a:effectLst/>
                          <a:latin typeface="Libre Baskerville"/>
                        </a:rPr>
                        <a:t>provision</a:t>
                      </a:r>
                      <a:r>
                        <a:rPr lang="en-US" sz="2000" dirty="0">
                          <a:solidFill>
                            <a:srgbClr val="111111"/>
                          </a:solidFill>
                          <a:effectLst/>
                          <a:latin typeface="Libre Baskerville"/>
                        </a:rPr>
                        <a:t> of the Constitution against all attempts to violate it; and we deny the authority of Congress, of a territorial legislature, or of any individuals, to give legal existence to slavery in any territory of the United States </a:t>
                      </a:r>
                      <a:endParaRPr lang="en-US" sz="2000" dirty="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endParaRPr lang="en-US" sz="2000" b="1">
                        <a:solidFill>
                          <a:srgbClr val="333B41"/>
                        </a:solidFill>
                        <a:effectLst/>
                        <a:latin typeface="Libre Baskerville"/>
                      </a:endParaRPr>
                    </a:p>
                    <a:p>
                      <a:pPr rtl="0" fontAlgn="base">
                        <a:lnSpc>
                          <a:spcPct val="100000"/>
                        </a:lnSpc>
                        <a:buNone/>
                      </a:pPr>
                      <a:endParaRPr lang="en-US" sz="2000">
                        <a:solidFill>
                          <a:srgbClr val="333B41"/>
                        </a:solidFill>
                        <a:effectLst/>
                      </a:endParaRPr>
                    </a:p>
                    <a:p>
                      <a:pPr rtl="0" fontAlgn="base">
                        <a:lnSpc>
                          <a:spcPct val="100000"/>
                        </a:lnSpc>
                        <a:buNone/>
                      </a:pPr>
                      <a:endParaRPr lang="en-US" sz="2000">
                        <a:solidFill>
                          <a:srgbClr val="333B41"/>
                        </a:solidFill>
                        <a:effectLst/>
                      </a:endParaRPr>
                    </a:p>
                    <a:p>
                      <a:pPr rtl="0" fontAlgn="base">
                        <a:lnSpc>
                          <a:spcPct val="100000"/>
                        </a:lnSpc>
                        <a:buNone/>
                      </a:pPr>
                      <a:endParaRPr lang="en-US" sz="2000">
                        <a:solidFill>
                          <a:srgbClr val="333B41"/>
                        </a:solidFill>
                        <a:effectLst/>
                      </a:endParaRPr>
                    </a:p>
                    <a:p>
                      <a:pPr rtl="0" fontAlgn="base">
                        <a:lnSpc>
                          <a:spcPct val="100000"/>
                        </a:lnSpc>
                        <a:buNone/>
                      </a:pPr>
                      <a:r>
                        <a:rPr lang="en-US" sz="2000" b="1" dirty="0">
                          <a:solidFill>
                            <a:srgbClr val="333B41"/>
                          </a:solidFill>
                          <a:effectLst/>
                          <a:latin typeface="Libre Baskerville"/>
                        </a:rPr>
                        <a:t>abolished</a:t>
                      </a:r>
                      <a:r>
                        <a:rPr lang="en-US" sz="2000" dirty="0">
                          <a:solidFill>
                            <a:srgbClr val="333B41"/>
                          </a:solidFill>
                          <a:effectLst/>
                          <a:latin typeface="Libre Baskerville"/>
                        </a:rPr>
                        <a:t>- ended </a:t>
                      </a:r>
                    </a:p>
                    <a:p>
                      <a:pPr rtl="0" fontAlgn="base">
                        <a:lnSpc>
                          <a:spcPct val="100000"/>
                        </a:lnSpc>
                        <a:buNone/>
                      </a:pPr>
                      <a:r>
                        <a:rPr lang="en-US" sz="2000" b="1" dirty="0">
                          <a:solidFill>
                            <a:srgbClr val="333B41"/>
                          </a:solidFill>
                          <a:effectLst/>
                          <a:latin typeface="Libre Baskerville"/>
                        </a:rPr>
                        <a:t>ordained- </a:t>
                      </a:r>
                      <a:r>
                        <a:rPr lang="en-US" sz="2000" dirty="0">
                          <a:solidFill>
                            <a:srgbClr val="333B41"/>
                          </a:solidFill>
                          <a:effectLst/>
                          <a:latin typeface="Libre Baskerville"/>
                        </a:rPr>
                        <a:t>officially established  </a:t>
                      </a:r>
                    </a:p>
                    <a:p>
                      <a:pPr rtl="0" fontAlgn="base">
                        <a:lnSpc>
                          <a:spcPct val="100000"/>
                        </a:lnSpc>
                        <a:buNone/>
                      </a:pPr>
                      <a:endParaRPr lang="en-US" sz="2000">
                        <a:solidFill>
                          <a:srgbClr val="333B41"/>
                        </a:solidFill>
                        <a:effectLst/>
                      </a:endParaRPr>
                    </a:p>
                    <a:p>
                      <a:pPr rtl="0" fontAlgn="base">
                        <a:lnSpc>
                          <a:spcPct val="100000"/>
                        </a:lnSpc>
                        <a:buNone/>
                      </a:pPr>
                      <a:endParaRPr lang="en-US" sz="2000">
                        <a:solidFill>
                          <a:srgbClr val="333B41"/>
                        </a:solidFill>
                        <a:effectLst/>
                      </a:endParaRPr>
                    </a:p>
                    <a:p>
                      <a:pPr rtl="0" fontAlgn="base">
                        <a:lnSpc>
                          <a:spcPct val="100000"/>
                        </a:lnSpc>
                        <a:buNone/>
                      </a:pPr>
                      <a:endParaRPr lang="en-US" sz="2000">
                        <a:solidFill>
                          <a:srgbClr val="333B41"/>
                        </a:solidFill>
                        <a:effectLst/>
                      </a:endParaRPr>
                    </a:p>
                    <a:p>
                      <a:pPr rtl="0" fontAlgn="base">
                        <a:lnSpc>
                          <a:spcPct val="100000"/>
                        </a:lnSpc>
                        <a:buNone/>
                      </a:pPr>
                      <a:endParaRPr lang="en-US" sz="2000">
                        <a:solidFill>
                          <a:srgbClr val="333B41"/>
                        </a:solidFill>
                        <a:effectLst/>
                      </a:endParaRPr>
                    </a:p>
                    <a:p>
                      <a:pPr rtl="0" fontAlgn="base">
                        <a:lnSpc>
                          <a:spcPct val="100000"/>
                        </a:lnSpc>
                        <a:buNone/>
                      </a:pPr>
                      <a:r>
                        <a:rPr lang="en-US" sz="2000" b="1">
                          <a:solidFill>
                            <a:srgbClr val="333B41"/>
                          </a:solidFill>
                          <a:effectLst/>
                          <a:latin typeface="Libre Baskerville"/>
                        </a:rPr>
                        <a:t>provision- </a:t>
                      </a:r>
                      <a:r>
                        <a:rPr lang="en-US" sz="2000" dirty="0">
                          <a:solidFill>
                            <a:srgbClr val="333B41"/>
                          </a:solidFill>
                          <a:effectLst/>
                          <a:latin typeface="Libre Baskerville"/>
                        </a:rPr>
                        <a:t>part of, section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2615848"/>
                  </a:ext>
                </a:extLst>
              </a:tr>
            </a:tbl>
          </a:graphicData>
        </a:graphic>
      </p:graphicFrame>
    </p:spTree>
    <p:extLst>
      <p:ext uri="{BB962C8B-B14F-4D97-AF65-F5344CB8AC3E}">
        <p14:creationId xmlns:p14="http://schemas.microsoft.com/office/powerpoint/2010/main" val="153546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01E72-712D-0569-DFA9-671DD0A3C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F94B7-EC50-1BA9-971C-14235317E2CD}"/>
              </a:ext>
            </a:extLst>
          </p:cNvPr>
          <p:cNvSpPr>
            <a:spLocks noGrp="1"/>
          </p:cNvSpPr>
          <p:nvPr>
            <p:ph type="title"/>
          </p:nvPr>
        </p:nvSpPr>
        <p:spPr/>
        <p:txBody>
          <a:bodyPr>
            <a:normAutofit fontScale="90000"/>
          </a:bodyPr>
          <a:lstStyle/>
          <a:p>
            <a:r>
              <a:rPr lang="en-US" sz="3200" dirty="0">
                <a:solidFill>
                  <a:srgbClr val="333B41"/>
                </a:solidFill>
                <a:effectLst/>
                <a:latin typeface="Libre Franklin"/>
              </a:rPr>
              <a:t>Document </a:t>
            </a:r>
            <a:r>
              <a:rPr lang="en-US" sz="3200" dirty="0">
                <a:solidFill>
                  <a:srgbClr val="333B41"/>
                </a:solidFill>
                <a:latin typeface="Libre Franklin"/>
              </a:rPr>
              <a:t>B: Excerpt from Daniel Webster “7th of March” Speech (1850) </a:t>
            </a:r>
            <a:endParaRPr lang="en-US" dirty="0"/>
          </a:p>
        </p:txBody>
      </p:sp>
      <p:sp>
        <p:nvSpPr>
          <p:cNvPr id="4" name="Slide Number Placeholder 3">
            <a:extLst>
              <a:ext uri="{FF2B5EF4-FFF2-40B4-BE49-F238E27FC236}">
                <a16:creationId xmlns:a16="http://schemas.microsoft.com/office/drawing/2014/main" id="{DE13B72D-363F-86BC-41BF-B0571DF5A45A}"/>
              </a:ext>
            </a:extLst>
          </p:cNvPr>
          <p:cNvSpPr>
            <a:spLocks noGrp="1"/>
          </p:cNvSpPr>
          <p:nvPr>
            <p:ph type="sldNum" sz="quarter" idx="4"/>
          </p:nvPr>
        </p:nvSpPr>
        <p:spPr/>
        <p:txBody>
          <a:bodyPr/>
          <a:lstStyle/>
          <a:p>
            <a:fld id="{74743CB8-03B1-D240-A0C2-C770526C1FDB}" type="slidenum">
              <a:rPr lang="en-US" smtClean="0"/>
              <a:pPr/>
              <a:t>7</a:t>
            </a:fld>
            <a:endParaRPr lang="en-US"/>
          </a:p>
        </p:txBody>
      </p:sp>
      <p:graphicFrame>
        <p:nvGraphicFramePr>
          <p:cNvPr id="6" name="Table 5">
            <a:extLst>
              <a:ext uri="{FF2B5EF4-FFF2-40B4-BE49-F238E27FC236}">
                <a16:creationId xmlns:a16="http://schemas.microsoft.com/office/drawing/2014/main" id="{B2698240-7C57-2C38-1B00-706386C8F6FC}"/>
              </a:ext>
            </a:extLst>
          </p:cNvPr>
          <p:cNvGraphicFramePr>
            <a:graphicFrameLocks noGrp="1"/>
          </p:cNvGraphicFramePr>
          <p:nvPr>
            <p:extLst>
              <p:ext uri="{D42A27DB-BD31-4B8C-83A1-F6EECF244321}">
                <p14:modId xmlns:p14="http://schemas.microsoft.com/office/powerpoint/2010/main" val="2895333038"/>
              </p:ext>
            </p:extLst>
          </p:nvPr>
        </p:nvGraphicFramePr>
        <p:xfrm>
          <a:off x="1646516" y="246095"/>
          <a:ext cx="9964814" cy="6339840"/>
        </p:xfrm>
        <a:graphic>
          <a:graphicData uri="http://schemas.openxmlformats.org/drawingml/2006/table">
            <a:tbl>
              <a:tblPr bandRow="1">
                <a:tableStyleId>{5C22544A-7EE6-4342-B048-85BDC9FD1C3A}</a:tableStyleId>
              </a:tblPr>
              <a:tblGrid>
                <a:gridCol w="6894793">
                  <a:extLst>
                    <a:ext uri="{9D8B030D-6E8A-4147-A177-3AD203B41FA5}">
                      <a16:colId xmlns:a16="http://schemas.microsoft.com/office/drawing/2014/main" val="3440913306"/>
                    </a:ext>
                  </a:extLst>
                </a:gridCol>
                <a:gridCol w="3070021">
                  <a:extLst>
                    <a:ext uri="{9D8B030D-6E8A-4147-A177-3AD203B41FA5}">
                      <a16:colId xmlns:a16="http://schemas.microsoft.com/office/drawing/2014/main" val="4241851378"/>
                    </a:ext>
                  </a:extLst>
                </a:gridCol>
              </a:tblGrid>
              <a:tr h="190500">
                <a:tc>
                  <a:txBody>
                    <a:bodyPr/>
                    <a:lstStyle/>
                    <a:p>
                      <a:pPr rtl="0" fontAlgn="base">
                        <a:lnSpc>
                          <a:spcPct val="100000"/>
                        </a:lnSpc>
                        <a:spcBef>
                          <a:spcPts val="1200"/>
                        </a:spcBef>
                        <a:spcAft>
                          <a:spcPts val="1200"/>
                        </a:spcAft>
                        <a:buNone/>
                      </a:pPr>
                      <a:r>
                        <a:rPr lang="en-US" sz="2000" dirty="0">
                          <a:solidFill>
                            <a:srgbClr val="333A40"/>
                          </a:solidFill>
                          <a:effectLst/>
                          <a:latin typeface="Libre Baskerville"/>
                        </a:rPr>
                        <a:t>Mr. President, three things are quite clear as historical truths. One is, that there was an expectation that, on the </a:t>
                      </a:r>
                      <a:r>
                        <a:rPr lang="en-US" sz="2000" b="1" dirty="0">
                          <a:solidFill>
                            <a:srgbClr val="333A40"/>
                          </a:solidFill>
                          <a:effectLst/>
                          <a:latin typeface="Libre Baskerville"/>
                        </a:rPr>
                        <a:t>ceasing </a:t>
                      </a:r>
                      <a:r>
                        <a:rPr lang="en-US" sz="2000" dirty="0">
                          <a:solidFill>
                            <a:srgbClr val="333A40"/>
                          </a:solidFill>
                          <a:effectLst/>
                          <a:latin typeface="Libre Baskerville"/>
                        </a:rPr>
                        <a:t>of the </a:t>
                      </a:r>
                      <a:r>
                        <a:rPr lang="en-US" sz="2000" b="1" dirty="0">
                          <a:solidFill>
                            <a:srgbClr val="333A40"/>
                          </a:solidFill>
                          <a:effectLst/>
                          <a:latin typeface="Libre Baskerville"/>
                        </a:rPr>
                        <a:t>importation </a:t>
                      </a:r>
                      <a:r>
                        <a:rPr lang="en-US" sz="2000" dirty="0">
                          <a:solidFill>
                            <a:srgbClr val="333A40"/>
                          </a:solidFill>
                          <a:effectLst/>
                          <a:latin typeface="Libre Baskerville"/>
                        </a:rPr>
                        <a:t>of slaves from Africa, slavery would begin to run out here. That was hoped and expected.  </a:t>
                      </a:r>
                      <a:endParaRPr lang="en-US" sz="2000" dirty="0">
                        <a:solidFill>
                          <a:srgbClr val="333B41"/>
                        </a:solidFill>
                        <a:effectLst/>
                        <a:latin typeface="Libre Baskerville"/>
                      </a:endParaRPr>
                    </a:p>
                    <a:p>
                      <a:pPr rtl="0" fontAlgn="base">
                        <a:lnSpc>
                          <a:spcPct val="100000"/>
                        </a:lnSpc>
                        <a:spcBef>
                          <a:spcPts val="1200"/>
                        </a:spcBef>
                        <a:spcAft>
                          <a:spcPts val="1200"/>
                        </a:spcAft>
                        <a:buNone/>
                      </a:pPr>
                      <a:r>
                        <a:rPr lang="en-US" sz="2000" dirty="0">
                          <a:solidFill>
                            <a:srgbClr val="333A40"/>
                          </a:solidFill>
                          <a:effectLst/>
                          <a:latin typeface="Libre Baskerville"/>
                        </a:rPr>
                        <a:t>Another is, that, as far as there was any power in Congress to prevent the spread of slavery in the United States, that power was executed in the most absolute manner, and to the fullest extent. . . . [The] </a:t>
                      </a:r>
                      <a:r>
                        <a:rPr lang="en-US" sz="2000" b="1" dirty="0">
                          <a:solidFill>
                            <a:srgbClr val="333A40"/>
                          </a:solidFill>
                          <a:effectLst/>
                          <a:latin typeface="Libre Baskerville"/>
                        </a:rPr>
                        <a:t>Ordinance </a:t>
                      </a:r>
                      <a:r>
                        <a:rPr lang="en-US" sz="2000" dirty="0">
                          <a:solidFill>
                            <a:srgbClr val="333A40"/>
                          </a:solidFill>
                          <a:effectLst/>
                          <a:latin typeface="Libre Baskerville"/>
                        </a:rPr>
                        <a:t>prohibiting slavery for ever northwest of the Ohio has the hand and seal and every Southern member in Congress. It was therefore no </a:t>
                      </a:r>
                      <a:r>
                        <a:rPr lang="en-US" sz="2000" b="1" dirty="0">
                          <a:solidFill>
                            <a:srgbClr val="333A40"/>
                          </a:solidFill>
                          <a:effectLst/>
                          <a:latin typeface="Libre Baskerville"/>
                        </a:rPr>
                        <a:t>aggression </a:t>
                      </a:r>
                      <a:r>
                        <a:rPr lang="en-US" sz="2000" dirty="0">
                          <a:solidFill>
                            <a:srgbClr val="333A40"/>
                          </a:solidFill>
                          <a:effectLst/>
                          <a:latin typeface="Libre Baskerville"/>
                        </a:rPr>
                        <a:t>of the North on the South.  </a:t>
                      </a:r>
                      <a:endParaRPr lang="en-US" sz="2000" dirty="0">
                        <a:solidFill>
                          <a:srgbClr val="333B41"/>
                        </a:solidFill>
                        <a:effectLst/>
                        <a:latin typeface="Libre Baskerville"/>
                      </a:endParaRPr>
                    </a:p>
                    <a:p>
                      <a:pPr rtl="0" fontAlgn="base">
                        <a:lnSpc>
                          <a:spcPct val="100000"/>
                        </a:lnSpc>
                        <a:spcBef>
                          <a:spcPts val="1200"/>
                        </a:spcBef>
                        <a:spcAft>
                          <a:spcPts val="1200"/>
                        </a:spcAft>
                        <a:buNone/>
                      </a:pPr>
                      <a:r>
                        <a:rPr lang="en-US" sz="2000" dirty="0">
                          <a:solidFill>
                            <a:srgbClr val="333A40"/>
                          </a:solidFill>
                          <a:effectLst/>
                          <a:latin typeface="Libre Baskerville"/>
                        </a:rPr>
                        <a:t>The other and third clear historical truth is, that the </a:t>
                      </a:r>
                      <a:r>
                        <a:rPr lang="en-US" sz="2000" b="1" dirty="0">
                          <a:solidFill>
                            <a:srgbClr val="333A40"/>
                          </a:solidFill>
                          <a:effectLst/>
                          <a:latin typeface="Libre Baskerville"/>
                        </a:rPr>
                        <a:t>Convention </a:t>
                      </a:r>
                      <a:r>
                        <a:rPr lang="en-US" sz="2000" dirty="0">
                          <a:solidFill>
                            <a:srgbClr val="333A40"/>
                          </a:solidFill>
                          <a:effectLst/>
                          <a:latin typeface="Libre Baskerville"/>
                        </a:rPr>
                        <a:t>meant to leave slavery in the State as they found it, entirely under the authority and control of the States themselves. . . . </a:t>
                      </a:r>
                      <a:endParaRPr lang="en-US" sz="2000" dirty="0">
                        <a:solidFill>
                          <a:srgbClr val="333B41"/>
                        </a:solidFill>
                        <a:effectLst/>
                        <a:latin typeface="Libre Baskerville"/>
                      </a:endParaRPr>
                    </a:p>
                    <a:p>
                      <a:pPr rtl="0" fontAlgn="base">
                        <a:lnSpc>
                          <a:spcPct val="100000"/>
                        </a:lnSpc>
                        <a:buNone/>
                      </a:pPr>
                      <a:endParaRPr lang="en-US" sz="2000" dirty="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endParaRPr lang="en-US" sz="2000" b="1" dirty="0">
                        <a:solidFill>
                          <a:srgbClr val="333B41"/>
                        </a:solidFill>
                        <a:effectLst/>
                        <a:latin typeface="Libre Baskerville"/>
                      </a:endParaRPr>
                    </a:p>
                    <a:p>
                      <a:pPr rtl="0" fontAlgn="base">
                        <a:lnSpc>
                          <a:spcPct val="100000"/>
                        </a:lnSpc>
                        <a:buNone/>
                      </a:pPr>
                      <a:endParaRPr lang="en-US" sz="2000" dirty="0">
                        <a:solidFill>
                          <a:srgbClr val="333B41"/>
                        </a:solidFill>
                        <a:effectLst/>
                        <a:latin typeface="Libre Baskerville"/>
                      </a:endParaRPr>
                    </a:p>
                    <a:p>
                      <a:pPr rtl="0" fontAlgn="base">
                        <a:lnSpc>
                          <a:spcPct val="100000"/>
                        </a:lnSpc>
                        <a:buNone/>
                      </a:pPr>
                      <a:r>
                        <a:rPr lang="en-US" sz="2000" b="1" dirty="0">
                          <a:solidFill>
                            <a:srgbClr val="333B41"/>
                          </a:solidFill>
                          <a:effectLst/>
                          <a:latin typeface="Libre Baskerville"/>
                        </a:rPr>
                        <a:t>ceasing</a:t>
                      </a:r>
                      <a:r>
                        <a:rPr lang="en-US" sz="2000" dirty="0">
                          <a:solidFill>
                            <a:srgbClr val="333B41"/>
                          </a:solidFill>
                          <a:effectLst/>
                          <a:latin typeface="Libre Baskerville"/>
                        </a:rPr>
                        <a:t>- stopping </a:t>
                      </a:r>
                    </a:p>
                    <a:p>
                      <a:pPr rtl="0" fontAlgn="base">
                        <a:lnSpc>
                          <a:spcPct val="100000"/>
                        </a:lnSpc>
                        <a:buNone/>
                      </a:pPr>
                      <a:endParaRPr lang="en-US" sz="2000" dirty="0">
                        <a:solidFill>
                          <a:srgbClr val="333B41"/>
                        </a:solidFill>
                        <a:effectLst/>
                        <a:latin typeface="Libre Baskerville"/>
                      </a:endParaRPr>
                    </a:p>
                    <a:p>
                      <a:pPr rtl="0" fontAlgn="base">
                        <a:lnSpc>
                          <a:spcPct val="100000"/>
                        </a:lnSpc>
                        <a:buNone/>
                      </a:pPr>
                      <a:r>
                        <a:rPr lang="en-US" sz="2000" b="1" dirty="0">
                          <a:solidFill>
                            <a:srgbClr val="333B41"/>
                          </a:solidFill>
                          <a:effectLst/>
                          <a:latin typeface="Libre Baskerville"/>
                        </a:rPr>
                        <a:t>importation- </a:t>
                      </a:r>
                      <a:r>
                        <a:rPr lang="en-US" sz="2000" dirty="0">
                          <a:solidFill>
                            <a:srgbClr val="333B41"/>
                          </a:solidFill>
                          <a:effectLst/>
                          <a:latin typeface="Libre Baskerville"/>
                        </a:rPr>
                        <a:t>to bring in </a:t>
                      </a:r>
                    </a:p>
                    <a:p>
                      <a:pPr rtl="0" fontAlgn="base">
                        <a:lnSpc>
                          <a:spcPct val="100000"/>
                        </a:lnSpc>
                        <a:buNone/>
                      </a:pPr>
                      <a:endParaRPr lang="en-US" sz="2000" dirty="0">
                        <a:solidFill>
                          <a:srgbClr val="333B41"/>
                        </a:solidFill>
                        <a:effectLst/>
                        <a:latin typeface="Libre Baskerville"/>
                      </a:endParaRPr>
                    </a:p>
                    <a:p>
                      <a:pPr rtl="0" fontAlgn="base">
                        <a:lnSpc>
                          <a:spcPct val="100000"/>
                        </a:lnSpc>
                        <a:buNone/>
                      </a:pPr>
                      <a:endParaRPr lang="en-US" sz="2000" dirty="0">
                        <a:solidFill>
                          <a:srgbClr val="333B41"/>
                        </a:solidFill>
                        <a:effectLst/>
                        <a:latin typeface="Libre Baskerville"/>
                      </a:endParaRPr>
                    </a:p>
                    <a:p>
                      <a:pPr rtl="0" fontAlgn="base">
                        <a:lnSpc>
                          <a:spcPct val="100000"/>
                        </a:lnSpc>
                        <a:buNone/>
                      </a:pPr>
                      <a:endParaRPr lang="en-US" sz="2000" dirty="0">
                        <a:solidFill>
                          <a:srgbClr val="333B41"/>
                        </a:solidFill>
                        <a:effectLst/>
                        <a:latin typeface="Libre Baskerville"/>
                      </a:endParaRPr>
                    </a:p>
                    <a:p>
                      <a:pPr rtl="0" fontAlgn="base">
                        <a:lnSpc>
                          <a:spcPct val="100000"/>
                        </a:lnSpc>
                        <a:buNone/>
                      </a:pPr>
                      <a:endParaRPr lang="en-US" sz="2000" dirty="0">
                        <a:solidFill>
                          <a:srgbClr val="333B41"/>
                        </a:solidFill>
                        <a:effectLst/>
                        <a:latin typeface="Libre Baskerville"/>
                      </a:endParaRPr>
                    </a:p>
                    <a:p>
                      <a:pPr rtl="0" fontAlgn="base">
                        <a:lnSpc>
                          <a:spcPct val="100000"/>
                        </a:lnSpc>
                        <a:buNone/>
                      </a:pPr>
                      <a:r>
                        <a:rPr lang="en-US" sz="2000" b="1" dirty="0">
                          <a:solidFill>
                            <a:srgbClr val="333B41"/>
                          </a:solidFill>
                          <a:effectLst/>
                          <a:latin typeface="Libre Baskerville"/>
                        </a:rPr>
                        <a:t>Ordinance- </a:t>
                      </a:r>
                      <a:r>
                        <a:rPr lang="en-US" sz="2000" dirty="0">
                          <a:solidFill>
                            <a:srgbClr val="333B41"/>
                          </a:solidFill>
                          <a:effectLst/>
                          <a:latin typeface="Libre Baskerville"/>
                        </a:rPr>
                        <a:t>law  </a:t>
                      </a:r>
                    </a:p>
                    <a:p>
                      <a:pPr rtl="0" fontAlgn="base">
                        <a:lnSpc>
                          <a:spcPct val="100000"/>
                        </a:lnSpc>
                        <a:buNone/>
                      </a:pPr>
                      <a:endParaRPr lang="en-US" sz="2000" dirty="0">
                        <a:solidFill>
                          <a:srgbClr val="333B41"/>
                        </a:solidFill>
                        <a:effectLst/>
                        <a:latin typeface="Libre Baskerville"/>
                      </a:endParaRPr>
                    </a:p>
                    <a:p>
                      <a:pPr rtl="0" fontAlgn="base">
                        <a:lnSpc>
                          <a:spcPct val="100000"/>
                        </a:lnSpc>
                        <a:buNone/>
                      </a:pPr>
                      <a:endParaRPr lang="en-US" sz="2000" dirty="0">
                        <a:solidFill>
                          <a:srgbClr val="333B41"/>
                        </a:solidFill>
                        <a:effectLst/>
                        <a:latin typeface="Libre Baskerville"/>
                      </a:endParaRPr>
                    </a:p>
                    <a:p>
                      <a:pPr rtl="0" fontAlgn="base">
                        <a:lnSpc>
                          <a:spcPct val="100000"/>
                        </a:lnSpc>
                        <a:buNone/>
                      </a:pPr>
                      <a:r>
                        <a:rPr lang="en-US" sz="2000" b="1" dirty="0">
                          <a:solidFill>
                            <a:srgbClr val="333B41"/>
                          </a:solidFill>
                          <a:effectLst/>
                          <a:latin typeface="Libre Baskerville"/>
                        </a:rPr>
                        <a:t>aggression- </a:t>
                      </a:r>
                      <a:r>
                        <a:rPr lang="en-US" sz="2000" dirty="0">
                          <a:solidFill>
                            <a:srgbClr val="333B41"/>
                          </a:solidFill>
                          <a:effectLst/>
                          <a:latin typeface="Libre Baskerville"/>
                        </a:rPr>
                        <a:t>hostility  </a:t>
                      </a:r>
                    </a:p>
                    <a:p>
                      <a:pPr rtl="0" fontAlgn="base">
                        <a:lnSpc>
                          <a:spcPct val="100000"/>
                        </a:lnSpc>
                        <a:buNone/>
                      </a:pPr>
                      <a:endParaRPr lang="en-US" sz="2000" dirty="0">
                        <a:solidFill>
                          <a:srgbClr val="333B41"/>
                        </a:solidFill>
                        <a:effectLst/>
                        <a:latin typeface="Libre Baskerville"/>
                      </a:endParaRPr>
                    </a:p>
                    <a:p>
                      <a:pPr rtl="0" fontAlgn="base">
                        <a:lnSpc>
                          <a:spcPct val="100000"/>
                        </a:lnSpc>
                        <a:buNone/>
                      </a:pPr>
                      <a:r>
                        <a:rPr lang="en-US" sz="2000" b="1" dirty="0">
                          <a:solidFill>
                            <a:srgbClr val="333B41"/>
                          </a:solidFill>
                          <a:effectLst/>
                          <a:latin typeface="Libre Baskerville"/>
                        </a:rPr>
                        <a:t>Convention-</a:t>
                      </a:r>
                      <a:r>
                        <a:rPr lang="en-US" sz="2000" b="0" dirty="0">
                          <a:solidFill>
                            <a:srgbClr val="333B41"/>
                          </a:solidFill>
                          <a:effectLst/>
                          <a:latin typeface="Libre Baskerville"/>
                        </a:rPr>
                        <a:t> the Constitutional Convention </a:t>
                      </a:r>
                      <a:r>
                        <a:rPr lang="en-US" sz="2000" dirty="0">
                          <a:solidFill>
                            <a:srgbClr val="333B41"/>
                          </a:solidFill>
                          <a:effectLst/>
                          <a:latin typeface="Libre Baskerville"/>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7644189"/>
                  </a:ext>
                </a:extLst>
              </a:tr>
            </a:tbl>
          </a:graphicData>
        </a:graphic>
      </p:graphicFrame>
    </p:spTree>
    <p:extLst>
      <p:ext uri="{BB962C8B-B14F-4D97-AF65-F5344CB8AC3E}">
        <p14:creationId xmlns:p14="http://schemas.microsoft.com/office/powerpoint/2010/main" val="244381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936DE-D3C4-895F-0177-15AA7320A9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85084-AF1C-18B0-FC0C-3C583FA1D882}"/>
              </a:ext>
            </a:extLst>
          </p:cNvPr>
          <p:cNvSpPr>
            <a:spLocks noGrp="1"/>
          </p:cNvSpPr>
          <p:nvPr>
            <p:ph type="title"/>
          </p:nvPr>
        </p:nvSpPr>
        <p:spPr/>
        <p:txBody>
          <a:bodyPr>
            <a:normAutofit fontScale="90000"/>
          </a:bodyPr>
          <a:lstStyle/>
          <a:p>
            <a:r>
              <a:rPr lang="en-US" sz="3200" dirty="0">
                <a:solidFill>
                  <a:srgbClr val="333B41"/>
                </a:solidFill>
                <a:latin typeface="Libre Franklin"/>
              </a:rPr>
              <a:t>Document C: Excerpt from the Secession Statement from South Carolina (December 24, 1860)  </a:t>
            </a:r>
            <a:endParaRPr lang="en-US" dirty="0"/>
          </a:p>
        </p:txBody>
      </p:sp>
      <p:sp>
        <p:nvSpPr>
          <p:cNvPr id="4" name="Slide Number Placeholder 3">
            <a:extLst>
              <a:ext uri="{FF2B5EF4-FFF2-40B4-BE49-F238E27FC236}">
                <a16:creationId xmlns:a16="http://schemas.microsoft.com/office/drawing/2014/main" id="{5DFDF500-4072-90B4-263D-1D17BD5D7A7E}"/>
              </a:ext>
            </a:extLst>
          </p:cNvPr>
          <p:cNvSpPr>
            <a:spLocks noGrp="1"/>
          </p:cNvSpPr>
          <p:nvPr>
            <p:ph type="sldNum" sz="quarter" idx="4"/>
          </p:nvPr>
        </p:nvSpPr>
        <p:spPr/>
        <p:txBody>
          <a:bodyPr/>
          <a:lstStyle/>
          <a:p>
            <a:fld id="{74743CB8-03B1-D240-A0C2-C770526C1FDB}" type="slidenum">
              <a:rPr lang="en-US" smtClean="0"/>
              <a:pPr/>
              <a:t>8</a:t>
            </a:fld>
            <a:endParaRPr lang="en-US"/>
          </a:p>
        </p:txBody>
      </p:sp>
      <p:graphicFrame>
        <p:nvGraphicFramePr>
          <p:cNvPr id="5" name="Table 4">
            <a:extLst>
              <a:ext uri="{FF2B5EF4-FFF2-40B4-BE49-F238E27FC236}">
                <a16:creationId xmlns:a16="http://schemas.microsoft.com/office/drawing/2014/main" id="{42045A84-C573-B620-11A1-AD4EB372E039}"/>
              </a:ext>
            </a:extLst>
          </p:cNvPr>
          <p:cNvGraphicFramePr>
            <a:graphicFrameLocks noGrp="1"/>
          </p:cNvGraphicFramePr>
          <p:nvPr>
            <p:extLst>
              <p:ext uri="{D42A27DB-BD31-4B8C-83A1-F6EECF244321}">
                <p14:modId xmlns:p14="http://schemas.microsoft.com/office/powerpoint/2010/main" val="1836023802"/>
              </p:ext>
            </p:extLst>
          </p:nvPr>
        </p:nvGraphicFramePr>
        <p:xfrm>
          <a:off x="1652530" y="312144"/>
          <a:ext cx="10126327" cy="6461760"/>
        </p:xfrm>
        <a:graphic>
          <a:graphicData uri="http://schemas.openxmlformats.org/drawingml/2006/table">
            <a:tbl>
              <a:tblPr bandRow="1">
                <a:tableStyleId>{5C22544A-7EE6-4342-B048-85BDC9FD1C3A}</a:tableStyleId>
              </a:tblPr>
              <a:tblGrid>
                <a:gridCol w="7165827">
                  <a:extLst>
                    <a:ext uri="{9D8B030D-6E8A-4147-A177-3AD203B41FA5}">
                      <a16:colId xmlns:a16="http://schemas.microsoft.com/office/drawing/2014/main" val="3397648267"/>
                    </a:ext>
                  </a:extLst>
                </a:gridCol>
                <a:gridCol w="2960500">
                  <a:extLst>
                    <a:ext uri="{9D8B030D-6E8A-4147-A177-3AD203B41FA5}">
                      <a16:colId xmlns:a16="http://schemas.microsoft.com/office/drawing/2014/main" val="2117265523"/>
                    </a:ext>
                  </a:extLst>
                </a:gridCol>
              </a:tblGrid>
              <a:tr h="6128902">
                <a:tc>
                  <a:txBody>
                    <a:bodyPr/>
                    <a:lstStyle/>
                    <a:p>
                      <a:pPr rtl="0" fontAlgn="base">
                        <a:lnSpc>
                          <a:spcPct val="100000"/>
                        </a:lnSpc>
                        <a:buNone/>
                      </a:pPr>
                      <a:r>
                        <a:rPr lang="en-US" sz="2200" dirty="0">
                          <a:solidFill>
                            <a:srgbClr val="000000"/>
                          </a:solidFill>
                          <a:effectLst/>
                          <a:latin typeface="Libre Baskerville"/>
                        </a:rPr>
                        <a:t>...We affirm that these ends for which this Government was instituted have been defeated, and the Government itself has been made destructive of them by the action of the non-slaveholding States. Those States have assume the right of deciding upon the </a:t>
                      </a:r>
                      <a:r>
                        <a:rPr lang="en-US" sz="2200" b="1" dirty="0">
                          <a:solidFill>
                            <a:srgbClr val="000000"/>
                          </a:solidFill>
                          <a:effectLst/>
                          <a:latin typeface="Libre Baskerville"/>
                        </a:rPr>
                        <a:t>propriety of our domestic institutions</a:t>
                      </a:r>
                      <a:r>
                        <a:rPr lang="en-US" sz="2200" dirty="0">
                          <a:solidFill>
                            <a:srgbClr val="000000"/>
                          </a:solidFill>
                          <a:effectLst/>
                          <a:latin typeface="Libre Baskerville"/>
                        </a:rPr>
                        <a:t>; and have denied the rights of property established in fifteen of the States and recognized by the </a:t>
                      </a:r>
                      <a:r>
                        <a:rPr lang="en-US" sz="2200" dirty="0">
                          <a:solidFill>
                            <a:srgbClr val="333B41"/>
                          </a:solidFill>
                          <a:effectLst/>
                          <a:latin typeface="Libre Baskerville"/>
                        </a:rPr>
                        <a:t>Constitution;</a:t>
                      </a:r>
                      <a:r>
                        <a:rPr lang="en-US" sz="2200" dirty="0">
                          <a:solidFill>
                            <a:srgbClr val="000000"/>
                          </a:solidFill>
                          <a:effectLst/>
                          <a:latin typeface="Libre Baskerville"/>
                        </a:rPr>
                        <a:t> they have denounced as sinful the institution of slavery; they have permitted open establishment among them of societies, whose avowed object is to disturb the peace and to </a:t>
                      </a:r>
                      <a:r>
                        <a:rPr lang="en-US" sz="2200" b="1" dirty="0">
                          <a:solidFill>
                            <a:srgbClr val="000000"/>
                          </a:solidFill>
                          <a:effectLst/>
                          <a:latin typeface="Libre Baskerville"/>
                        </a:rPr>
                        <a:t>eloign </a:t>
                      </a:r>
                      <a:r>
                        <a:rPr lang="en-US" sz="2200" dirty="0">
                          <a:solidFill>
                            <a:srgbClr val="000000"/>
                          </a:solidFill>
                          <a:effectLst/>
                          <a:latin typeface="Libre Baskerville"/>
                        </a:rPr>
                        <a:t>the property of the citizens of other States. They have encouraged and assisted thousands of our slaves to leave their homes; and those who remain, have been </a:t>
                      </a:r>
                      <a:r>
                        <a:rPr lang="en-US" sz="2200" b="1" dirty="0">
                          <a:solidFill>
                            <a:srgbClr val="000000"/>
                          </a:solidFill>
                          <a:effectLst/>
                          <a:latin typeface="Libre Baskerville"/>
                        </a:rPr>
                        <a:t>incited </a:t>
                      </a:r>
                      <a:r>
                        <a:rPr lang="en-US" sz="2200" dirty="0">
                          <a:solidFill>
                            <a:srgbClr val="000000"/>
                          </a:solidFill>
                          <a:effectLst/>
                          <a:latin typeface="Libre Baskerville"/>
                        </a:rPr>
                        <a:t>by </a:t>
                      </a:r>
                      <a:r>
                        <a:rPr lang="en-US" sz="2200" b="1" dirty="0">
                          <a:solidFill>
                            <a:srgbClr val="000000"/>
                          </a:solidFill>
                          <a:effectLst/>
                          <a:latin typeface="Libre Baskerville"/>
                        </a:rPr>
                        <a:t>emissaries</a:t>
                      </a:r>
                      <a:r>
                        <a:rPr lang="en-US" sz="2200" dirty="0">
                          <a:solidFill>
                            <a:srgbClr val="000000"/>
                          </a:solidFill>
                          <a:effectLst/>
                          <a:latin typeface="Libre Baskerville"/>
                        </a:rPr>
                        <a:t>, books and pictures to servile insurrection... </a:t>
                      </a:r>
                      <a:endParaRPr lang="en-US" sz="2200" dirty="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endParaRPr lang="en-US" sz="2200" b="1" dirty="0">
                        <a:solidFill>
                          <a:srgbClr val="333B41"/>
                        </a:solidFill>
                        <a:effectLst/>
                        <a:latin typeface="Libre Baskerville"/>
                      </a:endParaRPr>
                    </a:p>
                    <a:p>
                      <a:pPr rtl="0" fontAlgn="base">
                        <a:lnSpc>
                          <a:spcPct val="100000"/>
                        </a:lnSpc>
                        <a:buNone/>
                      </a:pPr>
                      <a:endParaRPr lang="en-US" sz="2200" dirty="0">
                        <a:solidFill>
                          <a:srgbClr val="333B41"/>
                        </a:solidFill>
                        <a:effectLst/>
                        <a:latin typeface="Libre Baskerville"/>
                      </a:endParaRPr>
                    </a:p>
                    <a:p>
                      <a:pPr rtl="0" fontAlgn="base">
                        <a:lnSpc>
                          <a:spcPct val="100000"/>
                        </a:lnSpc>
                        <a:buNone/>
                      </a:pPr>
                      <a:endParaRPr lang="en-US" sz="2200" dirty="0">
                        <a:solidFill>
                          <a:srgbClr val="333B41"/>
                        </a:solidFill>
                        <a:effectLst/>
                        <a:latin typeface="Libre Baskerville"/>
                      </a:endParaRPr>
                    </a:p>
                    <a:p>
                      <a:pPr rtl="0" fontAlgn="base">
                        <a:lnSpc>
                          <a:spcPct val="100000"/>
                        </a:lnSpc>
                        <a:buNone/>
                      </a:pPr>
                      <a:r>
                        <a:rPr lang="en-US" sz="2200" b="1" dirty="0">
                          <a:solidFill>
                            <a:srgbClr val="000000"/>
                          </a:solidFill>
                          <a:effectLst/>
                          <a:latin typeface="Libre Baskerville"/>
                        </a:rPr>
                        <a:t>propriety of our domestic institutions- </a:t>
                      </a:r>
                      <a:r>
                        <a:rPr lang="en-US" sz="2200" dirty="0">
                          <a:solidFill>
                            <a:srgbClr val="000000"/>
                          </a:solidFill>
                          <a:effectLst/>
                          <a:latin typeface="Libre Baskerville"/>
                        </a:rPr>
                        <a:t>status of institutions such as slavery  </a:t>
                      </a:r>
                      <a:endParaRPr lang="en-US" sz="2200" dirty="0">
                        <a:solidFill>
                          <a:srgbClr val="333B41"/>
                        </a:solidFill>
                        <a:effectLst/>
                        <a:latin typeface="Libre Baskerville"/>
                      </a:endParaRPr>
                    </a:p>
                    <a:p>
                      <a:pPr rtl="0" fontAlgn="base">
                        <a:lnSpc>
                          <a:spcPct val="100000"/>
                        </a:lnSpc>
                        <a:buNone/>
                      </a:pPr>
                      <a:endParaRPr lang="en-US" sz="2200" dirty="0">
                        <a:solidFill>
                          <a:srgbClr val="333B41"/>
                        </a:solidFill>
                        <a:effectLst/>
                        <a:latin typeface="Libre Baskerville"/>
                      </a:endParaRPr>
                    </a:p>
                    <a:p>
                      <a:pPr rtl="0" fontAlgn="base">
                        <a:lnSpc>
                          <a:spcPct val="100000"/>
                        </a:lnSpc>
                        <a:buNone/>
                      </a:pPr>
                      <a:endParaRPr lang="en-US" sz="2200" dirty="0">
                        <a:solidFill>
                          <a:srgbClr val="333B41"/>
                        </a:solidFill>
                        <a:effectLst/>
                        <a:latin typeface="Libre Baskerville"/>
                      </a:endParaRPr>
                    </a:p>
                    <a:p>
                      <a:pPr rtl="0" fontAlgn="base">
                        <a:lnSpc>
                          <a:spcPct val="100000"/>
                        </a:lnSpc>
                        <a:buNone/>
                      </a:pPr>
                      <a:r>
                        <a:rPr lang="en-US" sz="2200" b="1" dirty="0">
                          <a:solidFill>
                            <a:srgbClr val="333B41"/>
                          </a:solidFill>
                          <a:effectLst/>
                          <a:latin typeface="Libre Baskerville"/>
                        </a:rPr>
                        <a:t>eloign- </a:t>
                      </a:r>
                      <a:r>
                        <a:rPr lang="en-US" sz="2200" dirty="0">
                          <a:solidFill>
                            <a:srgbClr val="333B41"/>
                          </a:solidFill>
                          <a:effectLst/>
                          <a:latin typeface="Libre Baskerville"/>
                        </a:rPr>
                        <a:t>to remove </a:t>
                      </a:r>
                    </a:p>
                    <a:p>
                      <a:pPr rtl="0" fontAlgn="base">
                        <a:lnSpc>
                          <a:spcPct val="100000"/>
                        </a:lnSpc>
                        <a:buNone/>
                      </a:pPr>
                      <a:endParaRPr lang="en-US" sz="2200" dirty="0">
                        <a:solidFill>
                          <a:srgbClr val="333B41"/>
                        </a:solidFill>
                        <a:effectLst/>
                        <a:latin typeface="Libre Baskerville"/>
                      </a:endParaRPr>
                    </a:p>
                    <a:p>
                      <a:pPr rtl="0" fontAlgn="base">
                        <a:lnSpc>
                          <a:spcPct val="100000"/>
                        </a:lnSpc>
                        <a:buNone/>
                      </a:pPr>
                      <a:endParaRPr lang="en-US" sz="2200" dirty="0">
                        <a:solidFill>
                          <a:srgbClr val="333B41"/>
                        </a:solidFill>
                        <a:effectLst/>
                        <a:latin typeface="Libre Baskerville"/>
                      </a:endParaRPr>
                    </a:p>
                    <a:p>
                      <a:pPr rtl="0" fontAlgn="base">
                        <a:lnSpc>
                          <a:spcPct val="100000"/>
                        </a:lnSpc>
                        <a:buNone/>
                      </a:pPr>
                      <a:r>
                        <a:rPr lang="en-US" sz="2200" b="1" dirty="0">
                          <a:solidFill>
                            <a:srgbClr val="333B41"/>
                          </a:solidFill>
                          <a:effectLst/>
                          <a:latin typeface="Libre Baskerville"/>
                        </a:rPr>
                        <a:t>incited-</a:t>
                      </a:r>
                      <a:r>
                        <a:rPr lang="en-US" sz="2200" dirty="0">
                          <a:solidFill>
                            <a:srgbClr val="333B41"/>
                          </a:solidFill>
                          <a:effectLst/>
                          <a:latin typeface="Libre Baskerville"/>
                        </a:rPr>
                        <a:t>encouraged </a:t>
                      </a:r>
                    </a:p>
                    <a:p>
                      <a:pPr lvl="0">
                        <a:lnSpc>
                          <a:spcPct val="100000"/>
                        </a:lnSpc>
                        <a:buNone/>
                      </a:pPr>
                      <a:endParaRPr lang="en-US" sz="2200" dirty="0">
                        <a:solidFill>
                          <a:srgbClr val="333B41"/>
                        </a:solidFill>
                        <a:effectLst/>
                        <a:latin typeface="Libre Baskerville"/>
                      </a:endParaRPr>
                    </a:p>
                    <a:p>
                      <a:pPr rtl="0" fontAlgn="base">
                        <a:lnSpc>
                          <a:spcPct val="100000"/>
                        </a:lnSpc>
                        <a:buNone/>
                      </a:pPr>
                      <a:r>
                        <a:rPr lang="en-US" sz="2200" b="1" dirty="0">
                          <a:solidFill>
                            <a:srgbClr val="333B41"/>
                          </a:solidFill>
                          <a:effectLst/>
                          <a:latin typeface="Libre Baskerville"/>
                        </a:rPr>
                        <a:t>emissaries</a:t>
                      </a:r>
                      <a:r>
                        <a:rPr lang="en-US" sz="2200" dirty="0">
                          <a:solidFill>
                            <a:srgbClr val="333B41"/>
                          </a:solidFill>
                          <a:effectLst/>
                          <a:latin typeface="Libre Baskerville"/>
                        </a:rPr>
                        <a:t>- people on special missions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8064601"/>
                  </a:ext>
                </a:extLst>
              </a:tr>
            </a:tbl>
          </a:graphicData>
        </a:graphic>
      </p:graphicFrame>
    </p:spTree>
    <p:extLst>
      <p:ext uri="{BB962C8B-B14F-4D97-AF65-F5344CB8AC3E}">
        <p14:creationId xmlns:p14="http://schemas.microsoft.com/office/powerpoint/2010/main" val="302229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BF97E-DAEA-1F01-E327-2B739AD7A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C48CC-592F-11B6-F823-A1AA0B3C40A8}"/>
              </a:ext>
            </a:extLst>
          </p:cNvPr>
          <p:cNvSpPr>
            <a:spLocks noGrp="1"/>
          </p:cNvSpPr>
          <p:nvPr>
            <p:ph type="title"/>
          </p:nvPr>
        </p:nvSpPr>
        <p:spPr/>
        <p:txBody>
          <a:bodyPr>
            <a:normAutofit fontScale="90000"/>
          </a:bodyPr>
          <a:lstStyle/>
          <a:p>
            <a:r>
              <a:rPr lang="en-US" sz="3200" dirty="0">
                <a:solidFill>
                  <a:srgbClr val="333B41"/>
                </a:solidFill>
                <a:effectLst/>
                <a:latin typeface="Libre Franklin"/>
              </a:rPr>
              <a:t>Document </a:t>
            </a:r>
            <a:r>
              <a:rPr lang="en-US" sz="3200" dirty="0">
                <a:solidFill>
                  <a:srgbClr val="333B41"/>
                </a:solidFill>
                <a:latin typeface="Libre Franklin"/>
              </a:rPr>
              <a:t>D: Excerpt from the Secession Statement from Georgia (January 29, 1861) </a:t>
            </a:r>
            <a:endParaRPr lang="en-US" dirty="0"/>
          </a:p>
        </p:txBody>
      </p:sp>
      <p:sp>
        <p:nvSpPr>
          <p:cNvPr id="4" name="Slide Number Placeholder 3">
            <a:extLst>
              <a:ext uri="{FF2B5EF4-FFF2-40B4-BE49-F238E27FC236}">
                <a16:creationId xmlns:a16="http://schemas.microsoft.com/office/drawing/2014/main" id="{0E4FB54E-79B4-0607-DB3B-59AF85365D29}"/>
              </a:ext>
            </a:extLst>
          </p:cNvPr>
          <p:cNvSpPr>
            <a:spLocks noGrp="1"/>
          </p:cNvSpPr>
          <p:nvPr>
            <p:ph type="sldNum" sz="quarter" idx="4"/>
          </p:nvPr>
        </p:nvSpPr>
        <p:spPr/>
        <p:txBody>
          <a:bodyPr/>
          <a:lstStyle/>
          <a:p>
            <a:fld id="{74743CB8-03B1-D240-A0C2-C770526C1FDB}" type="slidenum">
              <a:rPr lang="en-US" smtClean="0"/>
              <a:pPr/>
              <a:t>9</a:t>
            </a:fld>
            <a:endParaRPr lang="en-US"/>
          </a:p>
        </p:txBody>
      </p:sp>
      <p:graphicFrame>
        <p:nvGraphicFramePr>
          <p:cNvPr id="6" name="Table 5">
            <a:extLst>
              <a:ext uri="{FF2B5EF4-FFF2-40B4-BE49-F238E27FC236}">
                <a16:creationId xmlns:a16="http://schemas.microsoft.com/office/drawing/2014/main" id="{7FB3683A-C643-9869-DAC0-EDC3DDFF0353}"/>
              </a:ext>
            </a:extLst>
          </p:cNvPr>
          <p:cNvGraphicFramePr>
            <a:graphicFrameLocks noGrp="1"/>
          </p:cNvGraphicFramePr>
          <p:nvPr>
            <p:extLst>
              <p:ext uri="{D42A27DB-BD31-4B8C-83A1-F6EECF244321}">
                <p14:modId xmlns:p14="http://schemas.microsoft.com/office/powerpoint/2010/main" val="2196924273"/>
              </p:ext>
            </p:extLst>
          </p:nvPr>
        </p:nvGraphicFramePr>
        <p:xfrm>
          <a:off x="1710905" y="646981"/>
          <a:ext cx="9898546" cy="5273040"/>
        </p:xfrm>
        <a:graphic>
          <a:graphicData uri="http://schemas.openxmlformats.org/drawingml/2006/table">
            <a:tbl>
              <a:tblPr bandRow="1">
                <a:tableStyleId>{5C22544A-7EE6-4342-B048-85BDC9FD1C3A}</a:tableStyleId>
              </a:tblPr>
              <a:tblGrid>
                <a:gridCol w="7162800">
                  <a:extLst>
                    <a:ext uri="{9D8B030D-6E8A-4147-A177-3AD203B41FA5}">
                      <a16:colId xmlns:a16="http://schemas.microsoft.com/office/drawing/2014/main" val="3600267186"/>
                    </a:ext>
                  </a:extLst>
                </a:gridCol>
                <a:gridCol w="2735746">
                  <a:extLst>
                    <a:ext uri="{9D8B030D-6E8A-4147-A177-3AD203B41FA5}">
                      <a16:colId xmlns:a16="http://schemas.microsoft.com/office/drawing/2014/main" val="2702752521"/>
                    </a:ext>
                  </a:extLst>
                </a:gridCol>
              </a:tblGrid>
              <a:tr h="5273040">
                <a:tc>
                  <a:txBody>
                    <a:bodyPr/>
                    <a:lstStyle/>
                    <a:p>
                      <a:pPr rtl="0" fontAlgn="base">
                        <a:lnSpc>
                          <a:spcPct val="100000"/>
                        </a:lnSpc>
                        <a:buNone/>
                      </a:pPr>
                      <a:r>
                        <a:rPr lang="en-US" sz="1800" dirty="0">
                          <a:solidFill>
                            <a:srgbClr val="000000"/>
                          </a:solidFill>
                          <a:effectLst/>
                          <a:latin typeface="Libre Baskerville"/>
                        </a:rPr>
                        <a:t>The people of Georgia having dissolved their political connection with the Government of the United States of America, present to their confederates and the world the causes which have led to the separation. For the last ten years we have had numerous and serious causes of complaint against our non-slave-holding confederate States with reference to the subject of African slavery. They have </a:t>
                      </a:r>
                      <a:r>
                        <a:rPr lang="en-US" sz="1800" b="1" dirty="0">
                          <a:solidFill>
                            <a:srgbClr val="000000"/>
                          </a:solidFill>
                          <a:effectLst/>
                          <a:latin typeface="Libre Baskerville"/>
                        </a:rPr>
                        <a:t>endeavored </a:t>
                      </a:r>
                      <a:r>
                        <a:rPr lang="en-US" sz="1800" dirty="0">
                          <a:solidFill>
                            <a:srgbClr val="000000"/>
                          </a:solidFill>
                          <a:effectLst/>
                          <a:latin typeface="Libre Baskerville"/>
                        </a:rPr>
                        <a:t>to weaken our security, to disturb our domestic peace and tranquility, and persistently refused to comply with their express constitutional obligations to us in reference to that property... </a:t>
                      </a:r>
                      <a:endParaRPr lang="en-US" sz="1800" dirty="0">
                        <a:solidFill>
                          <a:srgbClr val="333B41"/>
                        </a:solidFill>
                        <a:effectLst/>
                        <a:latin typeface="Libre Baskerville"/>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1800" dirty="0">
                          <a:solidFill>
                            <a:srgbClr val="333B41"/>
                          </a:solidFill>
                          <a:effectLst/>
                          <a:latin typeface="Libre Baskerville"/>
                        </a:rPr>
                        <a:t>Similar to the Declaration of Independence, Georgia is announcing they are leaving the United States and the reasons why. </a:t>
                      </a:r>
                    </a:p>
                    <a:p>
                      <a:pPr rtl="0" fontAlgn="base">
                        <a:lnSpc>
                          <a:spcPct val="100000"/>
                        </a:lnSpc>
                        <a:buNone/>
                      </a:pPr>
                      <a:endParaRPr lang="en-US" sz="1800">
                        <a:solidFill>
                          <a:srgbClr val="333B41"/>
                        </a:solidFill>
                        <a:effectLst/>
                      </a:endParaRPr>
                    </a:p>
                    <a:p>
                      <a:pPr rtl="0" fontAlgn="base">
                        <a:lnSpc>
                          <a:spcPct val="100000"/>
                        </a:lnSpc>
                        <a:buNone/>
                      </a:pPr>
                      <a:endParaRPr lang="en-US" sz="1800">
                        <a:solidFill>
                          <a:srgbClr val="333B41"/>
                        </a:solidFill>
                        <a:effectLst/>
                      </a:endParaRPr>
                    </a:p>
                    <a:p>
                      <a:pPr rtl="0" fontAlgn="base">
                        <a:lnSpc>
                          <a:spcPct val="100000"/>
                        </a:lnSpc>
                        <a:buNone/>
                      </a:pPr>
                      <a:r>
                        <a:rPr lang="en-US" sz="1800" b="1" dirty="0">
                          <a:solidFill>
                            <a:srgbClr val="333B41"/>
                          </a:solidFill>
                          <a:effectLst/>
                          <a:latin typeface="Libre Baskerville"/>
                        </a:rPr>
                        <a:t>endeavored</a:t>
                      </a:r>
                      <a:r>
                        <a:rPr lang="en-US" sz="1800" dirty="0">
                          <a:solidFill>
                            <a:srgbClr val="333B41"/>
                          </a:solidFill>
                          <a:effectLst/>
                          <a:latin typeface="Libre Baskerville"/>
                        </a:rPr>
                        <a:t>- to try hard to achieve  </a:t>
                      </a:r>
                      <a:endParaRPr lang="en-US" sz="1800">
                        <a:solidFill>
                          <a:srgbClr val="333B41"/>
                        </a:solidFill>
                        <a:effectLs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116364"/>
                  </a:ext>
                </a:extLst>
              </a:tr>
            </a:tbl>
          </a:graphicData>
        </a:graphic>
      </p:graphicFrame>
    </p:spTree>
    <p:extLst>
      <p:ext uri="{BB962C8B-B14F-4D97-AF65-F5344CB8AC3E}">
        <p14:creationId xmlns:p14="http://schemas.microsoft.com/office/powerpoint/2010/main" val="214572548"/>
      </p:ext>
    </p:extLst>
  </p:cSld>
  <p:clrMapOvr>
    <a:masterClrMapping/>
  </p:clrMapOvr>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D16A5726-0C1A-3D47-90F9-8F9EFF2C6DB1}"/>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6ABCF728-071A-264A-997B-4DC2D52A842D}"/>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4A728D9F-3D7A-1D40-8D41-CD89D99756DE}"/>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A7E36960-550F-514F-98D2-AD1692C31E4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53AD8B5F-FBB8-F042-A401-9FB5CC219A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5" ma:contentTypeDescription="Create a new document." ma:contentTypeScope="" ma:versionID="d1310258ab6ba4b0e917ae9905a3a9d8">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ed0b17062d1974eedf230fd113298287"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80CE9D-C4ED-4D81-8203-CF5EB584D2FC}">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http://purl.org/dc/elements/1.1/"/>
    <ds:schemaRef ds:uri="d5d973b5-b314-4168-add3-dadb8ebcd3bd"/>
    <ds:schemaRef ds:uri="822e08e5-7231-4e64-b78f-a5a4802c7c1e"/>
    <ds:schemaRef ds:uri="http://www.w3.org/XML/1998/namespace"/>
  </ds:schemaRefs>
</ds:datastoreItem>
</file>

<file path=customXml/itemProps2.xml><?xml version="1.0" encoding="utf-8"?>
<ds:datastoreItem xmlns:ds="http://schemas.openxmlformats.org/officeDocument/2006/customXml" ds:itemID="{5597660E-0F43-4943-B3B6-FA0964993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e08e5-7231-4e64-b78f-a5a4802c7c1e"/>
    <ds:schemaRef ds:uri="d5d973b5-b314-4168-add3-dadb8ebcd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B0F2F0-2766-4ACB-8C8D-33D24BCEF0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 Theme - Natural</Template>
  <TotalTime>0</TotalTime>
  <Words>3109</Words>
  <Application>Microsoft Macintosh PowerPoint</Application>
  <PresentationFormat>Widescreen</PresentationFormat>
  <Paragraphs>352</Paragraphs>
  <Slides>36</Slides>
  <Notes>32</Notes>
  <HiddenSlides>3</HiddenSlides>
  <MMClips>3</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36</vt:i4>
      </vt:variant>
    </vt:vector>
  </HeadingPairs>
  <TitlesOfParts>
    <vt:vector size="51" baseType="lpstr">
      <vt:lpstr>Arial</vt:lpstr>
      <vt:lpstr>Calibri</vt:lpstr>
      <vt:lpstr>Calibri Light</vt:lpstr>
      <vt:lpstr>Lexend</vt:lpstr>
      <vt:lpstr>Lexend Light Light</vt:lpstr>
      <vt:lpstr>Libre Baskerville</vt:lpstr>
      <vt:lpstr>Libre Franklin</vt:lpstr>
      <vt:lpstr>Libre Franklin Black</vt:lpstr>
      <vt:lpstr>Libre Franklin Medium</vt:lpstr>
      <vt:lpstr>TeXGyreSchola</vt:lpstr>
      <vt:lpstr>BRI Theme - Natural</vt:lpstr>
      <vt:lpstr>Blank Backgrounds</vt:lpstr>
      <vt:lpstr>Title &amp; Section Screens</vt:lpstr>
      <vt:lpstr>Quick Standards</vt:lpstr>
      <vt:lpstr>BRI_Jr Main</vt:lpstr>
      <vt:lpstr>PowerPoint Presentation</vt:lpstr>
      <vt:lpstr>Deconstructed DBQ Skills Mini-Lesson</vt:lpstr>
      <vt:lpstr>Student Materials Needed</vt:lpstr>
      <vt:lpstr>How did fundamental disagreements over slavery and its expansion lead to a devastating civil war that transformed the United States?  </vt:lpstr>
      <vt:lpstr>Reading and Annotation </vt:lpstr>
      <vt:lpstr>Document A: Excerpt from the Republican Party Platform (1860) </vt:lpstr>
      <vt:lpstr>Document B: Excerpt from Daniel Webster “7th of March” Speech (1850) </vt:lpstr>
      <vt:lpstr>Document C: Excerpt from the Secession Statement from South Carolina (December 24, 1860)  </vt:lpstr>
      <vt:lpstr>Document D: Excerpt from the Secession Statement from Georgia (January 29, 1861) </vt:lpstr>
      <vt:lpstr>Document E: Excerpt from Jefferson Davis Inaugural Address (February 18, 1861)  </vt:lpstr>
      <vt:lpstr>Document F: Excerpts from Abraham Lincoln’s First Inaugural Address (March 4, 1861)  </vt:lpstr>
      <vt:lpstr>Document G: Excerpts from Alexander Stephens’ Cornerstone Address (March 21, 1861)  </vt:lpstr>
      <vt:lpstr>Document G: Excerpts from Alexander Stephens’ Cornerstone Address (March 21, 1861)  </vt:lpstr>
      <vt:lpstr>PowerPoint Presentation</vt:lpstr>
      <vt:lpstr>Pass-Pass-Synthesize</vt:lpstr>
      <vt:lpstr>Pass-Pass-Synthesize</vt:lpstr>
      <vt:lpstr>Pass-Pass-Synthesize</vt:lpstr>
      <vt:lpstr>Pass-Pass-Synthesize</vt:lpstr>
      <vt:lpstr>Pass-Pass-Synthesize</vt:lpstr>
      <vt:lpstr>Pass-Pass-Synthesize</vt:lpstr>
      <vt:lpstr>Possible Supporting Details from Primary Sources</vt:lpstr>
      <vt:lpstr>Possible Supporting Details from Primary Sources</vt:lpstr>
      <vt:lpstr>Thesis Writing</vt:lpstr>
      <vt:lpstr>Deconstructed DBQ Question</vt:lpstr>
      <vt:lpstr>Examples</vt:lpstr>
      <vt:lpstr>Examples</vt:lpstr>
      <vt:lpstr>A thesis is a defendable claim that establishes a line of reasoning.</vt:lpstr>
      <vt:lpstr>Grouping and Document Analysis</vt:lpstr>
      <vt:lpstr>Grouping</vt:lpstr>
      <vt:lpstr>Grouping</vt:lpstr>
      <vt:lpstr>Document Analysis</vt:lpstr>
      <vt:lpstr>Document Analysis</vt:lpstr>
      <vt:lpstr>Providing Evidence</vt:lpstr>
      <vt:lpstr>Providing Evidence</vt:lpstr>
      <vt:lpstr>Providing Evidence</vt:lpstr>
      <vt:lpstr>Peer Review: Choose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Graybeal</dc:creator>
  <cp:lastModifiedBy>Laura Vlk</cp:lastModifiedBy>
  <cp:revision>417</cp:revision>
  <cp:lastPrinted>2019-05-09T15:13:16Z</cp:lastPrinted>
  <dcterms:created xsi:type="dcterms:W3CDTF">2025-01-27T16:11:32Z</dcterms:created>
  <dcterms:modified xsi:type="dcterms:W3CDTF">2025-10-01T10:01:40Z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