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4" r:id="rId5"/>
    <p:sldMasterId id="2147483762" r:id="rId6"/>
    <p:sldMasterId id="2147483698" r:id="rId7"/>
    <p:sldMasterId id="2147483784" r:id="rId8"/>
  </p:sldMasterIdLst>
  <p:notesMasterIdLst>
    <p:notesMasterId r:id="rId42"/>
  </p:notesMasterIdLst>
  <p:handoutMasterIdLst>
    <p:handoutMasterId r:id="rId43"/>
  </p:handoutMasterIdLst>
  <p:sldIdLst>
    <p:sldId id="1148" r:id="rId9"/>
    <p:sldId id="1076" r:id="rId10"/>
    <p:sldId id="1063" r:id="rId11"/>
    <p:sldId id="1099" r:id="rId12"/>
    <p:sldId id="1065" r:id="rId13"/>
    <p:sldId id="1157" r:id="rId14"/>
    <p:sldId id="1158" r:id="rId15"/>
    <p:sldId id="1159" r:id="rId16"/>
    <p:sldId id="1160" r:id="rId17"/>
    <p:sldId id="1161" r:id="rId18"/>
    <p:sldId id="1162" r:id="rId19"/>
    <p:sldId id="1163" r:id="rId20"/>
    <p:sldId id="1164" r:id="rId21"/>
    <p:sldId id="1165" r:id="rId22"/>
    <p:sldId id="1166" r:id="rId23"/>
    <p:sldId id="1111" r:id="rId24"/>
    <p:sldId id="1153" r:id="rId25"/>
    <p:sldId id="1154" r:id="rId26"/>
    <p:sldId id="1155" r:id="rId27"/>
    <p:sldId id="1149" r:id="rId28"/>
    <p:sldId id="1067" r:id="rId29"/>
    <p:sldId id="1167" r:id="rId30"/>
    <p:sldId id="1068" r:id="rId31"/>
    <p:sldId id="1083" r:id="rId32"/>
    <p:sldId id="1151" r:id="rId33"/>
    <p:sldId id="1138" r:id="rId34"/>
    <p:sldId id="1168" r:id="rId35"/>
    <p:sldId id="1139" r:id="rId36"/>
    <p:sldId id="1169" r:id="rId37"/>
    <p:sldId id="1152" r:id="rId38"/>
    <p:sldId id="1135" r:id="rId39"/>
    <p:sldId id="1170" r:id="rId40"/>
    <p:sldId id="107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837518-1401-5F33-B076-B184D9B3687C}" name="Stan Swim" initials="SS" userId="S::sswim@billofrightsinstitute.org::98895851-68f3-4aa3-b0d2-2f24d06848ff" providerId="AD"/>
  <p188:author id="{7BB5B624-817E-28CB-6F7B-126769F7FA03}" name="Rachel Wildavsky" initials="RW" userId="S::rwildavsky@billofrightsinstitute.org::1ae7d705-a5f8-4d13-abdb-e7143b8b5103" providerId="AD"/>
  <p188:author id="{55140739-96CF-BEE8-CC94-AB4B3BA57C69}" name="David Bobb" initials="DB" userId="S::dbobb@billofrightsinstitute.org::6318a34a-c3f6-4f1d-8728-f6362b5a9ad8" providerId="AD"/>
  <p188:author id="{5FD3DD3A-55D7-F981-6BB0-30721597973D}" name="Joshua Schmid" initials="JS" userId="S::jschmid@billofrightsinstitute.org::6a6f787f-3633-4274-b070-8e47662280e5" providerId="AD"/>
  <p188:author id="{5D54115F-1430-CE5E-FC8C-919C19E41487}" name="Kerry Flanagan-Owen" initials="KF" userId="S::kflanagan@billofrightsinstitute.org::a0bc0f2f-ada3-4097-891b-2e565ad343d6" providerId="AD"/>
  <p188:author id="{285F9F84-12B5-FEA8-6756-4C2BFCE17300}" name="Erin Graybeal" initials="EG" userId="S::egraybeal@mybri.org::04195609-3053-4e4e-b9c6-884b3aa4dcb0" providerId="AD"/>
  <p188:author id="{DC590D86-7A5C-EF21-5EC9-45D39E84125A}" name="Allison Ferriell" initials="AF" userId="S::aferriell@mybri.org::fa87335f-c467-41f5-a65e-043cbb5b478a" providerId="AD"/>
  <p188:author id="{ABF70EE6-7A23-F048-A0A5-EF7E8A37CCDC}" name="Michelle  Easley" initials="ME" userId="S::measley@mybri.org::44cda6cc-2010-4ff9-9797-9bef3e6ef67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3C42"/>
    <a:srgbClr val="364B9F"/>
    <a:srgbClr val="F058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5BAD13-D296-4F95-24D6-0C3C886CAEE8}" v="919" dt="2025-08-11T01:27:07.5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86"/>
  </p:normalViewPr>
  <p:slideViewPr>
    <p:cSldViewPr snapToGrid="0">
      <p:cViewPr varScale="1">
        <p:scale>
          <a:sx n="109" d="100"/>
          <a:sy n="109" d="100"/>
        </p:scale>
        <p:origin x="704"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r>
              <a:rPr lang="en-US" sz="2800" baseline="0">
                <a:solidFill>
                  <a:schemeClr val="accent1"/>
                </a:solidFill>
                <a:latin typeface="Libre Franklin" pitchFamily="2" charset="77"/>
              </a:rPr>
              <a:t>BRI’s Path to 100,000 Teachers</a:t>
            </a:r>
          </a:p>
          <a:p>
            <a:pPr>
              <a:defRPr>
                <a:solidFill>
                  <a:schemeClr val="accent1"/>
                </a:solidFill>
                <a:latin typeface="Libre Franklin" pitchFamily="2" charset="77"/>
              </a:defRPr>
            </a:pPr>
            <a:r>
              <a:rPr lang="en-US" sz="1400" b="0" baseline="0">
                <a:solidFill>
                  <a:schemeClr val="accent1"/>
                </a:solidFill>
                <a:latin typeface="Libre Franklin" pitchFamily="2" charset="77"/>
              </a:rPr>
              <a:t>with 2024-2026 projected growth</a:t>
            </a:r>
          </a:p>
        </c:rich>
      </c:tx>
      <c:overlay val="0"/>
      <c:spPr>
        <a:solidFill>
          <a:schemeClr val="bg1"/>
        </a:solidFill>
        <a:ln>
          <a:noFill/>
        </a:ln>
        <a:effectLst/>
      </c:spPr>
      <c:txPr>
        <a:bodyPr rot="0" spcFirstLastPara="1" vertOverflow="ellipsis" vert="horz" wrap="square" anchor="ctr" anchorCtr="1"/>
        <a:lstStyle/>
        <a:p>
          <a:pPr>
            <a:defRPr sz="2128" b="1" i="0" u="none" strike="noStrike" kern="1200" baseline="0">
              <a:solidFill>
                <a:schemeClr val="accent1"/>
              </a:solidFill>
              <a:latin typeface="Libre Franklin" pitchFamily="2" charset="77"/>
              <a:ea typeface="+mn-ea"/>
              <a:cs typeface="+mn-cs"/>
            </a:defRPr>
          </a:pPr>
          <a:endParaRPr lang="en-US"/>
        </a:p>
      </c:txPr>
    </c:title>
    <c:autoTitleDeleted val="0"/>
    <c:plotArea>
      <c:layout>
        <c:manualLayout>
          <c:layoutTarget val="inner"/>
          <c:xMode val="edge"/>
          <c:yMode val="edge"/>
          <c:x val="7.8415155156614014E-2"/>
          <c:y val="0.13223818138862009"/>
          <c:w val="0.92765388602866894"/>
          <c:h val="0.77710504573019012"/>
        </c:manualLayout>
      </c:layout>
      <c:barChart>
        <c:barDir val="col"/>
        <c:grouping val="stacked"/>
        <c:varyColors val="0"/>
        <c:ser>
          <c:idx val="0"/>
          <c:order val="0"/>
          <c:tx>
            <c:strRef>
              <c:f>Sheet1!$B$1</c:f>
              <c:strCache>
                <c:ptCount val="1"/>
                <c:pt idx="0">
                  <c:v>BRI teachers </c:v>
                </c:pt>
              </c:strCache>
            </c:strRef>
          </c:tx>
          <c:spPr>
            <a:solidFill>
              <a:schemeClr val="tx2"/>
            </a:solidFill>
            <a:ln>
              <a:noFill/>
            </a:ln>
            <a:effectLst>
              <a:outerShdw blurRad="115915" dir="5400000" algn="ctr" rotWithShape="0">
                <a:srgbClr val="000000">
                  <a:alpha val="63000"/>
                </a:srgbClr>
              </a:outerShdw>
            </a:effectLst>
          </c:spPr>
          <c:invertIfNegative val="0"/>
          <c:dPt>
            <c:idx val="8"/>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1-3D3F-1C4D-AB8A-2C1A42F88446}"/>
              </c:ext>
            </c:extLst>
          </c:dPt>
          <c:dPt>
            <c:idx val="9"/>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3-3D3F-1C4D-AB8A-2C1A42F88446}"/>
              </c:ext>
            </c:extLst>
          </c:dPt>
          <c:dPt>
            <c:idx val="10"/>
            <c:invertIfNegative val="0"/>
            <c:bubble3D val="0"/>
            <c:spPr>
              <a:solidFill>
                <a:schemeClr val="tx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5-3D3F-1C4D-AB8A-2C1A42F88446}"/>
              </c:ext>
            </c:extLst>
          </c:dPt>
          <c:dPt>
            <c:idx val="11"/>
            <c:invertIfNegative val="0"/>
            <c:bubble3D val="0"/>
            <c:spPr>
              <a:solidFill>
                <a:schemeClr val="accent2"/>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7-3D3F-1C4D-AB8A-2C1A42F88446}"/>
              </c:ext>
            </c:extLst>
          </c:dPt>
          <c:dPt>
            <c:idx val="12"/>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9-3D3F-1C4D-AB8A-2C1A42F88446}"/>
              </c:ext>
            </c:extLst>
          </c:dPt>
          <c:dPt>
            <c:idx val="13"/>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B-3D3F-1C4D-AB8A-2C1A42F88446}"/>
              </c:ext>
            </c:extLst>
          </c:dPt>
          <c:dPt>
            <c:idx val="14"/>
            <c:invertIfNegative val="0"/>
            <c:bubble3D val="0"/>
            <c:spPr>
              <a:solidFill>
                <a:schemeClr val="accent6">
                  <a:lumMod val="40000"/>
                  <a:lumOff val="60000"/>
                </a:schemeClr>
              </a:solidFill>
              <a:ln>
                <a:noFill/>
              </a:ln>
              <a:effectLst>
                <a:outerShdw blurRad="115915" dir="5400000" algn="ctr" rotWithShape="0">
                  <a:srgbClr val="000000">
                    <a:alpha val="63000"/>
                  </a:srgbClr>
                </a:outerShdw>
              </a:effectLst>
              <a:sp3d/>
            </c:spPr>
            <c:extLst>
              <c:ext xmlns:c16="http://schemas.microsoft.com/office/drawing/2014/chart" uri="{C3380CC4-5D6E-409C-BE32-E72D297353CC}">
                <c16:uniqueId val="{0000000D-3D3F-1C4D-AB8A-2C1A42F88446}"/>
              </c:ext>
            </c:extLst>
          </c:dPt>
          <c:dLbls>
            <c:dLbl>
              <c:idx val="10"/>
              <c:tx>
                <c:rich>
                  <a:bodyPr/>
                  <a:lstStyle/>
                  <a:p>
                    <a:fld id="{D2B30408-686B-A643-A694-A18AD593EEE5}" type="VALUE">
                      <a:rPr lang="en-US" b="0"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D3F-1C4D-AB8A-2C1A42F88446}"/>
                </c:ext>
              </c:extLst>
            </c:dLbl>
            <c:dLbl>
              <c:idx val="1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3D3F-1C4D-AB8A-2C1A42F884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Libre Franklin"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General</c:formatCod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numCache>
            </c:numRef>
          </c:cat>
          <c:val>
            <c:numRef>
              <c:f>Sheet1!$B$2:$B$16</c:f>
              <c:numCache>
                <c:formatCode>#,##0</c:formatCode>
                <c:ptCount val="15"/>
                <c:pt idx="0">
                  <c:v>17159</c:v>
                </c:pt>
                <c:pt idx="1">
                  <c:v>19167</c:v>
                </c:pt>
                <c:pt idx="2">
                  <c:v>26270</c:v>
                </c:pt>
                <c:pt idx="3">
                  <c:v>35217</c:v>
                </c:pt>
                <c:pt idx="4">
                  <c:v>38450</c:v>
                </c:pt>
                <c:pt idx="5">
                  <c:v>42147</c:v>
                </c:pt>
                <c:pt idx="6">
                  <c:v>46469</c:v>
                </c:pt>
                <c:pt idx="7">
                  <c:v>50015</c:v>
                </c:pt>
                <c:pt idx="8">
                  <c:v>53401</c:v>
                </c:pt>
                <c:pt idx="9">
                  <c:v>59440</c:v>
                </c:pt>
                <c:pt idx="10">
                  <c:v>68174</c:v>
                </c:pt>
                <c:pt idx="11">
                  <c:v>75276</c:v>
                </c:pt>
                <c:pt idx="12">
                  <c:v>81643</c:v>
                </c:pt>
                <c:pt idx="13">
                  <c:v>91696</c:v>
                </c:pt>
                <c:pt idx="14">
                  <c:v>101214</c:v>
                </c:pt>
              </c:numCache>
            </c:numRef>
          </c:val>
          <c:extLst>
            <c:ext xmlns:c16="http://schemas.microsoft.com/office/drawing/2014/chart" uri="{C3380CC4-5D6E-409C-BE32-E72D297353CC}">
              <c16:uniqueId val="{0000000E-3D3F-1C4D-AB8A-2C1A42F88446}"/>
            </c:ext>
          </c:extLst>
        </c:ser>
        <c:dLbls>
          <c:showLegendKey val="0"/>
          <c:showVal val="1"/>
          <c:showCatName val="0"/>
          <c:showSerName val="0"/>
          <c:showPercent val="0"/>
          <c:showBubbleSize val="0"/>
        </c:dLbls>
        <c:gapWidth val="25"/>
        <c:overlap val="100"/>
        <c:axId val="693500688"/>
        <c:axId val="693502000"/>
      </c:barChart>
      <c:catAx>
        <c:axId val="693500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Libre Franklin" pitchFamily="2" charset="77"/>
                <a:ea typeface="+mn-ea"/>
                <a:cs typeface="+mn-cs"/>
              </a:defRPr>
            </a:pPr>
            <a:endParaRPr lang="en-US"/>
          </a:p>
        </c:txPr>
        <c:crossAx val="693502000"/>
        <c:crosses val="autoZero"/>
        <c:auto val="1"/>
        <c:lblAlgn val="ctr"/>
        <c:lblOffset val="100"/>
        <c:noMultiLvlLbl val="0"/>
      </c:catAx>
      <c:valAx>
        <c:axId val="693502000"/>
        <c:scaling>
          <c:orientation val="minMax"/>
          <c:max val="11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Libre Franklin" pitchFamily="2" charset="77"/>
                <a:ea typeface="+mn-ea"/>
                <a:cs typeface="+mn-cs"/>
              </a:defRPr>
            </a:pPr>
            <a:endParaRPr lang="en-US"/>
          </a:p>
        </c:txPr>
        <c:crossAx val="693500688"/>
        <c:crosses val="autoZero"/>
        <c:crossBetween val="between"/>
      </c:valAx>
      <c:spPr>
        <a:solidFill>
          <a:schemeClr val="bg1"/>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svg"/><Relationship Id="rId1" Type="http://schemas.openxmlformats.org/officeDocument/2006/relationships/image" Target="../media/image62.png"/><Relationship Id="rId4" Type="http://schemas.openxmlformats.org/officeDocument/2006/relationships/image" Target="../media/image6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svg"/><Relationship Id="rId1" Type="http://schemas.openxmlformats.org/officeDocument/2006/relationships/image" Target="../media/image62.png"/><Relationship Id="rId4" Type="http://schemas.openxmlformats.org/officeDocument/2006/relationships/image" Target="../media/image65.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A261D-1D50-47BB-850A-4565CEAD243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A91B8981-6938-4CDC-B816-49101C2A70C5}">
      <dgm:prSet phldr="0"/>
      <dgm:spPr/>
      <dgm:t>
        <a:bodyPr/>
        <a:lstStyle/>
        <a:p>
          <a:pPr algn="l" rtl="0">
            <a:lnSpc>
              <a:spcPct val="90000"/>
            </a:lnSpc>
          </a:pPr>
          <a:r>
            <a:rPr lang="en-US" dirty="0">
              <a:latin typeface="Libre Baskerville"/>
            </a:rPr>
            <a:t>Unit 9 Deconstructed DBQ Assignment Sheet and Document Set </a:t>
          </a:r>
        </a:p>
      </dgm:t>
    </dgm:pt>
    <dgm:pt modelId="{4F44CF2D-367D-4EE7-A112-5C91515A79BA}" type="parTrans" cxnId="{5F1F5757-79A5-46B7-9470-70D40A7F44E0}">
      <dgm:prSet/>
      <dgm:spPr/>
    </dgm:pt>
    <dgm:pt modelId="{EB56E02A-485A-41CF-AEAE-B137E0E6239B}" type="sibTrans" cxnId="{5F1F5757-79A5-46B7-9470-70D40A7F44E0}">
      <dgm:prSet/>
      <dgm:spPr/>
    </dgm:pt>
    <dgm:pt modelId="{F30580BA-CEBD-4EAD-8505-FD2EBF98F139}">
      <dgm:prSet phldr="0"/>
      <dgm:spPr/>
      <dgm:t>
        <a:bodyPr/>
        <a:lstStyle/>
        <a:p>
          <a:pPr algn="l" rtl="0">
            <a:lnSpc>
              <a:spcPct val="90000"/>
            </a:lnSpc>
          </a:pPr>
          <a:r>
            <a:rPr lang="en-US" dirty="0">
              <a:latin typeface="Libre Baskerville"/>
            </a:rPr>
            <a:t>Deconstructed DBQ: Graphic Organizer Handout</a:t>
          </a:r>
        </a:p>
      </dgm:t>
    </dgm:pt>
    <dgm:pt modelId="{ED81E47B-A2E1-48FC-BD43-4D259D6818D5}" type="parTrans" cxnId="{E443527F-E5CE-4D72-B4F0-A8BEEF90EAC0}">
      <dgm:prSet/>
      <dgm:spPr/>
    </dgm:pt>
    <dgm:pt modelId="{DDA13C3E-AE66-4681-8F7F-06B72729537F}" type="sibTrans" cxnId="{E443527F-E5CE-4D72-B4F0-A8BEEF90EAC0}">
      <dgm:prSet/>
      <dgm:spPr/>
    </dgm:pt>
    <dgm:pt modelId="{8FA7354D-6B47-4064-812F-2499DD1E8780}" type="pres">
      <dgm:prSet presAssocID="{4A2A261D-1D50-47BB-850A-4565CEAD2439}" presName="diagram" presStyleCnt="0">
        <dgm:presLayoutVars>
          <dgm:dir/>
          <dgm:resizeHandles val="exact"/>
        </dgm:presLayoutVars>
      </dgm:prSet>
      <dgm:spPr/>
    </dgm:pt>
    <dgm:pt modelId="{18FC3D61-8198-44CB-BD4A-9B591AAB4E1C}" type="pres">
      <dgm:prSet presAssocID="{A91B8981-6938-4CDC-B816-49101C2A70C5}" presName="node" presStyleLbl="node1" presStyleIdx="0" presStyleCnt="2">
        <dgm:presLayoutVars>
          <dgm:bulletEnabled val="1"/>
        </dgm:presLayoutVars>
      </dgm:prSet>
      <dgm:spPr/>
    </dgm:pt>
    <dgm:pt modelId="{05105D05-25BE-4D96-A649-6C47DFC537C6}" type="pres">
      <dgm:prSet presAssocID="{EB56E02A-485A-41CF-AEAE-B137E0E6239B}" presName="sibTrans" presStyleCnt="0"/>
      <dgm:spPr/>
    </dgm:pt>
    <dgm:pt modelId="{F8E86B38-F254-4444-B731-CCE8892AA11A}" type="pres">
      <dgm:prSet presAssocID="{F30580BA-CEBD-4EAD-8505-FD2EBF98F139}" presName="node" presStyleLbl="node1" presStyleIdx="1" presStyleCnt="2">
        <dgm:presLayoutVars>
          <dgm:bulletEnabled val="1"/>
        </dgm:presLayoutVars>
      </dgm:prSet>
      <dgm:spPr/>
    </dgm:pt>
  </dgm:ptLst>
  <dgm:cxnLst>
    <dgm:cxn modelId="{5F1F5757-79A5-46B7-9470-70D40A7F44E0}" srcId="{4A2A261D-1D50-47BB-850A-4565CEAD2439}" destId="{A91B8981-6938-4CDC-B816-49101C2A70C5}" srcOrd="0" destOrd="0" parTransId="{4F44CF2D-367D-4EE7-A112-5C91515A79BA}" sibTransId="{EB56E02A-485A-41CF-AEAE-B137E0E6239B}"/>
    <dgm:cxn modelId="{E443527F-E5CE-4D72-B4F0-A8BEEF90EAC0}" srcId="{4A2A261D-1D50-47BB-850A-4565CEAD2439}" destId="{F30580BA-CEBD-4EAD-8505-FD2EBF98F139}" srcOrd="1" destOrd="0" parTransId="{ED81E47B-A2E1-48FC-BD43-4D259D6818D5}" sibTransId="{DDA13C3E-AE66-4681-8F7F-06B72729537F}"/>
    <dgm:cxn modelId="{CC04B788-E757-47B9-8F4E-791D1C081747}" type="presOf" srcId="{4A2A261D-1D50-47BB-850A-4565CEAD2439}" destId="{8FA7354D-6B47-4064-812F-2499DD1E8780}" srcOrd="0" destOrd="0" presId="urn:microsoft.com/office/officeart/2005/8/layout/default"/>
    <dgm:cxn modelId="{03E0FFDC-87FF-473C-A265-CA5FCC7B9161}" type="presOf" srcId="{A91B8981-6938-4CDC-B816-49101C2A70C5}" destId="{18FC3D61-8198-44CB-BD4A-9B591AAB4E1C}" srcOrd="0" destOrd="0" presId="urn:microsoft.com/office/officeart/2005/8/layout/default"/>
    <dgm:cxn modelId="{919986F1-FC64-4F76-9C2A-0200B4D7A973}" type="presOf" srcId="{F30580BA-CEBD-4EAD-8505-FD2EBF98F139}" destId="{F8E86B38-F254-4444-B731-CCE8892AA11A}" srcOrd="0" destOrd="0" presId="urn:microsoft.com/office/officeart/2005/8/layout/default"/>
    <dgm:cxn modelId="{A8CFA249-4200-48D7-8547-1E57B7C80C2B}" type="presParOf" srcId="{8FA7354D-6B47-4064-812F-2499DD1E8780}" destId="{18FC3D61-8198-44CB-BD4A-9B591AAB4E1C}" srcOrd="0" destOrd="0" presId="urn:microsoft.com/office/officeart/2005/8/layout/default"/>
    <dgm:cxn modelId="{698C7E29-3502-4F8D-9884-807613691C30}" type="presParOf" srcId="{8FA7354D-6B47-4064-812F-2499DD1E8780}" destId="{05105D05-25BE-4D96-A649-6C47DFC537C6}" srcOrd="1" destOrd="0" presId="urn:microsoft.com/office/officeart/2005/8/layout/default"/>
    <dgm:cxn modelId="{F356BCAC-11E5-434A-BB2D-D41BCE8F7F72}" type="presParOf" srcId="{8FA7354D-6B47-4064-812F-2499DD1E8780}" destId="{F8E86B38-F254-4444-B731-CCE8892AA11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10B904-B951-4460-9D90-3001A431AE57}"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189296BC-DE79-4DB6-8DFE-F00E50BFA846}">
      <dgm:prSet phldrT="[Text]" phldr="0"/>
      <dgm:spPr/>
      <dgm:t>
        <a:bodyPr/>
        <a:lstStyle/>
        <a:p>
          <a:r>
            <a:rPr lang="en-US">
              <a:latin typeface="Libre Baskerville"/>
            </a:rPr>
            <a:t>Question</a:t>
          </a:r>
        </a:p>
      </dgm:t>
    </dgm:pt>
    <dgm:pt modelId="{290D1DEF-9C2C-4817-829C-668565108AED}" type="parTrans" cxnId="{E57330DA-BC76-4E00-AC45-F0220072163E}">
      <dgm:prSet/>
      <dgm:spPr/>
      <dgm:t>
        <a:bodyPr/>
        <a:lstStyle/>
        <a:p>
          <a:endParaRPr lang="en-US"/>
        </a:p>
      </dgm:t>
    </dgm:pt>
    <dgm:pt modelId="{8F8252A0-7BE0-404C-8878-053797754EAC}" type="sibTrans" cxnId="{E57330DA-BC76-4E00-AC45-F0220072163E}">
      <dgm:prSet/>
      <dgm:spPr/>
      <dgm:t>
        <a:bodyPr/>
        <a:lstStyle/>
        <a:p>
          <a:endParaRPr lang="en-US"/>
        </a:p>
      </dgm:t>
    </dgm:pt>
    <dgm:pt modelId="{7D1F4AAE-BBEF-42AC-9015-451816DB0ABA}">
      <dgm:prSet phldrT="[Text]" phldr="0"/>
      <dgm:spPr/>
      <dgm:t>
        <a:bodyPr/>
        <a:lstStyle/>
        <a:p>
          <a:r>
            <a:rPr lang="en-US">
              <a:latin typeface="Libre Baskerville"/>
            </a:rPr>
            <a:t>Write the DBQ question as assigned</a:t>
          </a:r>
          <a:endParaRPr lang="en-US" err="1">
            <a:latin typeface="Libre Baskerville"/>
            <a:ea typeface="Calibri Light" panose="020F0302020204030204"/>
            <a:cs typeface="Calibri Light" panose="020F0302020204030204"/>
          </a:endParaRPr>
        </a:p>
      </dgm:t>
    </dgm:pt>
    <dgm:pt modelId="{380142FF-7832-427D-A60E-D502538B5051}" type="parTrans" cxnId="{A3BA24B9-30C4-4545-AE19-AC8CAADF3D55}">
      <dgm:prSet/>
      <dgm:spPr/>
      <dgm:t>
        <a:bodyPr/>
        <a:lstStyle/>
        <a:p>
          <a:endParaRPr lang="en-US"/>
        </a:p>
      </dgm:t>
    </dgm:pt>
    <dgm:pt modelId="{320FD346-8A28-4B88-8E7D-C3C16A71B346}" type="sibTrans" cxnId="{A3BA24B9-30C4-4545-AE19-AC8CAADF3D55}">
      <dgm:prSet/>
      <dgm:spPr/>
      <dgm:t>
        <a:bodyPr/>
        <a:lstStyle/>
        <a:p>
          <a:endParaRPr lang="en-US"/>
        </a:p>
      </dgm:t>
    </dgm:pt>
    <dgm:pt modelId="{2F76F6BA-3AEA-49C0-BF3E-01DF3D55EAB0}">
      <dgm:prSet phldrT="[Text]" phldr="0"/>
      <dgm:spPr/>
      <dgm:t>
        <a:bodyPr/>
        <a:lstStyle/>
        <a:p>
          <a:pPr rtl="0"/>
          <a:r>
            <a:rPr lang="en-US">
              <a:latin typeface="Libre Baskerville"/>
            </a:rPr>
            <a:t> Breakdown</a:t>
          </a:r>
        </a:p>
      </dgm:t>
    </dgm:pt>
    <dgm:pt modelId="{1E74ECCB-FE89-4DE2-8E85-33F1BCFDFB2A}" type="parTrans" cxnId="{DAD2B186-2FF8-4494-886B-DD611F0FD115}">
      <dgm:prSet/>
      <dgm:spPr/>
      <dgm:t>
        <a:bodyPr/>
        <a:lstStyle/>
        <a:p>
          <a:endParaRPr lang="en-US"/>
        </a:p>
      </dgm:t>
    </dgm:pt>
    <dgm:pt modelId="{CABA9628-664C-4C92-8016-E8D5054E4DB5}" type="sibTrans" cxnId="{DAD2B186-2FF8-4494-886B-DD611F0FD115}">
      <dgm:prSet/>
      <dgm:spPr/>
      <dgm:t>
        <a:bodyPr/>
        <a:lstStyle/>
        <a:p>
          <a:endParaRPr lang="en-US"/>
        </a:p>
      </dgm:t>
    </dgm:pt>
    <dgm:pt modelId="{7D310D08-17D7-40A4-B3AE-AD352A775B6D}">
      <dgm:prSet phldr="0"/>
      <dgm:spPr/>
      <dgm:t>
        <a:bodyPr/>
        <a:lstStyle/>
        <a:p>
          <a:pPr rtl="0"/>
          <a:r>
            <a:rPr lang="en-US">
              <a:latin typeface="Libre Baskerville"/>
            </a:rPr>
            <a:t>Re-write the question in your own words. Use a dictionary to define unfamiliar terms if needed.</a:t>
          </a:r>
        </a:p>
      </dgm:t>
    </dgm:pt>
    <dgm:pt modelId="{F373B466-77CE-4C73-A17D-A20EC28989A6}" type="parTrans" cxnId="{0EC69C3E-84AB-4913-A7DD-1C042E2646AA}">
      <dgm:prSet/>
      <dgm:spPr/>
    </dgm:pt>
    <dgm:pt modelId="{F91C6BAF-1503-49DB-9B44-963BD9C208AB}" type="sibTrans" cxnId="{0EC69C3E-84AB-4913-A7DD-1C042E2646AA}">
      <dgm:prSet/>
      <dgm:spPr/>
    </dgm:pt>
    <dgm:pt modelId="{B9717A63-C9AD-4DFE-BFA1-F6F2A1E5D144}" type="pres">
      <dgm:prSet presAssocID="{8B10B904-B951-4460-9D90-3001A431AE57}" presName="diagram" presStyleCnt="0">
        <dgm:presLayoutVars>
          <dgm:dir/>
          <dgm:resizeHandles val="exact"/>
        </dgm:presLayoutVars>
      </dgm:prSet>
      <dgm:spPr/>
    </dgm:pt>
    <dgm:pt modelId="{6A70C3D7-A1E5-4628-AED2-FE828D617A18}" type="pres">
      <dgm:prSet presAssocID="{189296BC-DE79-4DB6-8DFE-F00E50BFA846}" presName="node" presStyleLbl="node1" presStyleIdx="0" presStyleCnt="2">
        <dgm:presLayoutVars>
          <dgm:bulletEnabled val="1"/>
        </dgm:presLayoutVars>
      </dgm:prSet>
      <dgm:spPr/>
    </dgm:pt>
    <dgm:pt modelId="{286AA744-4233-4515-954A-7276895775E4}" type="pres">
      <dgm:prSet presAssocID="{8F8252A0-7BE0-404C-8878-053797754EAC}" presName="sibTrans" presStyleCnt="0"/>
      <dgm:spPr/>
    </dgm:pt>
    <dgm:pt modelId="{6E16CF9D-B9B8-4116-BD9B-FF81BEFCB8C6}" type="pres">
      <dgm:prSet presAssocID="{2F76F6BA-3AEA-49C0-BF3E-01DF3D55EAB0}" presName="node" presStyleLbl="node1" presStyleIdx="1" presStyleCnt="2">
        <dgm:presLayoutVars>
          <dgm:bulletEnabled val="1"/>
        </dgm:presLayoutVars>
      </dgm:prSet>
      <dgm:spPr/>
    </dgm:pt>
  </dgm:ptLst>
  <dgm:cxnLst>
    <dgm:cxn modelId="{0EC69C3E-84AB-4913-A7DD-1C042E2646AA}" srcId="{2F76F6BA-3AEA-49C0-BF3E-01DF3D55EAB0}" destId="{7D310D08-17D7-40A4-B3AE-AD352A775B6D}" srcOrd="0" destOrd="0" parTransId="{F373B466-77CE-4C73-A17D-A20EC28989A6}" sibTransId="{F91C6BAF-1503-49DB-9B44-963BD9C208AB}"/>
    <dgm:cxn modelId="{3192795A-3112-489E-9633-F2703AA889C1}" type="presOf" srcId="{8B10B904-B951-4460-9D90-3001A431AE57}" destId="{B9717A63-C9AD-4DFE-BFA1-F6F2A1E5D144}" srcOrd="0" destOrd="0" presId="urn:microsoft.com/office/officeart/2005/8/layout/default"/>
    <dgm:cxn modelId="{DAD2B186-2FF8-4494-886B-DD611F0FD115}" srcId="{8B10B904-B951-4460-9D90-3001A431AE57}" destId="{2F76F6BA-3AEA-49C0-BF3E-01DF3D55EAB0}" srcOrd="1" destOrd="0" parTransId="{1E74ECCB-FE89-4DE2-8E85-33F1BCFDFB2A}" sibTransId="{CABA9628-664C-4C92-8016-E8D5054E4DB5}"/>
    <dgm:cxn modelId="{D91CA998-BFE9-49D8-A800-A95F3222831C}" type="presOf" srcId="{189296BC-DE79-4DB6-8DFE-F00E50BFA846}" destId="{6A70C3D7-A1E5-4628-AED2-FE828D617A18}" srcOrd="0" destOrd="0" presId="urn:microsoft.com/office/officeart/2005/8/layout/default"/>
    <dgm:cxn modelId="{00F8319A-52A6-468D-AC64-29C0E54F0E80}" type="presOf" srcId="{2F76F6BA-3AEA-49C0-BF3E-01DF3D55EAB0}" destId="{6E16CF9D-B9B8-4116-BD9B-FF81BEFCB8C6}" srcOrd="0" destOrd="0" presId="urn:microsoft.com/office/officeart/2005/8/layout/default"/>
    <dgm:cxn modelId="{A3BA24B9-30C4-4545-AE19-AC8CAADF3D55}" srcId="{189296BC-DE79-4DB6-8DFE-F00E50BFA846}" destId="{7D1F4AAE-BBEF-42AC-9015-451816DB0ABA}" srcOrd="0" destOrd="0" parTransId="{380142FF-7832-427D-A60E-D502538B5051}" sibTransId="{320FD346-8A28-4B88-8E7D-C3C16A71B346}"/>
    <dgm:cxn modelId="{177B23C9-3014-4E38-A600-4FE079ED6238}" type="presOf" srcId="{7D1F4AAE-BBEF-42AC-9015-451816DB0ABA}" destId="{6A70C3D7-A1E5-4628-AED2-FE828D617A18}" srcOrd="0" destOrd="1" presId="urn:microsoft.com/office/officeart/2005/8/layout/default"/>
    <dgm:cxn modelId="{E57330DA-BC76-4E00-AC45-F0220072163E}" srcId="{8B10B904-B951-4460-9D90-3001A431AE57}" destId="{189296BC-DE79-4DB6-8DFE-F00E50BFA846}" srcOrd="0" destOrd="0" parTransId="{290D1DEF-9C2C-4817-829C-668565108AED}" sibTransId="{8F8252A0-7BE0-404C-8878-053797754EAC}"/>
    <dgm:cxn modelId="{B777ADF3-3FB9-42B4-95DE-BF7B0CE923D8}" type="presOf" srcId="{7D310D08-17D7-40A4-B3AE-AD352A775B6D}" destId="{6E16CF9D-B9B8-4116-BD9B-FF81BEFCB8C6}" srcOrd="0" destOrd="1" presId="urn:microsoft.com/office/officeart/2005/8/layout/default"/>
    <dgm:cxn modelId="{FC38EF8D-4337-4035-902E-A245EBA0AC42}" type="presParOf" srcId="{B9717A63-C9AD-4DFE-BFA1-F6F2A1E5D144}" destId="{6A70C3D7-A1E5-4628-AED2-FE828D617A18}" srcOrd="0" destOrd="0" presId="urn:microsoft.com/office/officeart/2005/8/layout/default"/>
    <dgm:cxn modelId="{1417402C-7093-4190-9018-AE52369FF3D9}" type="presParOf" srcId="{B9717A63-C9AD-4DFE-BFA1-F6F2A1E5D144}" destId="{286AA744-4233-4515-954A-7276895775E4}" srcOrd="1" destOrd="0" presId="urn:microsoft.com/office/officeart/2005/8/layout/default"/>
    <dgm:cxn modelId="{A8C3582A-238B-44D6-A8C4-C8ED2877FA1C}" type="presParOf" srcId="{B9717A63-C9AD-4DFE-BFA1-F6F2A1E5D144}" destId="{6E16CF9D-B9B8-4116-BD9B-FF81BEFCB8C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DE2964-BE35-431E-9311-42ECC221BFA3}"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708860E7-F22B-48C6-96A1-CA4236C6F00B}">
      <dgm:prSet/>
      <dgm:spPr/>
      <dgm:t>
        <a:bodyPr/>
        <a:lstStyle/>
        <a:p>
          <a:r>
            <a:rPr lang="en-US" b="0" i="0" dirty="0">
              <a:solidFill>
                <a:schemeClr val="tx1"/>
              </a:solidFill>
              <a:latin typeface="Libre Baskerville"/>
            </a:rPr>
            <a:t>A claim is a defensible statement that responds to the question. </a:t>
          </a:r>
          <a:endParaRPr lang="en-US" dirty="0">
            <a:solidFill>
              <a:schemeClr val="tx1"/>
            </a:solidFill>
            <a:latin typeface="Libre Baskerville"/>
          </a:endParaRPr>
        </a:p>
      </dgm:t>
    </dgm:pt>
    <dgm:pt modelId="{606C88C7-E0ED-4C4D-98D3-81DD0CA82CD1}" type="parTrans" cxnId="{79FF16D7-88CD-4FDE-B57D-2A40A5D6D050}">
      <dgm:prSet/>
      <dgm:spPr/>
      <dgm:t>
        <a:bodyPr/>
        <a:lstStyle/>
        <a:p>
          <a:endParaRPr lang="en-US"/>
        </a:p>
      </dgm:t>
    </dgm:pt>
    <dgm:pt modelId="{1D0345A1-2C0A-419E-9E8E-16E673D0BDD8}" type="sibTrans" cxnId="{79FF16D7-88CD-4FDE-B57D-2A40A5D6D050}">
      <dgm:prSet/>
      <dgm:spPr/>
      <dgm:t>
        <a:bodyPr/>
        <a:lstStyle/>
        <a:p>
          <a:endParaRPr lang="en-US"/>
        </a:p>
      </dgm:t>
    </dgm:pt>
    <dgm:pt modelId="{9475D383-833B-4E9A-B5D5-EB675A30F858}">
      <dgm:prSet/>
      <dgm:spPr/>
      <dgm:t>
        <a:bodyPr/>
        <a:lstStyle/>
        <a:p>
          <a:r>
            <a:rPr lang="en-US" b="0" i="0" dirty="0">
              <a:solidFill>
                <a:schemeClr val="tx1"/>
              </a:solidFill>
              <a:latin typeface="Libre Baskerville"/>
            </a:rPr>
            <a:t>A “line of reasoning” outlines your key points. It introduces the substance of the evidence for your claim. </a:t>
          </a:r>
          <a:endParaRPr lang="en-US" dirty="0">
            <a:solidFill>
              <a:schemeClr val="tx1"/>
            </a:solidFill>
            <a:latin typeface="Libre Baskerville"/>
          </a:endParaRPr>
        </a:p>
      </dgm:t>
    </dgm:pt>
    <dgm:pt modelId="{44883B53-95F0-4F3D-B81F-05358CDA1C70}" type="parTrans" cxnId="{79DC165D-4B97-41E3-949E-91CF66D0E7B5}">
      <dgm:prSet/>
      <dgm:spPr/>
      <dgm:t>
        <a:bodyPr/>
        <a:lstStyle/>
        <a:p>
          <a:endParaRPr lang="en-US"/>
        </a:p>
      </dgm:t>
    </dgm:pt>
    <dgm:pt modelId="{B4E95A56-7B6E-43D6-9AD2-E059D605F970}" type="sibTrans" cxnId="{79DC165D-4B97-41E3-949E-91CF66D0E7B5}">
      <dgm:prSet/>
      <dgm:spPr/>
      <dgm:t>
        <a:bodyPr/>
        <a:lstStyle/>
        <a:p>
          <a:endParaRPr lang="en-US"/>
        </a:p>
      </dgm:t>
    </dgm:pt>
    <dgm:pt modelId="{7906DAA9-EA8C-4293-AB9F-A7F7279D95FB}" type="pres">
      <dgm:prSet presAssocID="{E0DE2964-BE35-431E-9311-42ECC221BFA3}" presName="root" presStyleCnt="0">
        <dgm:presLayoutVars>
          <dgm:dir/>
          <dgm:resizeHandles val="exact"/>
        </dgm:presLayoutVars>
      </dgm:prSet>
      <dgm:spPr/>
    </dgm:pt>
    <dgm:pt modelId="{1E2640E1-A774-4A37-A8F7-4B8B55CD6C45}" type="pres">
      <dgm:prSet presAssocID="{708860E7-F22B-48C6-96A1-CA4236C6F00B}" presName="compNode" presStyleCnt="0"/>
      <dgm:spPr/>
    </dgm:pt>
    <dgm:pt modelId="{CA59F4B7-124C-4A01-BFCD-62737C522F48}" type="pres">
      <dgm:prSet presAssocID="{708860E7-F22B-48C6-96A1-CA4236C6F00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7AD83EF9-2A7E-4BAE-A70F-6F77E8A59846}" type="pres">
      <dgm:prSet presAssocID="{708860E7-F22B-48C6-96A1-CA4236C6F00B}" presName="spaceRect" presStyleCnt="0"/>
      <dgm:spPr/>
    </dgm:pt>
    <dgm:pt modelId="{2C6A62A2-8EC8-464E-983C-5BC1EA7B8E46}" type="pres">
      <dgm:prSet presAssocID="{708860E7-F22B-48C6-96A1-CA4236C6F00B}" presName="textRect" presStyleLbl="revTx" presStyleIdx="0" presStyleCnt="2">
        <dgm:presLayoutVars>
          <dgm:chMax val="1"/>
          <dgm:chPref val="1"/>
        </dgm:presLayoutVars>
      </dgm:prSet>
      <dgm:spPr/>
    </dgm:pt>
    <dgm:pt modelId="{6BBEE407-07D3-427E-A827-CDEBB7AF60D7}" type="pres">
      <dgm:prSet presAssocID="{1D0345A1-2C0A-419E-9E8E-16E673D0BDD8}" presName="sibTrans" presStyleCnt="0"/>
      <dgm:spPr/>
    </dgm:pt>
    <dgm:pt modelId="{C91E2CBD-8A61-4552-B3AE-A45C202CBB79}" type="pres">
      <dgm:prSet presAssocID="{9475D383-833B-4E9A-B5D5-EB675A30F858}" presName="compNode" presStyleCnt="0"/>
      <dgm:spPr/>
    </dgm:pt>
    <dgm:pt modelId="{151B2CA2-AAA5-48E4-8BC5-32B16D78639B}" type="pres">
      <dgm:prSet presAssocID="{9475D383-833B-4E9A-B5D5-EB675A30F85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B013A9DC-E5D9-4B1B-B831-83393EA93CE0}" type="pres">
      <dgm:prSet presAssocID="{9475D383-833B-4E9A-B5D5-EB675A30F858}" presName="spaceRect" presStyleCnt="0"/>
      <dgm:spPr/>
    </dgm:pt>
    <dgm:pt modelId="{347B3791-78E6-44F1-80CF-9FA7FEF8A9F7}" type="pres">
      <dgm:prSet presAssocID="{9475D383-833B-4E9A-B5D5-EB675A30F858}" presName="textRect" presStyleLbl="revTx" presStyleIdx="1" presStyleCnt="2">
        <dgm:presLayoutVars>
          <dgm:chMax val="1"/>
          <dgm:chPref val="1"/>
        </dgm:presLayoutVars>
      </dgm:prSet>
      <dgm:spPr/>
    </dgm:pt>
  </dgm:ptLst>
  <dgm:cxnLst>
    <dgm:cxn modelId="{55969D1C-1444-4422-87CF-D2FE8631C06F}" type="presOf" srcId="{E0DE2964-BE35-431E-9311-42ECC221BFA3}" destId="{7906DAA9-EA8C-4293-AB9F-A7F7279D95FB}" srcOrd="0" destOrd="0" presId="urn:microsoft.com/office/officeart/2018/2/layout/IconLabelList"/>
    <dgm:cxn modelId="{01C5075A-0CC2-488D-9EF0-7C6A4B7947AF}" type="presOf" srcId="{708860E7-F22B-48C6-96A1-CA4236C6F00B}" destId="{2C6A62A2-8EC8-464E-983C-5BC1EA7B8E46}" srcOrd="0" destOrd="0" presId="urn:microsoft.com/office/officeart/2018/2/layout/IconLabelList"/>
    <dgm:cxn modelId="{79DC165D-4B97-41E3-949E-91CF66D0E7B5}" srcId="{E0DE2964-BE35-431E-9311-42ECC221BFA3}" destId="{9475D383-833B-4E9A-B5D5-EB675A30F858}" srcOrd="1" destOrd="0" parTransId="{44883B53-95F0-4F3D-B81F-05358CDA1C70}" sibTransId="{B4E95A56-7B6E-43D6-9AD2-E059D605F970}"/>
    <dgm:cxn modelId="{213642A7-5F10-46C5-8129-E428AF87504A}" type="presOf" srcId="{9475D383-833B-4E9A-B5D5-EB675A30F858}" destId="{347B3791-78E6-44F1-80CF-9FA7FEF8A9F7}" srcOrd="0" destOrd="0" presId="urn:microsoft.com/office/officeart/2018/2/layout/IconLabelList"/>
    <dgm:cxn modelId="{79FF16D7-88CD-4FDE-B57D-2A40A5D6D050}" srcId="{E0DE2964-BE35-431E-9311-42ECC221BFA3}" destId="{708860E7-F22B-48C6-96A1-CA4236C6F00B}" srcOrd="0" destOrd="0" parTransId="{606C88C7-E0ED-4C4D-98D3-81DD0CA82CD1}" sibTransId="{1D0345A1-2C0A-419E-9E8E-16E673D0BDD8}"/>
    <dgm:cxn modelId="{6469A193-F1F0-445C-80D6-3A0A27489693}" type="presParOf" srcId="{7906DAA9-EA8C-4293-AB9F-A7F7279D95FB}" destId="{1E2640E1-A774-4A37-A8F7-4B8B55CD6C45}" srcOrd="0" destOrd="0" presId="urn:microsoft.com/office/officeart/2018/2/layout/IconLabelList"/>
    <dgm:cxn modelId="{ED643170-7FDD-44F7-A773-81168C9126EC}" type="presParOf" srcId="{1E2640E1-A774-4A37-A8F7-4B8B55CD6C45}" destId="{CA59F4B7-124C-4A01-BFCD-62737C522F48}" srcOrd="0" destOrd="0" presId="urn:microsoft.com/office/officeart/2018/2/layout/IconLabelList"/>
    <dgm:cxn modelId="{022852AF-D2A3-47FC-8FCB-3557FC375C65}" type="presParOf" srcId="{1E2640E1-A774-4A37-A8F7-4B8B55CD6C45}" destId="{7AD83EF9-2A7E-4BAE-A70F-6F77E8A59846}" srcOrd="1" destOrd="0" presId="urn:microsoft.com/office/officeart/2018/2/layout/IconLabelList"/>
    <dgm:cxn modelId="{AAC0926C-954E-4E1F-A5B6-004ED51BD817}" type="presParOf" srcId="{1E2640E1-A774-4A37-A8F7-4B8B55CD6C45}" destId="{2C6A62A2-8EC8-464E-983C-5BC1EA7B8E46}" srcOrd="2" destOrd="0" presId="urn:microsoft.com/office/officeart/2018/2/layout/IconLabelList"/>
    <dgm:cxn modelId="{2E8FC3FE-292C-47BE-A112-10EB1F52B1B9}" type="presParOf" srcId="{7906DAA9-EA8C-4293-AB9F-A7F7279D95FB}" destId="{6BBEE407-07D3-427E-A827-CDEBB7AF60D7}" srcOrd="1" destOrd="0" presId="urn:microsoft.com/office/officeart/2018/2/layout/IconLabelList"/>
    <dgm:cxn modelId="{BC1BB928-5F9A-4C51-ABF6-3926BCECC8E5}" type="presParOf" srcId="{7906DAA9-EA8C-4293-AB9F-A7F7279D95FB}" destId="{C91E2CBD-8A61-4552-B3AE-A45C202CBB79}" srcOrd="2" destOrd="0" presId="urn:microsoft.com/office/officeart/2018/2/layout/IconLabelList"/>
    <dgm:cxn modelId="{DF37B177-F394-4644-A447-CEB3959FDC56}" type="presParOf" srcId="{C91E2CBD-8A61-4552-B3AE-A45C202CBB79}" destId="{151B2CA2-AAA5-48E4-8BC5-32B16D78639B}" srcOrd="0" destOrd="0" presId="urn:microsoft.com/office/officeart/2018/2/layout/IconLabelList"/>
    <dgm:cxn modelId="{0C59C1D1-E485-4075-9BDC-B75600189C75}" type="presParOf" srcId="{C91E2CBD-8A61-4552-B3AE-A45C202CBB79}" destId="{B013A9DC-E5D9-4B1B-B831-83393EA93CE0}" srcOrd="1" destOrd="0" presId="urn:microsoft.com/office/officeart/2018/2/layout/IconLabelList"/>
    <dgm:cxn modelId="{8C9B0BE6-B19E-4670-8BAA-4EDD013F577C}" type="presParOf" srcId="{C91E2CBD-8A61-4552-B3AE-A45C202CBB79}" destId="{347B3791-78E6-44F1-80CF-9FA7FEF8A9F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FC59A1-C8FE-F54E-9058-B091319587F0}" type="doc">
      <dgm:prSet loTypeId="urn:microsoft.com/office/officeart/2005/8/layout/orgChart1" loCatId="" qsTypeId="urn:microsoft.com/office/officeart/2005/8/quickstyle/simple1" qsCatId="simple" csTypeId="urn:microsoft.com/office/officeart/2005/8/colors/accent3_1" csCatId="accent3" phldr="1"/>
      <dgm:spPr/>
      <dgm:t>
        <a:bodyPr/>
        <a:lstStyle/>
        <a:p>
          <a:endParaRPr lang="en-US"/>
        </a:p>
      </dgm:t>
    </dgm:pt>
    <dgm:pt modelId="{669ED83F-08DF-44BB-AB94-E4ACF0533EF7}">
      <dgm:prSet phldr="0"/>
      <dgm:spPr/>
      <dgm:t>
        <a:bodyPr/>
        <a:lstStyle/>
        <a:p>
          <a:pPr rtl="0"/>
          <a:r>
            <a:rPr lang="en-US" b="0" dirty="0"/>
            <a:t>Following classroom rules </a:t>
          </a:r>
          <a:r>
            <a:rPr lang="en-US" b="0" i="0" dirty="0">
              <a:effectLst/>
            </a:rPr>
            <a:t>helps </a:t>
          </a:r>
          <a:r>
            <a:rPr lang="en-US" b="0" dirty="0"/>
            <a:t>students build good </a:t>
          </a:r>
          <a:r>
            <a:rPr lang="en-US" dirty="0"/>
            <a:t>habits for </a:t>
          </a:r>
          <a:r>
            <a:rPr lang="en-US" b="0" i="0" dirty="0">
              <a:effectLst/>
            </a:rPr>
            <a:t>citizenship by </a:t>
          </a:r>
          <a:r>
            <a:rPr lang="en-US" dirty="0"/>
            <a:t>teaching </a:t>
          </a:r>
          <a:endParaRPr lang="en-US" dirty="0">
            <a:latin typeface="Calibri Light" panose="020F0302020204030204"/>
          </a:endParaRPr>
        </a:p>
      </dgm:t>
    </dgm:pt>
    <dgm:pt modelId="{8AA61225-500E-4591-986C-6F77CF602879}" type="parTrans" cxnId="{44AC50A8-B231-4635-8358-1B4BCA15D275}">
      <dgm:prSet/>
      <dgm:spPr/>
    </dgm:pt>
    <dgm:pt modelId="{20B4558C-1539-4750-9F84-46C384F3DF60}" type="sibTrans" cxnId="{44AC50A8-B231-4635-8358-1B4BCA15D275}">
      <dgm:prSet/>
      <dgm:spPr/>
    </dgm:pt>
    <dgm:pt modelId="{34637EE3-3B1D-4693-BD26-DE1AAE3D3E65}">
      <dgm:prSet phldr="0"/>
      <dgm:spPr/>
      <dgm:t>
        <a:bodyPr/>
        <a:lstStyle/>
        <a:p>
          <a:pPr rtl="0"/>
          <a:r>
            <a:rPr lang="en-US" dirty="0">
              <a:latin typeface="Calibri Light" panose="020F0302020204030204"/>
            </a:rPr>
            <a:t>fairness</a:t>
          </a:r>
        </a:p>
      </dgm:t>
    </dgm:pt>
    <dgm:pt modelId="{F7830CE4-4DB6-4D2F-B869-A913C1DE0C8A}" type="parTrans" cxnId="{C89F42B7-1509-4218-9DE6-ED32FCADB77F}">
      <dgm:prSet/>
      <dgm:spPr/>
    </dgm:pt>
    <dgm:pt modelId="{A8CF5F3E-C47E-4FED-8722-0652AC08C349}" type="sibTrans" cxnId="{C89F42B7-1509-4218-9DE6-ED32FCADB77F}">
      <dgm:prSet/>
      <dgm:spPr/>
    </dgm:pt>
    <dgm:pt modelId="{CAB980C2-EAAC-4AF1-B807-DF6B7D8645FF}">
      <dgm:prSet phldr="0"/>
      <dgm:spPr/>
      <dgm:t>
        <a:bodyPr/>
        <a:lstStyle/>
        <a:p>
          <a:pPr rtl="0"/>
          <a:r>
            <a:rPr lang="en-US" dirty="0">
              <a:latin typeface="Calibri Light" panose="020F0302020204030204"/>
            </a:rPr>
            <a:t>respect</a:t>
          </a:r>
        </a:p>
      </dgm:t>
    </dgm:pt>
    <dgm:pt modelId="{256406C8-63E8-4C01-B5AE-7B5A18DE07A3}" type="parTrans" cxnId="{23EDAB48-5F2A-44D8-87E9-53AD7BA810B1}">
      <dgm:prSet/>
      <dgm:spPr/>
    </dgm:pt>
    <dgm:pt modelId="{A88B350B-6495-4DD8-819A-0137623703BF}" type="sibTrans" cxnId="{23EDAB48-5F2A-44D8-87E9-53AD7BA810B1}">
      <dgm:prSet/>
      <dgm:spPr/>
    </dgm:pt>
    <dgm:pt modelId="{CEF29916-1629-49CE-A9F4-189AAC57840B}">
      <dgm:prSet phldr="0"/>
      <dgm:spPr/>
      <dgm:t>
        <a:bodyPr/>
        <a:lstStyle/>
        <a:p>
          <a:r>
            <a:rPr lang="en-US" dirty="0"/>
            <a:t>and responsibility</a:t>
          </a:r>
          <a:r>
            <a:rPr lang="en-US" dirty="0">
              <a:latin typeface="Calibri Light" panose="020F0302020204030204"/>
            </a:rPr>
            <a:t>.</a:t>
          </a:r>
          <a:endParaRPr lang="en-US" dirty="0"/>
        </a:p>
      </dgm:t>
    </dgm:pt>
    <dgm:pt modelId="{8A78E71C-D221-44A3-9686-C911B137A8F7}" type="parTrans" cxnId="{C9A66DC0-94E8-4490-AE44-E20D7958FCBC}">
      <dgm:prSet/>
      <dgm:spPr/>
    </dgm:pt>
    <dgm:pt modelId="{B01BF20E-E9D5-475F-AEB9-C9A35BE28D6F}" type="sibTrans" cxnId="{C9A66DC0-94E8-4490-AE44-E20D7958FCBC}">
      <dgm:prSet/>
      <dgm:spPr/>
    </dgm:pt>
    <dgm:pt modelId="{5BFEFF00-E061-F34F-B8B4-57BCFC994C78}" type="pres">
      <dgm:prSet presAssocID="{6CFC59A1-C8FE-F54E-9058-B091319587F0}" presName="hierChild1" presStyleCnt="0">
        <dgm:presLayoutVars>
          <dgm:orgChart val="1"/>
          <dgm:chPref val="1"/>
          <dgm:dir/>
          <dgm:animOne val="branch"/>
          <dgm:animLvl val="lvl"/>
          <dgm:resizeHandles/>
        </dgm:presLayoutVars>
      </dgm:prSet>
      <dgm:spPr/>
    </dgm:pt>
    <dgm:pt modelId="{0B290AEE-CBEC-473E-95CE-7BBABCAD7C9C}" type="pres">
      <dgm:prSet presAssocID="{669ED83F-08DF-44BB-AB94-E4ACF0533EF7}" presName="hierRoot1" presStyleCnt="0">
        <dgm:presLayoutVars>
          <dgm:hierBranch val="init"/>
        </dgm:presLayoutVars>
      </dgm:prSet>
      <dgm:spPr/>
    </dgm:pt>
    <dgm:pt modelId="{CEEDE177-D77A-4392-8774-AD2EAF3F5C0F}" type="pres">
      <dgm:prSet presAssocID="{669ED83F-08DF-44BB-AB94-E4ACF0533EF7}" presName="rootComposite1" presStyleCnt="0"/>
      <dgm:spPr/>
    </dgm:pt>
    <dgm:pt modelId="{E6BE3DAE-2B56-40C8-B3D3-ED384B2F9CAF}" type="pres">
      <dgm:prSet presAssocID="{669ED83F-08DF-44BB-AB94-E4ACF0533EF7}" presName="rootText1" presStyleLbl="node0" presStyleIdx="0" presStyleCnt="1">
        <dgm:presLayoutVars>
          <dgm:chPref val="3"/>
        </dgm:presLayoutVars>
      </dgm:prSet>
      <dgm:spPr/>
    </dgm:pt>
    <dgm:pt modelId="{57781A3A-6B5B-49F9-BE31-EED3118F16A7}" type="pres">
      <dgm:prSet presAssocID="{669ED83F-08DF-44BB-AB94-E4ACF0533EF7}" presName="rootConnector1" presStyleLbl="node1" presStyleIdx="0" presStyleCnt="0"/>
      <dgm:spPr/>
    </dgm:pt>
    <dgm:pt modelId="{72BC2382-229E-46AA-9D51-B400698C4E91}" type="pres">
      <dgm:prSet presAssocID="{669ED83F-08DF-44BB-AB94-E4ACF0533EF7}" presName="hierChild2" presStyleCnt="0"/>
      <dgm:spPr/>
    </dgm:pt>
    <dgm:pt modelId="{A8171B6B-72CC-4A42-8979-85ACE1791819}" type="pres">
      <dgm:prSet presAssocID="{256406C8-63E8-4C01-B5AE-7B5A18DE07A3}" presName="Name37" presStyleLbl="parChTrans1D2" presStyleIdx="0" presStyleCnt="3"/>
      <dgm:spPr/>
    </dgm:pt>
    <dgm:pt modelId="{76418796-B38E-4473-B6E7-87238C50595C}" type="pres">
      <dgm:prSet presAssocID="{CAB980C2-EAAC-4AF1-B807-DF6B7D8645FF}" presName="hierRoot2" presStyleCnt="0">
        <dgm:presLayoutVars>
          <dgm:hierBranch val="init"/>
        </dgm:presLayoutVars>
      </dgm:prSet>
      <dgm:spPr/>
    </dgm:pt>
    <dgm:pt modelId="{6481CFAB-5E9E-4F4F-815E-2C149C0BDC4B}" type="pres">
      <dgm:prSet presAssocID="{CAB980C2-EAAC-4AF1-B807-DF6B7D8645FF}" presName="rootComposite" presStyleCnt="0"/>
      <dgm:spPr/>
    </dgm:pt>
    <dgm:pt modelId="{EFFACC79-CA53-4C5D-A7AD-E4D73E5CAAB4}" type="pres">
      <dgm:prSet presAssocID="{CAB980C2-EAAC-4AF1-B807-DF6B7D8645FF}" presName="rootText" presStyleLbl="node2" presStyleIdx="0" presStyleCnt="3">
        <dgm:presLayoutVars>
          <dgm:chPref val="3"/>
        </dgm:presLayoutVars>
      </dgm:prSet>
      <dgm:spPr/>
    </dgm:pt>
    <dgm:pt modelId="{C9D8FFC3-1AE3-43EA-8A31-C5428BAD43D9}" type="pres">
      <dgm:prSet presAssocID="{CAB980C2-EAAC-4AF1-B807-DF6B7D8645FF}" presName="rootConnector" presStyleLbl="node2" presStyleIdx="0" presStyleCnt="3"/>
      <dgm:spPr/>
    </dgm:pt>
    <dgm:pt modelId="{C7A03229-AA6D-4C92-86E7-B75BB969A3B0}" type="pres">
      <dgm:prSet presAssocID="{CAB980C2-EAAC-4AF1-B807-DF6B7D8645FF}" presName="hierChild4" presStyleCnt="0"/>
      <dgm:spPr/>
    </dgm:pt>
    <dgm:pt modelId="{A69163DE-A65D-469F-BD35-DAB3B37D6C29}" type="pres">
      <dgm:prSet presAssocID="{CAB980C2-EAAC-4AF1-B807-DF6B7D8645FF}" presName="hierChild5" presStyleCnt="0"/>
      <dgm:spPr/>
    </dgm:pt>
    <dgm:pt modelId="{5FA03F77-2926-4A90-A53A-9C45700D78BB}" type="pres">
      <dgm:prSet presAssocID="{F7830CE4-4DB6-4D2F-B869-A913C1DE0C8A}" presName="Name37" presStyleLbl="parChTrans1D2" presStyleIdx="1" presStyleCnt="3"/>
      <dgm:spPr/>
    </dgm:pt>
    <dgm:pt modelId="{8E247701-D669-4CFE-9D46-6E5A04E52C89}" type="pres">
      <dgm:prSet presAssocID="{34637EE3-3B1D-4693-BD26-DE1AAE3D3E65}" presName="hierRoot2" presStyleCnt="0">
        <dgm:presLayoutVars>
          <dgm:hierBranch val="init"/>
        </dgm:presLayoutVars>
      </dgm:prSet>
      <dgm:spPr/>
    </dgm:pt>
    <dgm:pt modelId="{517EAE62-4DE1-4A93-AF8A-2F699B3DCA0D}" type="pres">
      <dgm:prSet presAssocID="{34637EE3-3B1D-4693-BD26-DE1AAE3D3E65}" presName="rootComposite" presStyleCnt="0"/>
      <dgm:spPr/>
    </dgm:pt>
    <dgm:pt modelId="{6B44DFCD-AAEE-4FD1-BD2B-5010211FB5E8}" type="pres">
      <dgm:prSet presAssocID="{34637EE3-3B1D-4693-BD26-DE1AAE3D3E65}" presName="rootText" presStyleLbl="node2" presStyleIdx="1" presStyleCnt="3">
        <dgm:presLayoutVars>
          <dgm:chPref val="3"/>
        </dgm:presLayoutVars>
      </dgm:prSet>
      <dgm:spPr/>
    </dgm:pt>
    <dgm:pt modelId="{48A96B35-819A-4726-A880-C676F1D1B1EB}" type="pres">
      <dgm:prSet presAssocID="{34637EE3-3B1D-4693-BD26-DE1AAE3D3E65}" presName="rootConnector" presStyleLbl="node2" presStyleIdx="1" presStyleCnt="3"/>
      <dgm:spPr/>
    </dgm:pt>
    <dgm:pt modelId="{DBAAB020-6F1E-45AF-9340-C5843540D791}" type="pres">
      <dgm:prSet presAssocID="{34637EE3-3B1D-4693-BD26-DE1AAE3D3E65}" presName="hierChild4" presStyleCnt="0"/>
      <dgm:spPr/>
    </dgm:pt>
    <dgm:pt modelId="{5DE1984A-D107-4590-B930-F5E983682B0D}" type="pres">
      <dgm:prSet presAssocID="{34637EE3-3B1D-4693-BD26-DE1AAE3D3E65}" presName="hierChild5" presStyleCnt="0"/>
      <dgm:spPr/>
    </dgm:pt>
    <dgm:pt modelId="{57F75374-197B-40FC-BB78-63C7021D4E7C}" type="pres">
      <dgm:prSet presAssocID="{8A78E71C-D221-44A3-9686-C911B137A8F7}" presName="Name37" presStyleLbl="parChTrans1D2" presStyleIdx="2" presStyleCnt="3"/>
      <dgm:spPr/>
    </dgm:pt>
    <dgm:pt modelId="{7B71FC59-C6B6-4013-B170-9B80C28ADBA8}" type="pres">
      <dgm:prSet presAssocID="{CEF29916-1629-49CE-A9F4-189AAC57840B}" presName="hierRoot2" presStyleCnt="0">
        <dgm:presLayoutVars>
          <dgm:hierBranch val="init"/>
        </dgm:presLayoutVars>
      </dgm:prSet>
      <dgm:spPr/>
    </dgm:pt>
    <dgm:pt modelId="{8C408AF5-8433-4CF5-956A-A3ABB4AFE71D}" type="pres">
      <dgm:prSet presAssocID="{CEF29916-1629-49CE-A9F4-189AAC57840B}" presName="rootComposite" presStyleCnt="0"/>
      <dgm:spPr/>
    </dgm:pt>
    <dgm:pt modelId="{8F543905-8D9D-482E-A0AC-FDF7F7FDFEA4}" type="pres">
      <dgm:prSet presAssocID="{CEF29916-1629-49CE-A9F4-189AAC57840B}" presName="rootText" presStyleLbl="node2" presStyleIdx="2" presStyleCnt="3">
        <dgm:presLayoutVars>
          <dgm:chPref val="3"/>
        </dgm:presLayoutVars>
      </dgm:prSet>
      <dgm:spPr/>
    </dgm:pt>
    <dgm:pt modelId="{6B5806B6-F481-4267-8D8E-E55D40835235}" type="pres">
      <dgm:prSet presAssocID="{CEF29916-1629-49CE-A9F4-189AAC57840B}" presName="rootConnector" presStyleLbl="node2" presStyleIdx="2" presStyleCnt="3"/>
      <dgm:spPr/>
    </dgm:pt>
    <dgm:pt modelId="{589EF4E3-F399-477A-A09F-5D2E52C8D8CF}" type="pres">
      <dgm:prSet presAssocID="{CEF29916-1629-49CE-A9F4-189AAC57840B}" presName="hierChild4" presStyleCnt="0"/>
      <dgm:spPr/>
    </dgm:pt>
    <dgm:pt modelId="{1D7FBBA2-B773-4070-B96D-C6DBB20434B8}" type="pres">
      <dgm:prSet presAssocID="{CEF29916-1629-49CE-A9F4-189AAC57840B}" presName="hierChild5" presStyleCnt="0"/>
      <dgm:spPr/>
    </dgm:pt>
    <dgm:pt modelId="{40E3E2A7-274A-4EEF-8ECE-9720DD93AEFE}" type="pres">
      <dgm:prSet presAssocID="{669ED83F-08DF-44BB-AB94-E4ACF0533EF7}" presName="hierChild3" presStyleCnt="0"/>
      <dgm:spPr/>
    </dgm:pt>
  </dgm:ptLst>
  <dgm:cxnLst>
    <dgm:cxn modelId="{15237805-D4C2-47EC-8123-BBC79AB31D61}" type="presOf" srcId="{CEF29916-1629-49CE-A9F4-189AAC57840B}" destId="{8F543905-8D9D-482E-A0AC-FDF7F7FDFEA4}" srcOrd="0" destOrd="0" presId="urn:microsoft.com/office/officeart/2005/8/layout/orgChart1"/>
    <dgm:cxn modelId="{8F4AD11E-8E56-4694-90A1-55A6549DAAD2}" type="presOf" srcId="{8A78E71C-D221-44A3-9686-C911B137A8F7}" destId="{57F75374-197B-40FC-BB78-63C7021D4E7C}" srcOrd="0" destOrd="0" presId="urn:microsoft.com/office/officeart/2005/8/layout/orgChart1"/>
    <dgm:cxn modelId="{8775B035-15B8-49E7-AD83-5B208D4972E6}" type="presOf" srcId="{CAB980C2-EAAC-4AF1-B807-DF6B7D8645FF}" destId="{EFFACC79-CA53-4C5D-A7AD-E4D73E5CAAB4}" srcOrd="0" destOrd="0" presId="urn:microsoft.com/office/officeart/2005/8/layout/orgChart1"/>
    <dgm:cxn modelId="{23EDAB48-5F2A-44D8-87E9-53AD7BA810B1}" srcId="{669ED83F-08DF-44BB-AB94-E4ACF0533EF7}" destId="{CAB980C2-EAAC-4AF1-B807-DF6B7D8645FF}" srcOrd="0" destOrd="0" parTransId="{256406C8-63E8-4C01-B5AE-7B5A18DE07A3}" sibTransId="{A88B350B-6495-4DD8-819A-0137623703BF}"/>
    <dgm:cxn modelId="{E11F775E-E910-48CE-8630-6C8B0CE85D06}" type="presOf" srcId="{34637EE3-3B1D-4693-BD26-DE1AAE3D3E65}" destId="{48A96B35-819A-4726-A880-C676F1D1B1EB}" srcOrd="1" destOrd="0" presId="urn:microsoft.com/office/officeart/2005/8/layout/orgChart1"/>
    <dgm:cxn modelId="{B5833366-29E5-41E2-B9EA-3794208BAB53}" type="presOf" srcId="{669ED83F-08DF-44BB-AB94-E4ACF0533EF7}" destId="{E6BE3DAE-2B56-40C8-B3D3-ED384B2F9CAF}" srcOrd="0" destOrd="0" presId="urn:microsoft.com/office/officeart/2005/8/layout/orgChart1"/>
    <dgm:cxn modelId="{B32C8E7B-4B43-42D1-92A9-ECECE4054368}" type="presOf" srcId="{34637EE3-3B1D-4693-BD26-DE1AAE3D3E65}" destId="{6B44DFCD-AAEE-4FD1-BD2B-5010211FB5E8}" srcOrd="0" destOrd="0" presId="urn:microsoft.com/office/officeart/2005/8/layout/orgChart1"/>
    <dgm:cxn modelId="{228BA283-3AB1-4501-844C-6B7D6A1B301F}" type="presOf" srcId="{669ED83F-08DF-44BB-AB94-E4ACF0533EF7}" destId="{57781A3A-6B5B-49F9-BE31-EED3118F16A7}" srcOrd="1" destOrd="0" presId="urn:microsoft.com/office/officeart/2005/8/layout/orgChart1"/>
    <dgm:cxn modelId="{93C841A7-4657-48B1-8F2A-E338C8441306}" type="presOf" srcId="{CAB980C2-EAAC-4AF1-B807-DF6B7D8645FF}" destId="{C9D8FFC3-1AE3-43EA-8A31-C5428BAD43D9}" srcOrd="1" destOrd="0" presId="urn:microsoft.com/office/officeart/2005/8/layout/orgChart1"/>
    <dgm:cxn modelId="{44AC50A8-B231-4635-8358-1B4BCA15D275}" srcId="{6CFC59A1-C8FE-F54E-9058-B091319587F0}" destId="{669ED83F-08DF-44BB-AB94-E4ACF0533EF7}" srcOrd="0" destOrd="0" parTransId="{8AA61225-500E-4591-986C-6F77CF602879}" sibTransId="{20B4558C-1539-4750-9F84-46C384F3DF60}"/>
    <dgm:cxn modelId="{C89F42B7-1509-4218-9DE6-ED32FCADB77F}" srcId="{669ED83F-08DF-44BB-AB94-E4ACF0533EF7}" destId="{34637EE3-3B1D-4693-BD26-DE1AAE3D3E65}" srcOrd="1" destOrd="0" parTransId="{F7830CE4-4DB6-4D2F-B869-A913C1DE0C8A}" sibTransId="{A8CF5F3E-C47E-4FED-8722-0652AC08C349}"/>
    <dgm:cxn modelId="{63E807B8-B33D-4848-AFF6-0E6EEFDBF8CE}" type="presOf" srcId="{6CFC59A1-C8FE-F54E-9058-B091319587F0}" destId="{5BFEFF00-E061-F34F-B8B4-57BCFC994C78}" srcOrd="0" destOrd="0" presId="urn:microsoft.com/office/officeart/2005/8/layout/orgChart1"/>
    <dgm:cxn modelId="{C9A66DC0-94E8-4490-AE44-E20D7958FCBC}" srcId="{669ED83F-08DF-44BB-AB94-E4ACF0533EF7}" destId="{CEF29916-1629-49CE-A9F4-189AAC57840B}" srcOrd="2" destOrd="0" parTransId="{8A78E71C-D221-44A3-9686-C911B137A8F7}" sibTransId="{B01BF20E-E9D5-475F-AEB9-C9A35BE28D6F}"/>
    <dgm:cxn modelId="{94A17DC7-7AA9-4B5E-8060-EAB0AEC5CD27}" type="presOf" srcId="{256406C8-63E8-4C01-B5AE-7B5A18DE07A3}" destId="{A8171B6B-72CC-4A42-8979-85ACE1791819}" srcOrd="0" destOrd="0" presId="urn:microsoft.com/office/officeart/2005/8/layout/orgChart1"/>
    <dgm:cxn modelId="{0487D8EC-F54B-4E4E-9DF5-28E415EE7044}" type="presOf" srcId="{CEF29916-1629-49CE-A9F4-189AAC57840B}" destId="{6B5806B6-F481-4267-8D8E-E55D40835235}" srcOrd="1" destOrd="0" presId="urn:microsoft.com/office/officeart/2005/8/layout/orgChart1"/>
    <dgm:cxn modelId="{B06A2AF1-CC00-45A6-8564-343A61019B0A}" type="presOf" srcId="{F7830CE4-4DB6-4D2F-B869-A913C1DE0C8A}" destId="{5FA03F77-2926-4A90-A53A-9C45700D78BB}" srcOrd="0" destOrd="0" presId="urn:microsoft.com/office/officeart/2005/8/layout/orgChart1"/>
    <dgm:cxn modelId="{9DE39F2B-01D2-43C9-80F9-1FDB4ADDF79A}" type="presParOf" srcId="{5BFEFF00-E061-F34F-B8B4-57BCFC994C78}" destId="{0B290AEE-CBEC-473E-95CE-7BBABCAD7C9C}" srcOrd="0" destOrd="0" presId="urn:microsoft.com/office/officeart/2005/8/layout/orgChart1"/>
    <dgm:cxn modelId="{0A693203-ADE4-4B14-A61A-CB400D68D481}" type="presParOf" srcId="{0B290AEE-CBEC-473E-95CE-7BBABCAD7C9C}" destId="{CEEDE177-D77A-4392-8774-AD2EAF3F5C0F}" srcOrd="0" destOrd="0" presId="urn:microsoft.com/office/officeart/2005/8/layout/orgChart1"/>
    <dgm:cxn modelId="{0B097FBB-444F-46CD-B78C-0412112A3B6C}" type="presParOf" srcId="{CEEDE177-D77A-4392-8774-AD2EAF3F5C0F}" destId="{E6BE3DAE-2B56-40C8-B3D3-ED384B2F9CAF}" srcOrd="0" destOrd="0" presId="urn:microsoft.com/office/officeart/2005/8/layout/orgChart1"/>
    <dgm:cxn modelId="{4044427D-ED20-4023-8331-EEF9688FB6C5}" type="presParOf" srcId="{CEEDE177-D77A-4392-8774-AD2EAF3F5C0F}" destId="{57781A3A-6B5B-49F9-BE31-EED3118F16A7}" srcOrd="1" destOrd="0" presId="urn:microsoft.com/office/officeart/2005/8/layout/orgChart1"/>
    <dgm:cxn modelId="{9B1C3FB5-DFE1-4626-B093-28F839252649}" type="presParOf" srcId="{0B290AEE-CBEC-473E-95CE-7BBABCAD7C9C}" destId="{72BC2382-229E-46AA-9D51-B400698C4E91}" srcOrd="1" destOrd="0" presId="urn:microsoft.com/office/officeart/2005/8/layout/orgChart1"/>
    <dgm:cxn modelId="{903C592C-98ED-4760-9B83-2634FFA6BD2F}" type="presParOf" srcId="{72BC2382-229E-46AA-9D51-B400698C4E91}" destId="{A8171B6B-72CC-4A42-8979-85ACE1791819}" srcOrd="0" destOrd="0" presId="urn:microsoft.com/office/officeart/2005/8/layout/orgChart1"/>
    <dgm:cxn modelId="{A0D5AB0F-C8B2-4DC6-B0F8-4BDE7213312F}" type="presParOf" srcId="{72BC2382-229E-46AA-9D51-B400698C4E91}" destId="{76418796-B38E-4473-B6E7-87238C50595C}" srcOrd="1" destOrd="0" presId="urn:microsoft.com/office/officeart/2005/8/layout/orgChart1"/>
    <dgm:cxn modelId="{E88B1C18-8331-4588-AF9E-98835DFFADA5}" type="presParOf" srcId="{76418796-B38E-4473-B6E7-87238C50595C}" destId="{6481CFAB-5E9E-4F4F-815E-2C149C0BDC4B}" srcOrd="0" destOrd="0" presId="urn:microsoft.com/office/officeart/2005/8/layout/orgChart1"/>
    <dgm:cxn modelId="{A2F4BE33-F6DC-4E44-853E-D23092CE9CB2}" type="presParOf" srcId="{6481CFAB-5E9E-4F4F-815E-2C149C0BDC4B}" destId="{EFFACC79-CA53-4C5D-A7AD-E4D73E5CAAB4}" srcOrd="0" destOrd="0" presId="urn:microsoft.com/office/officeart/2005/8/layout/orgChart1"/>
    <dgm:cxn modelId="{C3518A48-CE61-4687-A38B-2F1D405EC11A}" type="presParOf" srcId="{6481CFAB-5E9E-4F4F-815E-2C149C0BDC4B}" destId="{C9D8FFC3-1AE3-43EA-8A31-C5428BAD43D9}" srcOrd="1" destOrd="0" presId="urn:microsoft.com/office/officeart/2005/8/layout/orgChart1"/>
    <dgm:cxn modelId="{1E258402-03AE-4085-8A1E-9D5358562BDD}" type="presParOf" srcId="{76418796-B38E-4473-B6E7-87238C50595C}" destId="{C7A03229-AA6D-4C92-86E7-B75BB969A3B0}" srcOrd="1" destOrd="0" presId="urn:microsoft.com/office/officeart/2005/8/layout/orgChart1"/>
    <dgm:cxn modelId="{3F73F4E1-E3EB-494C-9644-07850124DF37}" type="presParOf" srcId="{76418796-B38E-4473-B6E7-87238C50595C}" destId="{A69163DE-A65D-469F-BD35-DAB3B37D6C29}" srcOrd="2" destOrd="0" presId="urn:microsoft.com/office/officeart/2005/8/layout/orgChart1"/>
    <dgm:cxn modelId="{6F4CE1C6-AB05-4B71-A064-F072C42B1672}" type="presParOf" srcId="{72BC2382-229E-46AA-9D51-B400698C4E91}" destId="{5FA03F77-2926-4A90-A53A-9C45700D78BB}" srcOrd="2" destOrd="0" presId="urn:microsoft.com/office/officeart/2005/8/layout/orgChart1"/>
    <dgm:cxn modelId="{256223E7-4C58-4679-920C-0C9421408C85}" type="presParOf" srcId="{72BC2382-229E-46AA-9D51-B400698C4E91}" destId="{8E247701-D669-4CFE-9D46-6E5A04E52C89}" srcOrd="3" destOrd="0" presId="urn:microsoft.com/office/officeart/2005/8/layout/orgChart1"/>
    <dgm:cxn modelId="{7D46F061-0852-40A3-A440-5F277D366840}" type="presParOf" srcId="{8E247701-D669-4CFE-9D46-6E5A04E52C89}" destId="{517EAE62-4DE1-4A93-AF8A-2F699B3DCA0D}" srcOrd="0" destOrd="0" presId="urn:microsoft.com/office/officeart/2005/8/layout/orgChart1"/>
    <dgm:cxn modelId="{8EAF0639-D0F8-4628-AB79-2E626C838A07}" type="presParOf" srcId="{517EAE62-4DE1-4A93-AF8A-2F699B3DCA0D}" destId="{6B44DFCD-AAEE-4FD1-BD2B-5010211FB5E8}" srcOrd="0" destOrd="0" presId="urn:microsoft.com/office/officeart/2005/8/layout/orgChart1"/>
    <dgm:cxn modelId="{37677087-94B8-4E7D-AC5A-7C7231D7916E}" type="presParOf" srcId="{517EAE62-4DE1-4A93-AF8A-2F699B3DCA0D}" destId="{48A96B35-819A-4726-A880-C676F1D1B1EB}" srcOrd="1" destOrd="0" presId="urn:microsoft.com/office/officeart/2005/8/layout/orgChart1"/>
    <dgm:cxn modelId="{C4A227D5-3D79-41AA-9F9C-23BDE7155609}" type="presParOf" srcId="{8E247701-D669-4CFE-9D46-6E5A04E52C89}" destId="{DBAAB020-6F1E-45AF-9340-C5843540D791}" srcOrd="1" destOrd="0" presId="urn:microsoft.com/office/officeart/2005/8/layout/orgChart1"/>
    <dgm:cxn modelId="{D823A552-D812-4FCA-AD23-7622AD7A061D}" type="presParOf" srcId="{8E247701-D669-4CFE-9D46-6E5A04E52C89}" destId="{5DE1984A-D107-4590-B930-F5E983682B0D}" srcOrd="2" destOrd="0" presId="urn:microsoft.com/office/officeart/2005/8/layout/orgChart1"/>
    <dgm:cxn modelId="{4BBE083B-5E01-48BC-BE3C-B0A3FC4AF92B}" type="presParOf" srcId="{72BC2382-229E-46AA-9D51-B400698C4E91}" destId="{57F75374-197B-40FC-BB78-63C7021D4E7C}" srcOrd="4" destOrd="0" presId="urn:microsoft.com/office/officeart/2005/8/layout/orgChart1"/>
    <dgm:cxn modelId="{1AD62D31-2E0D-4582-BA43-91F8468ECCA9}" type="presParOf" srcId="{72BC2382-229E-46AA-9D51-B400698C4E91}" destId="{7B71FC59-C6B6-4013-B170-9B80C28ADBA8}" srcOrd="5" destOrd="0" presId="urn:microsoft.com/office/officeart/2005/8/layout/orgChart1"/>
    <dgm:cxn modelId="{4DD2695D-9C8D-4972-9137-493DFC8AFB8D}" type="presParOf" srcId="{7B71FC59-C6B6-4013-B170-9B80C28ADBA8}" destId="{8C408AF5-8433-4CF5-956A-A3ABB4AFE71D}" srcOrd="0" destOrd="0" presId="urn:microsoft.com/office/officeart/2005/8/layout/orgChart1"/>
    <dgm:cxn modelId="{111B3FFE-5F3D-4C61-8F99-FF3FABA74A48}" type="presParOf" srcId="{8C408AF5-8433-4CF5-956A-A3ABB4AFE71D}" destId="{8F543905-8D9D-482E-A0AC-FDF7F7FDFEA4}" srcOrd="0" destOrd="0" presId="urn:microsoft.com/office/officeart/2005/8/layout/orgChart1"/>
    <dgm:cxn modelId="{D22967C2-B7CF-4DD8-9CBD-8DE4044A3BC8}" type="presParOf" srcId="{8C408AF5-8433-4CF5-956A-A3ABB4AFE71D}" destId="{6B5806B6-F481-4267-8D8E-E55D40835235}" srcOrd="1" destOrd="0" presId="urn:microsoft.com/office/officeart/2005/8/layout/orgChart1"/>
    <dgm:cxn modelId="{1478CF81-9A59-47FF-BF15-06BCD1B08E33}" type="presParOf" srcId="{7B71FC59-C6B6-4013-B170-9B80C28ADBA8}" destId="{589EF4E3-F399-477A-A09F-5D2E52C8D8CF}" srcOrd="1" destOrd="0" presId="urn:microsoft.com/office/officeart/2005/8/layout/orgChart1"/>
    <dgm:cxn modelId="{58114838-4CC0-4D47-86FD-B28E997B65C9}" type="presParOf" srcId="{7B71FC59-C6B6-4013-B170-9B80C28ADBA8}" destId="{1D7FBBA2-B773-4070-B96D-C6DBB20434B8}" srcOrd="2" destOrd="0" presId="urn:microsoft.com/office/officeart/2005/8/layout/orgChart1"/>
    <dgm:cxn modelId="{DB1EBEE1-9BD4-449D-96FC-963E5C4AAAFA}" type="presParOf" srcId="{0B290AEE-CBEC-473E-95CE-7BBABCAD7C9C}" destId="{40E3E2A7-274A-4EEF-8ECE-9720DD93AEF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FC59A1-C8FE-F54E-9058-B091319587F0}" type="doc">
      <dgm:prSet loTypeId="urn:microsoft.com/office/officeart/2005/8/layout/orgChart1" loCatId="" qsTypeId="urn:microsoft.com/office/officeart/2005/8/quickstyle/simple1" qsCatId="simple" csTypeId="urn:microsoft.com/office/officeart/2005/8/colors/accent3_1" csCatId="accent3" phldr="1"/>
      <dgm:spPr/>
      <dgm:t>
        <a:bodyPr/>
        <a:lstStyle/>
        <a:p>
          <a:endParaRPr lang="en-US"/>
        </a:p>
      </dgm:t>
    </dgm:pt>
    <dgm:pt modelId="{D07EC695-36AE-4254-82A0-7C9A0E20D609}">
      <dgm:prSet phldr="0"/>
      <dgm:spPr/>
      <dgm:t>
        <a:bodyPr/>
        <a:lstStyle/>
        <a:p>
          <a:pPr rtl="0"/>
          <a:r>
            <a:rPr lang="en-US" b="0" dirty="0"/>
            <a:t>Reconstruction</a:t>
          </a:r>
          <a:r>
            <a:rPr lang="en-US" dirty="0"/>
            <a:t> made progress </a:t>
          </a:r>
          <a:endParaRPr lang="en-US" dirty="0">
            <a:latin typeface="Calibri Light" panose="020F0302020204030204"/>
          </a:endParaRPr>
        </a:p>
      </dgm:t>
    </dgm:pt>
    <dgm:pt modelId="{4E903A90-96CB-4844-BD8E-F23AA55E9B0E}" type="parTrans" cxnId="{04CEC6C3-7AEE-4715-ADB1-217768CFEA53}">
      <dgm:prSet/>
      <dgm:spPr/>
    </dgm:pt>
    <dgm:pt modelId="{1741BF27-E112-46BC-AE92-AD138868260C}" type="sibTrans" cxnId="{04CEC6C3-7AEE-4715-ADB1-217768CFEA53}">
      <dgm:prSet/>
      <dgm:spPr/>
    </dgm:pt>
    <dgm:pt modelId="{09830093-661A-41E3-8151-C39D16718915}">
      <dgm:prSet phldr="0"/>
      <dgm:spPr/>
      <dgm:t>
        <a:bodyPr/>
        <a:lstStyle/>
        <a:p>
          <a:pPr rtl="0"/>
          <a:r>
            <a:rPr lang="en-US" dirty="0"/>
            <a:t>by ending slavery and granting </a:t>
          </a:r>
          <a:r>
            <a:rPr lang="en-US" b="0" dirty="0"/>
            <a:t>citizenship </a:t>
          </a:r>
          <a:r>
            <a:rPr lang="en-US" dirty="0"/>
            <a:t>and voting rights</a:t>
          </a:r>
          <a:r>
            <a:rPr lang="en-US" b="0" dirty="0"/>
            <a:t> to African </a:t>
          </a:r>
          <a:r>
            <a:rPr lang="en-US" dirty="0"/>
            <a:t>Americans, </a:t>
          </a:r>
          <a:endParaRPr lang="en-US" dirty="0">
            <a:latin typeface="Calibri Light" panose="020F0302020204030204"/>
          </a:endParaRPr>
        </a:p>
      </dgm:t>
    </dgm:pt>
    <dgm:pt modelId="{EA021017-A189-4B80-ACBE-FE3499F2C233}" type="parTrans" cxnId="{0C60880D-9B52-448B-A310-06E348EE2BD0}">
      <dgm:prSet/>
      <dgm:spPr/>
    </dgm:pt>
    <dgm:pt modelId="{BC60E418-759A-43F1-BF2D-2555374F6B31}" type="sibTrans" cxnId="{0C60880D-9B52-448B-A310-06E348EE2BD0}">
      <dgm:prSet/>
      <dgm:spPr/>
    </dgm:pt>
    <dgm:pt modelId="{3175FE7C-B9FD-4636-9CF4-9CBD6AEB56F2}">
      <dgm:prSet phldr="0"/>
      <dgm:spPr/>
      <dgm:t>
        <a:bodyPr/>
        <a:lstStyle/>
        <a:p>
          <a:r>
            <a:rPr lang="en-US" dirty="0"/>
            <a:t>but those</a:t>
          </a:r>
          <a:r>
            <a:rPr lang="en-US" b="0" dirty="0"/>
            <a:t> </a:t>
          </a:r>
          <a:r>
            <a:rPr lang="en-US" dirty="0"/>
            <a:t>gains were often undermined by racism and political resistance.</a:t>
          </a:r>
        </a:p>
      </dgm:t>
    </dgm:pt>
    <dgm:pt modelId="{B7740B6B-4556-4E8F-89E5-41FD645F7FFB}" type="parTrans" cxnId="{0D8CAB87-90F1-4BBF-9A0B-B9031B879493}">
      <dgm:prSet/>
      <dgm:spPr/>
    </dgm:pt>
    <dgm:pt modelId="{2E8AB7C9-5291-4E95-AE3C-F5436D8726E2}" type="sibTrans" cxnId="{0D8CAB87-90F1-4BBF-9A0B-B9031B879493}">
      <dgm:prSet/>
      <dgm:spPr/>
    </dgm:pt>
    <dgm:pt modelId="{5BFEFF00-E061-F34F-B8B4-57BCFC994C78}" type="pres">
      <dgm:prSet presAssocID="{6CFC59A1-C8FE-F54E-9058-B091319587F0}" presName="hierChild1" presStyleCnt="0">
        <dgm:presLayoutVars>
          <dgm:orgChart val="1"/>
          <dgm:chPref val="1"/>
          <dgm:dir/>
          <dgm:animOne val="branch"/>
          <dgm:animLvl val="lvl"/>
          <dgm:resizeHandles/>
        </dgm:presLayoutVars>
      </dgm:prSet>
      <dgm:spPr/>
    </dgm:pt>
    <dgm:pt modelId="{A7B0B041-0A65-4934-B483-E54079282E3D}" type="pres">
      <dgm:prSet presAssocID="{D07EC695-36AE-4254-82A0-7C9A0E20D609}" presName="hierRoot1" presStyleCnt="0">
        <dgm:presLayoutVars>
          <dgm:hierBranch val="init"/>
        </dgm:presLayoutVars>
      </dgm:prSet>
      <dgm:spPr/>
    </dgm:pt>
    <dgm:pt modelId="{3BD5CF76-B009-433D-9367-2006226BD546}" type="pres">
      <dgm:prSet presAssocID="{D07EC695-36AE-4254-82A0-7C9A0E20D609}" presName="rootComposite1" presStyleCnt="0"/>
      <dgm:spPr/>
    </dgm:pt>
    <dgm:pt modelId="{AA29ECF8-F186-4229-90CC-1E8572DEBEEE}" type="pres">
      <dgm:prSet presAssocID="{D07EC695-36AE-4254-82A0-7C9A0E20D609}" presName="rootText1" presStyleLbl="node0" presStyleIdx="0" presStyleCnt="1">
        <dgm:presLayoutVars>
          <dgm:chPref val="3"/>
        </dgm:presLayoutVars>
      </dgm:prSet>
      <dgm:spPr/>
    </dgm:pt>
    <dgm:pt modelId="{9738A92D-C70C-4DDB-B526-59FE0D20AABA}" type="pres">
      <dgm:prSet presAssocID="{D07EC695-36AE-4254-82A0-7C9A0E20D609}" presName="rootConnector1" presStyleLbl="node1" presStyleIdx="0" presStyleCnt="0"/>
      <dgm:spPr/>
    </dgm:pt>
    <dgm:pt modelId="{6FFF06F3-99EE-49E8-9CF2-960166E21191}" type="pres">
      <dgm:prSet presAssocID="{D07EC695-36AE-4254-82A0-7C9A0E20D609}" presName="hierChild2" presStyleCnt="0"/>
      <dgm:spPr/>
    </dgm:pt>
    <dgm:pt modelId="{A94AB384-2152-4935-93C1-D0FE16E04877}" type="pres">
      <dgm:prSet presAssocID="{EA021017-A189-4B80-ACBE-FE3499F2C233}" presName="Name37" presStyleLbl="parChTrans1D2" presStyleIdx="0" presStyleCnt="2"/>
      <dgm:spPr/>
    </dgm:pt>
    <dgm:pt modelId="{A7774A04-EC1C-46AE-A7A8-6CA003C354C3}" type="pres">
      <dgm:prSet presAssocID="{09830093-661A-41E3-8151-C39D16718915}" presName="hierRoot2" presStyleCnt="0">
        <dgm:presLayoutVars>
          <dgm:hierBranch val="init"/>
        </dgm:presLayoutVars>
      </dgm:prSet>
      <dgm:spPr/>
    </dgm:pt>
    <dgm:pt modelId="{3226EFA6-3BE7-4102-A985-C7AFCC0AE747}" type="pres">
      <dgm:prSet presAssocID="{09830093-661A-41E3-8151-C39D16718915}" presName="rootComposite" presStyleCnt="0"/>
      <dgm:spPr/>
    </dgm:pt>
    <dgm:pt modelId="{F05067FA-CA87-4C39-9175-D82914C464FA}" type="pres">
      <dgm:prSet presAssocID="{09830093-661A-41E3-8151-C39D16718915}" presName="rootText" presStyleLbl="node2" presStyleIdx="0" presStyleCnt="2">
        <dgm:presLayoutVars>
          <dgm:chPref val="3"/>
        </dgm:presLayoutVars>
      </dgm:prSet>
      <dgm:spPr/>
    </dgm:pt>
    <dgm:pt modelId="{52D13D9B-2CDF-4A81-961C-EF5A88C0B438}" type="pres">
      <dgm:prSet presAssocID="{09830093-661A-41E3-8151-C39D16718915}" presName="rootConnector" presStyleLbl="node2" presStyleIdx="0" presStyleCnt="2"/>
      <dgm:spPr/>
    </dgm:pt>
    <dgm:pt modelId="{D69DD81E-E9AF-49C2-8FCE-342CB3316908}" type="pres">
      <dgm:prSet presAssocID="{09830093-661A-41E3-8151-C39D16718915}" presName="hierChild4" presStyleCnt="0"/>
      <dgm:spPr/>
    </dgm:pt>
    <dgm:pt modelId="{5397D856-7699-442C-9AE9-49955ED32E4F}" type="pres">
      <dgm:prSet presAssocID="{09830093-661A-41E3-8151-C39D16718915}" presName="hierChild5" presStyleCnt="0"/>
      <dgm:spPr/>
    </dgm:pt>
    <dgm:pt modelId="{C4551705-EDBB-421F-BA82-B682464482FD}" type="pres">
      <dgm:prSet presAssocID="{B7740B6B-4556-4E8F-89E5-41FD645F7FFB}" presName="Name37" presStyleLbl="parChTrans1D2" presStyleIdx="1" presStyleCnt="2"/>
      <dgm:spPr/>
    </dgm:pt>
    <dgm:pt modelId="{9FB6B240-688E-4104-925D-2EB175D10CE4}" type="pres">
      <dgm:prSet presAssocID="{3175FE7C-B9FD-4636-9CF4-9CBD6AEB56F2}" presName="hierRoot2" presStyleCnt="0">
        <dgm:presLayoutVars>
          <dgm:hierBranch val="init"/>
        </dgm:presLayoutVars>
      </dgm:prSet>
      <dgm:spPr/>
    </dgm:pt>
    <dgm:pt modelId="{A2B5284B-D879-49AA-A098-FD6C9E4CDF5F}" type="pres">
      <dgm:prSet presAssocID="{3175FE7C-B9FD-4636-9CF4-9CBD6AEB56F2}" presName="rootComposite" presStyleCnt="0"/>
      <dgm:spPr/>
    </dgm:pt>
    <dgm:pt modelId="{8DA2C89A-5842-4440-B64D-7DEFEA6FB5AF}" type="pres">
      <dgm:prSet presAssocID="{3175FE7C-B9FD-4636-9CF4-9CBD6AEB56F2}" presName="rootText" presStyleLbl="node2" presStyleIdx="1" presStyleCnt="2">
        <dgm:presLayoutVars>
          <dgm:chPref val="3"/>
        </dgm:presLayoutVars>
      </dgm:prSet>
      <dgm:spPr/>
    </dgm:pt>
    <dgm:pt modelId="{C6070B75-5C36-43D3-9055-B2A0A32044C7}" type="pres">
      <dgm:prSet presAssocID="{3175FE7C-B9FD-4636-9CF4-9CBD6AEB56F2}" presName="rootConnector" presStyleLbl="node2" presStyleIdx="1" presStyleCnt="2"/>
      <dgm:spPr/>
    </dgm:pt>
    <dgm:pt modelId="{0432E21C-F1AD-40C5-950F-B079305B616E}" type="pres">
      <dgm:prSet presAssocID="{3175FE7C-B9FD-4636-9CF4-9CBD6AEB56F2}" presName="hierChild4" presStyleCnt="0"/>
      <dgm:spPr/>
    </dgm:pt>
    <dgm:pt modelId="{3BFED930-43ED-45C3-8C8C-586842DE1195}" type="pres">
      <dgm:prSet presAssocID="{3175FE7C-B9FD-4636-9CF4-9CBD6AEB56F2}" presName="hierChild5" presStyleCnt="0"/>
      <dgm:spPr/>
    </dgm:pt>
    <dgm:pt modelId="{F63B5AA0-7BAE-4781-B26D-B9607C6AF433}" type="pres">
      <dgm:prSet presAssocID="{D07EC695-36AE-4254-82A0-7C9A0E20D609}" presName="hierChild3" presStyleCnt="0"/>
      <dgm:spPr/>
    </dgm:pt>
  </dgm:ptLst>
  <dgm:cxnLst>
    <dgm:cxn modelId="{0C60880D-9B52-448B-A310-06E348EE2BD0}" srcId="{D07EC695-36AE-4254-82A0-7C9A0E20D609}" destId="{09830093-661A-41E3-8151-C39D16718915}" srcOrd="0" destOrd="0" parTransId="{EA021017-A189-4B80-ACBE-FE3499F2C233}" sibTransId="{BC60E418-759A-43F1-BF2D-2555374F6B31}"/>
    <dgm:cxn modelId="{B7CD7F21-CCC4-4778-8322-4E64EA463DDE}" type="presOf" srcId="{3175FE7C-B9FD-4636-9CF4-9CBD6AEB56F2}" destId="{C6070B75-5C36-43D3-9055-B2A0A32044C7}" srcOrd="1" destOrd="0" presId="urn:microsoft.com/office/officeart/2005/8/layout/orgChart1"/>
    <dgm:cxn modelId="{C694C732-8B37-4C16-AB8E-E1333C4EACC0}" type="presOf" srcId="{D07EC695-36AE-4254-82A0-7C9A0E20D609}" destId="{9738A92D-C70C-4DDB-B526-59FE0D20AABA}" srcOrd="1" destOrd="0" presId="urn:microsoft.com/office/officeart/2005/8/layout/orgChart1"/>
    <dgm:cxn modelId="{7CA47F44-1C4E-4358-BBD0-71C2F90C06A7}" type="presOf" srcId="{B7740B6B-4556-4E8F-89E5-41FD645F7FFB}" destId="{C4551705-EDBB-421F-BA82-B682464482FD}" srcOrd="0" destOrd="0" presId="urn:microsoft.com/office/officeart/2005/8/layout/orgChart1"/>
    <dgm:cxn modelId="{24531B51-B3E9-4457-8FB0-B4F56274365B}" type="presOf" srcId="{D07EC695-36AE-4254-82A0-7C9A0E20D609}" destId="{AA29ECF8-F186-4229-90CC-1E8572DEBEEE}" srcOrd="0" destOrd="0" presId="urn:microsoft.com/office/officeart/2005/8/layout/orgChart1"/>
    <dgm:cxn modelId="{20B3715B-DA23-4AE5-A619-67D91BC6B44B}" type="presOf" srcId="{3175FE7C-B9FD-4636-9CF4-9CBD6AEB56F2}" destId="{8DA2C89A-5842-4440-B64D-7DEFEA6FB5AF}" srcOrd="0" destOrd="0" presId="urn:microsoft.com/office/officeart/2005/8/layout/orgChart1"/>
    <dgm:cxn modelId="{3F03E561-0604-4B10-8796-343B10D12C51}" type="presOf" srcId="{09830093-661A-41E3-8151-C39D16718915}" destId="{F05067FA-CA87-4C39-9175-D82914C464FA}" srcOrd="0" destOrd="0" presId="urn:microsoft.com/office/officeart/2005/8/layout/orgChart1"/>
    <dgm:cxn modelId="{0D8CAB87-90F1-4BBF-9A0B-B9031B879493}" srcId="{D07EC695-36AE-4254-82A0-7C9A0E20D609}" destId="{3175FE7C-B9FD-4636-9CF4-9CBD6AEB56F2}" srcOrd="1" destOrd="0" parTransId="{B7740B6B-4556-4E8F-89E5-41FD645F7FFB}" sibTransId="{2E8AB7C9-5291-4E95-AE3C-F5436D8726E2}"/>
    <dgm:cxn modelId="{63E807B8-B33D-4848-AFF6-0E6EEFDBF8CE}" type="presOf" srcId="{6CFC59A1-C8FE-F54E-9058-B091319587F0}" destId="{5BFEFF00-E061-F34F-B8B4-57BCFC994C78}" srcOrd="0" destOrd="0" presId="urn:microsoft.com/office/officeart/2005/8/layout/orgChart1"/>
    <dgm:cxn modelId="{04CEC6C3-7AEE-4715-ADB1-217768CFEA53}" srcId="{6CFC59A1-C8FE-F54E-9058-B091319587F0}" destId="{D07EC695-36AE-4254-82A0-7C9A0E20D609}" srcOrd="0" destOrd="0" parTransId="{4E903A90-96CB-4844-BD8E-F23AA55E9B0E}" sibTransId="{1741BF27-E112-46BC-AE92-AD138868260C}"/>
    <dgm:cxn modelId="{C9DFDAC9-1DD1-421F-A42E-2D981FE283BE}" type="presOf" srcId="{EA021017-A189-4B80-ACBE-FE3499F2C233}" destId="{A94AB384-2152-4935-93C1-D0FE16E04877}" srcOrd="0" destOrd="0" presId="urn:microsoft.com/office/officeart/2005/8/layout/orgChart1"/>
    <dgm:cxn modelId="{8377DBDE-9132-4488-9518-76B4618E793B}" type="presOf" srcId="{09830093-661A-41E3-8151-C39D16718915}" destId="{52D13D9B-2CDF-4A81-961C-EF5A88C0B438}" srcOrd="1" destOrd="0" presId="urn:microsoft.com/office/officeart/2005/8/layout/orgChart1"/>
    <dgm:cxn modelId="{FF0D943A-3D0E-4E1E-A639-D93347C3C99A}" type="presParOf" srcId="{5BFEFF00-E061-F34F-B8B4-57BCFC994C78}" destId="{A7B0B041-0A65-4934-B483-E54079282E3D}" srcOrd="0" destOrd="0" presId="urn:microsoft.com/office/officeart/2005/8/layout/orgChart1"/>
    <dgm:cxn modelId="{D5299456-82DC-46CC-9024-97EC6034BC60}" type="presParOf" srcId="{A7B0B041-0A65-4934-B483-E54079282E3D}" destId="{3BD5CF76-B009-433D-9367-2006226BD546}" srcOrd="0" destOrd="0" presId="urn:microsoft.com/office/officeart/2005/8/layout/orgChart1"/>
    <dgm:cxn modelId="{4D2656AA-065A-4C07-BC48-619C52A7D68D}" type="presParOf" srcId="{3BD5CF76-B009-433D-9367-2006226BD546}" destId="{AA29ECF8-F186-4229-90CC-1E8572DEBEEE}" srcOrd="0" destOrd="0" presId="urn:microsoft.com/office/officeart/2005/8/layout/orgChart1"/>
    <dgm:cxn modelId="{2BEAF0DA-3B44-4A7E-92BD-503017C269FB}" type="presParOf" srcId="{3BD5CF76-B009-433D-9367-2006226BD546}" destId="{9738A92D-C70C-4DDB-B526-59FE0D20AABA}" srcOrd="1" destOrd="0" presId="urn:microsoft.com/office/officeart/2005/8/layout/orgChart1"/>
    <dgm:cxn modelId="{EF9B9890-1058-40B2-B45E-8DBD94652C68}" type="presParOf" srcId="{A7B0B041-0A65-4934-B483-E54079282E3D}" destId="{6FFF06F3-99EE-49E8-9CF2-960166E21191}" srcOrd="1" destOrd="0" presId="urn:microsoft.com/office/officeart/2005/8/layout/orgChart1"/>
    <dgm:cxn modelId="{BAC05229-2E6C-4A3B-8DDE-9C5D4A838B1E}" type="presParOf" srcId="{6FFF06F3-99EE-49E8-9CF2-960166E21191}" destId="{A94AB384-2152-4935-93C1-D0FE16E04877}" srcOrd="0" destOrd="0" presId="urn:microsoft.com/office/officeart/2005/8/layout/orgChart1"/>
    <dgm:cxn modelId="{ADDE3EA4-247B-4191-A685-F1FD939F6B6A}" type="presParOf" srcId="{6FFF06F3-99EE-49E8-9CF2-960166E21191}" destId="{A7774A04-EC1C-46AE-A7A8-6CA003C354C3}" srcOrd="1" destOrd="0" presId="urn:microsoft.com/office/officeart/2005/8/layout/orgChart1"/>
    <dgm:cxn modelId="{1EDEFFCA-0B64-4A2B-B12F-C68400108289}" type="presParOf" srcId="{A7774A04-EC1C-46AE-A7A8-6CA003C354C3}" destId="{3226EFA6-3BE7-4102-A985-C7AFCC0AE747}" srcOrd="0" destOrd="0" presId="urn:microsoft.com/office/officeart/2005/8/layout/orgChart1"/>
    <dgm:cxn modelId="{BAA1D79B-8677-426A-BF53-90B3DFDA4A08}" type="presParOf" srcId="{3226EFA6-3BE7-4102-A985-C7AFCC0AE747}" destId="{F05067FA-CA87-4C39-9175-D82914C464FA}" srcOrd="0" destOrd="0" presId="urn:microsoft.com/office/officeart/2005/8/layout/orgChart1"/>
    <dgm:cxn modelId="{5D2DB9E2-C1DA-4114-A630-391FA5E5540A}" type="presParOf" srcId="{3226EFA6-3BE7-4102-A985-C7AFCC0AE747}" destId="{52D13D9B-2CDF-4A81-961C-EF5A88C0B438}" srcOrd="1" destOrd="0" presId="urn:microsoft.com/office/officeart/2005/8/layout/orgChart1"/>
    <dgm:cxn modelId="{11EE7728-95DC-40FA-98DA-B6BF356D6D2D}" type="presParOf" srcId="{A7774A04-EC1C-46AE-A7A8-6CA003C354C3}" destId="{D69DD81E-E9AF-49C2-8FCE-342CB3316908}" srcOrd="1" destOrd="0" presId="urn:microsoft.com/office/officeart/2005/8/layout/orgChart1"/>
    <dgm:cxn modelId="{3767A092-425D-4E16-ACEB-E9E69184EBD4}" type="presParOf" srcId="{A7774A04-EC1C-46AE-A7A8-6CA003C354C3}" destId="{5397D856-7699-442C-9AE9-49955ED32E4F}" srcOrd="2" destOrd="0" presId="urn:microsoft.com/office/officeart/2005/8/layout/orgChart1"/>
    <dgm:cxn modelId="{908846F8-E7BD-455F-B52D-CBA9676B825A}" type="presParOf" srcId="{6FFF06F3-99EE-49E8-9CF2-960166E21191}" destId="{C4551705-EDBB-421F-BA82-B682464482FD}" srcOrd="2" destOrd="0" presId="urn:microsoft.com/office/officeart/2005/8/layout/orgChart1"/>
    <dgm:cxn modelId="{7E8E518C-356A-4C60-9420-E7E2554E0A69}" type="presParOf" srcId="{6FFF06F3-99EE-49E8-9CF2-960166E21191}" destId="{9FB6B240-688E-4104-925D-2EB175D10CE4}" srcOrd="3" destOrd="0" presId="urn:microsoft.com/office/officeart/2005/8/layout/orgChart1"/>
    <dgm:cxn modelId="{5E9C8099-43C2-4E72-8DE2-371EC6A1D516}" type="presParOf" srcId="{9FB6B240-688E-4104-925D-2EB175D10CE4}" destId="{A2B5284B-D879-49AA-A098-FD6C9E4CDF5F}" srcOrd="0" destOrd="0" presId="urn:microsoft.com/office/officeart/2005/8/layout/orgChart1"/>
    <dgm:cxn modelId="{DB427B87-5125-4B74-A21F-EE543E28160D}" type="presParOf" srcId="{A2B5284B-D879-49AA-A098-FD6C9E4CDF5F}" destId="{8DA2C89A-5842-4440-B64D-7DEFEA6FB5AF}" srcOrd="0" destOrd="0" presId="urn:microsoft.com/office/officeart/2005/8/layout/orgChart1"/>
    <dgm:cxn modelId="{9ACDAAE0-3915-427C-B523-A8CDE2635FDC}" type="presParOf" srcId="{A2B5284B-D879-49AA-A098-FD6C9E4CDF5F}" destId="{C6070B75-5C36-43D3-9055-B2A0A32044C7}" srcOrd="1" destOrd="0" presId="urn:microsoft.com/office/officeart/2005/8/layout/orgChart1"/>
    <dgm:cxn modelId="{BC74588C-5CE9-4B6D-AD70-B39AF0F15474}" type="presParOf" srcId="{9FB6B240-688E-4104-925D-2EB175D10CE4}" destId="{0432E21C-F1AD-40C5-950F-B079305B616E}" srcOrd="1" destOrd="0" presId="urn:microsoft.com/office/officeart/2005/8/layout/orgChart1"/>
    <dgm:cxn modelId="{634AF428-781A-42BC-8E3A-7B4EEDE9E375}" type="presParOf" srcId="{9FB6B240-688E-4104-925D-2EB175D10CE4}" destId="{3BFED930-43ED-45C3-8C8C-586842DE1195}" srcOrd="2" destOrd="0" presId="urn:microsoft.com/office/officeart/2005/8/layout/orgChart1"/>
    <dgm:cxn modelId="{C616BF0F-211F-48C1-B506-78B67BE467A3}" type="presParOf" srcId="{A7B0B041-0A65-4934-B483-E54079282E3D}" destId="{F63B5AA0-7BAE-4781-B26D-B9607C6AF43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448368-E098-4ACE-9283-F07AA643D668}"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US"/>
        </a:p>
      </dgm:t>
    </dgm:pt>
    <dgm:pt modelId="{FF422C17-6703-4DB6-8EC6-378EC52B3332}">
      <dgm:prSet phldr="0"/>
      <dgm:spPr/>
      <dgm:t>
        <a:bodyPr/>
        <a:lstStyle/>
        <a:p>
          <a:pPr algn="l" rtl="0"/>
          <a:r>
            <a:rPr lang="en-US" b="1" dirty="0">
              <a:latin typeface="Libre Franklin Medium"/>
            </a:rPr>
            <a:t>Thesis Alignment:</a:t>
          </a:r>
          <a:r>
            <a:rPr lang="en-US" dirty="0">
              <a:latin typeface="Libre Franklin Medium"/>
            </a:rPr>
            <a:t> </a:t>
          </a:r>
          <a:r>
            <a:rPr lang="en-US" dirty="0">
              <a:latin typeface="Libre Franklin"/>
            </a:rPr>
            <a:t>Does the evidence provided clearly connect back to the thesis? Is it obvious how the document supports the student's argument?</a:t>
          </a:r>
        </a:p>
      </dgm:t>
    </dgm:pt>
    <dgm:pt modelId="{FD39F6F1-995C-443E-800E-A4640E6FD316}" type="parTrans" cxnId="{DB208F69-90D6-404C-9BBE-F8E73D11186C}">
      <dgm:prSet/>
      <dgm:spPr/>
    </dgm:pt>
    <dgm:pt modelId="{4260C641-718C-45D0-A878-F9306058EBCF}" type="sibTrans" cxnId="{DB208F69-90D6-404C-9BBE-F8E73D11186C}">
      <dgm:prSet/>
      <dgm:spPr/>
    </dgm:pt>
    <dgm:pt modelId="{8193F2B6-729C-4D21-B336-412A4FF0D7F4}">
      <dgm:prSet phldr="0"/>
      <dgm:spPr/>
      <dgm:t>
        <a:bodyPr/>
        <a:lstStyle/>
        <a:p>
          <a:pPr algn="l"/>
          <a:r>
            <a:rPr lang="en-US" b="1" dirty="0">
              <a:latin typeface="Libre Franklin Medium"/>
            </a:rPr>
            <a:t>VIEW Analysis:</a:t>
          </a:r>
          <a:r>
            <a:rPr lang="en-US" dirty="0">
              <a:latin typeface="Libre Franklin Medium"/>
            </a:rPr>
            <a:t> </a:t>
          </a:r>
          <a:r>
            <a:rPr lang="en-US" dirty="0">
              <a:latin typeface="Libre Franklin"/>
            </a:rPr>
            <a:t>Does the VIEW sentence accurately reflect the main argument of the document? Are Voice, Intent, Environment, and Who appropriately identified?</a:t>
          </a:r>
        </a:p>
      </dgm:t>
    </dgm:pt>
    <dgm:pt modelId="{9F1D8C0A-C0EC-4015-ACA0-33A72956AC67}" type="parTrans" cxnId="{ECC632C6-76E4-46BE-A697-884003C363CC}">
      <dgm:prSet/>
      <dgm:spPr/>
    </dgm:pt>
    <dgm:pt modelId="{BE9B8EEB-6F07-4884-BF30-1D8F34C5C925}" type="sibTrans" cxnId="{ECC632C6-76E4-46BE-A697-884003C363CC}">
      <dgm:prSet/>
      <dgm:spPr/>
    </dgm:pt>
    <dgm:pt modelId="{380690F2-DDC4-49BF-90B6-0340D7731635}">
      <dgm:prSet phldr="0"/>
      <dgm:spPr/>
      <dgm:t>
        <a:bodyPr/>
        <a:lstStyle/>
        <a:p>
          <a:pPr algn="l"/>
          <a:r>
            <a:rPr lang="en-US" b="1" dirty="0">
              <a:latin typeface="Libre Franklin Medium"/>
            </a:rPr>
            <a:t>Quote Selection:</a:t>
          </a:r>
          <a:r>
            <a:rPr lang="en-US" dirty="0">
              <a:latin typeface="Libre Franklin Medium"/>
            </a:rPr>
            <a:t> </a:t>
          </a:r>
          <a:r>
            <a:rPr lang="en-US" dirty="0">
              <a:latin typeface="Libre Franklin"/>
            </a:rPr>
            <a:t>Is the chosen quote effective in supporting the main idea? Would another part of the document work better?</a:t>
          </a:r>
        </a:p>
      </dgm:t>
    </dgm:pt>
    <dgm:pt modelId="{A4EF9367-F8ED-45FF-BFBD-F8D9BAE40021}" type="parTrans" cxnId="{A28C2FF9-2190-4D46-8417-F7D63D5C6477}">
      <dgm:prSet/>
      <dgm:spPr/>
    </dgm:pt>
    <dgm:pt modelId="{9920BF60-9124-491A-849C-0E18F680A873}" type="sibTrans" cxnId="{A28C2FF9-2190-4D46-8417-F7D63D5C6477}">
      <dgm:prSet/>
      <dgm:spPr/>
    </dgm:pt>
    <dgm:pt modelId="{57FBA4AE-6889-4B81-8E60-248AB928D37F}">
      <dgm:prSet phldr="0"/>
      <dgm:spPr/>
      <dgm:t>
        <a:bodyPr/>
        <a:lstStyle/>
        <a:p>
          <a:pPr algn="l"/>
          <a:r>
            <a:rPr lang="en-US" b="1" dirty="0">
              <a:latin typeface="Libre Franklin Medium"/>
            </a:rPr>
            <a:t>Context Sentence:</a:t>
          </a:r>
          <a:r>
            <a:rPr lang="en-US" dirty="0">
              <a:latin typeface="Libre Franklin Medium"/>
            </a:rPr>
            <a:t> </a:t>
          </a:r>
          <a:r>
            <a:rPr lang="en-US" dirty="0">
              <a:latin typeface="Libre Franklin"/>
            </a:rPr>
            <a:t>Does the context sentence help the reader understand the historical background? Is it specific enough to be meaningful?</a:t>
          </a:r>
        </a:p>
      </dgm:t>
    </dgm:pt>
    <dgm:pt modelId="{69B2D7A3-73A5-455D-B79F-4CEEFFE910C2}" type="parTrans" cxnId="{6F507ED7-83E3-4827-AB5F-5E4F49FAE5CC}">
      <dgm:prSet/>
      <dgm:spPr/>
    </dgm:pt>
    <dgm:pt modelId="{8B7931E5-A058-4C77-A29A-ED2661CD92AE}" type="sibTrans" cxnId="{6F507ED7-83E3-4827-AB5F-5E4F49FAE5CC}">
      <dgm:prSet/>
      <dgm:spPr/>
    </dgm:pt>
    <dgm:pt modelId="{0905942C-F74E-4256-BC94-1AB3569F2C55}">
      <dgm:prSet phldr="0"/>
      <dgm:spPr/>
      <dgm:t>
        <a:bodyPr/>
        <a:lstStyle/>
        <a:p>
          <a:pPr algn="l"/>
          <a:r>
            <a:rPr lang="en-US" b="1" dirty="0">
              <a:latin typeface="Libre Franklin Medium"/>
            </a:rPr>
            <a:t>Clarity and Logic:</a:t>
          </a:r>
          <a:r>
            <a:rPr lang="en-US" dirty="0">
              <a:latin typeface="Libre Franklin Medium"/>
            </a:rPr>
            <a:t> </a:t>
          </a:r>
          <a:r>
            <a:rPr lang="en-US" dirty="0">
              <a:latin typeface="Libre Franklin"/>
            </a:rPr>
            <a:t>Is the explanation logical and easy to follow? Are there any parts that seem confusing or need more development?</a:t>
          </a:r>
        </a:p>
      </dgm:t>
    </dgm:pt>
    <dgm:pt modelId="{CB67C13F-3317-4F95-B85F-BB5617700B04}" type="parTrans" cxnId="{C70214C4-7251-4737-B21B-D65963211B00}">
      <dgm:prSet/>
      <dgm:spPr/>
    </dgm:pt>
    <dgm:pt modelId="{52969598-A811-496C-A2F8-7535D76B9BCD}" type="sibTrans" cxnId="{C70214C4-7251-4737-B21B-D65963211B00}">
      <dgm:prSet/>
      <dgm:spPr/>
    </dgm:pt>
    <dgm:pt modelId="{0A260C5D-7526-4FD6-B60F-1EB85A97E3F8}">
      <dgm:prSet phldr="0"/>
      <dgm:spPr/>
      <dgm:t>
        <a:bodyPr/>
        <a:lstStyle/>
        <a:p>
          <a:pPr algn="l"/>
          <a:r>
            <a:rPr lang="en-US" b="1" dirty="0">
              <a:latin typeface="Libre Franklin Medium"/>
            </a:rPr>
            <a:t>Suggestions for Improvement:</a:t>
          </a:r>
          <a:r>
            <a:rPr lang="en-US" dirty="0">
              <a:latin typeface="Libre Franklin Medium"/>
            </a:rPr>
            <a:t> </a:t>
          </a:r>
          <a:r>
            <a:rPr lang="en-US" dirty="0">
              <a:latin typeface="Libre Franklin"/>
            </a:rPr>
            <a:t>What is one thing your peer could do to strengthen their analysis? This could be adding more evidence, clarifying an argument, or rephrasing for clarity.</a:t>
          </a:r>
        </a:p>
      </dgm:t>
    </dgm:pt>
    <dgm:pt modelId="{9B4482C2-14BC-4B70-95E2-665A9B32FF51}" type="parTrans" cxnId="{8DACB1CA-3D59-4178-86FE-E06062EEC9F4}">
      <dgm:prSet/>
      <dgm:spPr/>
    </dgm:pt>
    <dgm:pt modelId="{A3C2867A-A891-4A5B-A636-06E347C0C84D}" type="sibTrans" cxnId="{8DACB1CA-3D59-4178-86FE-E06062EEC9F4}">
      <dgm:prSet/>
      <dgm:spPr/>
    </dgm:pt>
    <dgm:pt modelId="{16AFF10C-32B1-4F7B-B9EB-64D267504B1D}">
      <dgm:prSet phldr="0"/>
      <dgm:spPr/>
      <dgm:t>
        <a:bodyPr/>
        <a:lstStyle/>
        <a:p>
          <a:pPr algn="l"/>
          <a:r>
            <a:rPr lang="en-US" b="1" dirty="0">
              <a:latin typeface="Libre Franklin Medium"/>
            </a:rPr>
            <a:t>Grammar and Spelling:</a:t>
          </a:r>
          <a:r>
            <a:rPr lang="en-US" dirty="0">
              <a:latin typeface="Libre Franklin Medium"/>
            </a:rPr>
            <a:t> </a:t>
          </a:r>
          <a:r>
            <a:rPr lang="en-US" dirty="0">
              <a:latin typeface="Libre Franklin"/>
            </a:rPr>
            <a:t>Are there any grammatical or spelling issues that need to be addressed?</a:t>
          </a:r>
        </a:p>
      </dgm:t>
    </dgm:pt>
    <dgm:pt modelId="{D9F3911A-EA8A-4B05-867B-9F75C58C28F0}" type="parTrans" cxnId="{190DCD7B-AD9C-48D6-B75F-00E2628623C1}">
      <dgm:prSet/>
      <dgm:spPr/>
    </dgm:pt>
    <dgm:pt modelId="{183B5950-AE4E-4AE9-8E58-FB8B9205F64C}" type="sibTrans" cxnId="{190DCD7B-AD9C-48D6-B75F-00E2628623C1}">
      <dgm:prSet/>
      <dgm:spPr/>
    </dgm:pt>
    <dgm:pt modelId="{450E74D3-3C6C-49A1-91AE-43AD25D50C90}">
      <dgm:prSet phldr="0"/>
      <dgm:spPr/>
      <dgm:t>
        <a:bodyPr/>
        <a:lstStyle/>
        <a:p>
          <a:pPr algn="l"/>
          <a:r>
            <a:rPr lang="en-US" b="1" dirty="0">
              <a:latin typeface="Libre Franklin Medium"/>
            </a:rPr>
            <a:t>Overall Effectiveness:</a:t>
          </a:r>
          <a:r>
            <a:rPr lang="en-US" dirty="0">
              <a:latin typeface="Libre Franklin Medium"/>
            </a:rPr>
            <a:t> </a:t>
          </a:r>
          <a:r>
            <a:rPr lang="en-US" dirty="0">
              <a:latin typeface="Libre Franklin"/>
            </a:rPr>
            <a:t>Did the analysis convince you of the argument? Why or why not?</a:t>
          </a:r>
        </a:p>
      </dgm:t>
    </dgm:pt>
    <dgm:pt modelId="{69B6B6E3-B3B4-4D8A-871A-16C5777B76C6}" type="parTrans" cxnId="{F85394FE-4F98-4DA9-8E66-F5AB7A11B530}">
      <dgm:prSet/>
      <dgm:spPr/>
    </dgm:pt>
    <dgm:pt modelId="{00740C3F-09FC-4A5F-BD3F-B6F942D442C1}" type="sibTrans" cxnId="{F85394FE-4F98-4DA9-8E66-F5AB7A11B530}">
      <dgm:prSet/>
      <dgm:spPr/>
    </dgm:pt>
    <dgm:pt modelId="{4F565A50-A04B-4521-8C30-D5D2498E2490}">
      <dgm:prSet phldr="0"/>
      <dgm:spPr/>
      <dgm:t>
        <a:bodyPr/>
        <a:lstStyle/>
        <a:p>
          <a:pPr algn="l"/>
          <a:r>
            <a:rPr lang="en-US" b="1" dirty="0">
              <a:latin typeface="Libre Franklin Medium"/>
            </a:rPr>
            <a:t>Next Steps:</a:t>
          </a:r>
          <a:r>
            <a:rPr lang="en-US" dirty="0">
              <a:latin typeface="Libre Franklin Medium"/>
            </a:rPr>
            <a:t> </a:t>
          </a:r>
          <a:r>
            <a:rPr lang="en-US" dirty="0">
              <a:latin typeface="Libre Franklin"/>
            </a:rPr>
            <a:t>If you were to suggest one next step for the writer to improve their draft, what would it be.</a:t>
          </a:r>
        </a:p>
      </dgm:t>
    </dgm:pt>
    <dgm:pt modelId="{F3338BF3-F7E3-4E5B-9517-AB742F98475C}" type="parTrans" cxnId="{86186B69-A7E1-469A-ADD5-322E008537C6}">
      <dgm:prSet/>
      <dgm:spPr/>
    </dgm:pt>
    <dgm:pt modelId="{ECC985B9-36AA-4A77-940D-3048838A5AA8}" type="sibTrans" cxnId="{86186B69-A7E1-469A-ADD5-322E008537C6}">
      <dgm:prSet/>
      <dgm:spPr/>
    </dgm:pt>
    <dgm:pt modelId="{867EED7E-3028-4292-B076-260CC96E3B8A}" type="pres">
      <dgm:prSet presAssocID="{E2448368-E098-4ACE-9283-F07AA643D668}" presName="diagram" presStyleCnt="0">
        <dgm:presLayoutVars>
          <dgm:dir/>
          <dgm:resizeHandles val="exact"/>
        </dgm:presLayoutVars>
      </dgm:prSet>
      <dgm:spPr/>
    </dgm:pt>
    <dgm:pt modelId="{B882D768-30A7-430A-9010-060DC20A8EB8}" type="pres">
      <dgm:prSet presAssocID="{FF422C17-6703-4DB6-8EC6-378EC52B3332}" presName="node" presStyleLbl="node1" presStyleIdx="0" presStyleCnt="9">
        <dgm:presLayoutVars>
          <dgm:bulletEnabled val="1"/>
        </dgm:presLayoutVars>
      </dgm:prSet>
      <dgm:spPr/>
    </dgm:pt>
    <dgm:pt modelId="{B7100547-46A9-49D8-8AAA-1FB88D89FE26}" type="pres">
      <dgm:prSet presAssocID="{4260C641-718C-45D0-A878-F9306058EBCF}" presName="sibTrans" presStyleCnt="0"/>
      <dgm:spPr/>
    </dgm:pt>
    <dgm:pt modelId="{A828A2D8-3479-42E6-8305-2CE923D935A0}" type="pres">
      <dgm:prSet presAssocID="{8193F2B6-729C-4D21-B336-412A4FF0D7F4}" presName="node" presStyleLbl="node1" presStyleIdx="1" presStyleCnt="9">
        <dgm:presLayoutVars>
          <dgm:bulletEnabled val="1"/>
        </dgm:presLayoutVars>
      </dgm:prSet>
      <dgm:spPr/>
    </dgm:pt>
    <dgm:pt modelId="{3435C497-F226-4B0C-AE73-627E57B8233A}" type="pres">
      <dgm:prSet presAssocID="{BE9B8EEB-6F07-4884-BF30-1D8F34C5C925}" presName="sibTrans" presStyleCnt="0"/>
      <dgm:spPr/>
    </dgm:pt>
    <dgm:pt modelId="{AEA5B014-4CEE-400A-971D-14A8DFA1E267}" type="pres">
      <dgm:prSet presAssocID="{380690F2-DDC4-49BF-90B6-0340D7731635}" presName="node" presStyleLbl="node1" presStyleIdx="2" presStyleCnt="9">
        <dgm:presLayoutVars>
          <dgm:bulletEnabled val="1"/>
        </dgm:presLayoutVars>
      </dgm:prSet>
      <dgm:spPr/>
    </dgm:pt>
    <dgm:pt modelId="{B60DAFDD-4B30-416D-9E8E-100831EE5D74}" type="pres">
      <dgm:prSet presAssocID="{9920BF60-9124-491A-849C-0E18F680A873}" presName="sibTrans" presStyleCnt="0"/>
      <dgm:spPr/>
    </dgm:pt>
    <dgm:pt modelId="{1F7507B1-FA89-4128-9791-1689D8BCC37B}" type="pres">
      <dgm:prSet presAssocID="{57FBA4AE-6889-4B81-8E60-248AB928D37F}" presName="node" presStyleLbl="node1" presStyleIdx="3" presStyleCnt="9">
        <dgm:presLayoutVars>
          <dgm:bulletEnabled val="1"/>
        </dgm:presLayoutVars>
      </dgm:prSet>
      <dgm:spPr/>
    </dgm:pt>
    <dgm:pt modelId="{A038628E-B89D-4B76-888A-ACC2AE8ABC23}" type="pres">
      <dgm:prSet presAssocID="{8B7931E5-A058-4C77-A29A-ED2661CD92AE}" presName="sibTrans" presStyleCnt="0"/>
      <dgm:spPr/>
    </dgm:pt>
    <dgm:pt modelId="{0FBF3C07-01CE-412A-B655-7847F83BD20F}" type="pres">
      <dgm:prSet presAssocID="{0905942C-F74E-4256-BC94-1AB3569F2C55}" presName="node" presStyleLbl="node1" presStyleIdx="4" presStyleCnt="9">
        <dgm:presLayoutVars>
          <dgm:bulletEnabled val="1"/>
        </dgm:presLayoutVars>
      </dgm:prSet>
      <dgm:spPr/>
    </dgm:pt>
    <dgm:pt modelId="{0932ADC9-DADB-49BD-B626-7967BA9C4C5C}" type="pres">
      <dgm:prSet presAssocID="{52969598-A811-496C-A2F8-7535D76B9BCD}" presName="sibTrans" presStyleCnt="0"/>
      <dgm:spPr/>
    </dgm:pt>
    <dgm:pt modelId="{F672B7FB-6FAB-440E-B448-76FE9F4038DA}" type="pres">
      <dgm:prSet presAssocID="{0A260C5D-7526-4FD6-B60F-1EB85A97E3F8}" presName="node" presStyleLbl="node1" presStyleIdx="5" presStyleCnt="9">
        <dgm:presLayoutVars>
          <dgm:bulletEnabled val="1"/>
        </dgm:presLayoutVars>
      </dgm:prSet>
      <dgm:spPr/>
    </dgm:pt>
    <dgm:pt modelId="{EA19C422-9340-438B-A5BD-7206EC47E35C}" type="pres">
      <dgm:prSet presAssocID="{A3C2867A-A891-4A5B-A636-06E347C0C84D}" presName="sibTrans" presStyleCnt="0"/>
      <dgm:spPr/>
    </dgm:pt>
    <dgm:pt modelId="{8056741F-A83D-40CA-9882-04E9D900F9D2}" type="pres">
      <dgm:prSet presAssocID="{16AFF10C-32B1-4F7B-B9EB-64D267504B1D}" presName="node" presStyleLbl="node1" presStyleIdx="6" presStyleCnt="9">
        <dgm:presLayoutVars>
          <dgm:bulletEnabled val="1"/>
        </dgm:presLayoutVars>
      </dgm:prSet>
      <dgm:spPr/>
    </dgm:pt>
    <dgm:pt modelId="{342EC4E7-73FE-41FE-A279-DAFA3FAD8B2B}" type="pres">
      <dgm:prSet presAssocID="{183B5950-AE4E-4AE9-8E58-FB8B9205F64C}" presName="sibTrans" presStyleCnt="0"/>
      <dgm:spPr/>
    </dgm:pt>
    <dgm:pt modelId="{FCE97560-29E6-4615-8A78-7FFAAA1692A2}" type="pres">
      <dgm:prSet presAssocID="{450E74D3-3C6C-49A1-91AE-43AD25D50C90}" presName="node" presStyleLbl="node1" presStyleIdx="7" presStyleCnt="9">
        <dgm:presLayoutVars>
          <dgm:bulletEnabled val="1"/>
        </dgm:presLayoutVars>
      </dgm:prSet>
      <dgm:spPr/>
    </dgm:pt>
    <dgm:pt modelId="{583C6896-8CEB-4AB8-A7CB-CC81FE688A9D}" type="pres">
      <dgm:prSet presAssocID="{00740C3F-09FC-4A5F-BD3F-B6F942D442C1}" presName="sibTrans" presStyleCnt="0"/>
      <dgm:spPr/>
    </dgm:pt>
    <dgm:pt modelId="{F3D5F13A-6679-46E3-974F-7FD07673D9A7}" type="pres">
      <dgm:prSet presAssocID="{4F565A50-A04B-4521-8C30-D5D2498E2490}" presName="node" presStyleLbl="node1" presStyleIdx="8" presStyleCnt="9">
        <dgm:presLayoutVars>
          <dgm:bulletEnabled val="1"/>
        </dgm:presLayoutVars>
      </dgm:prSet>
      <dgm:spPr/>
    </dgm:pt>
  </dgm:ptLst>
  <dgm:cxnLst>
    <dgm:cxn modelId="{513CAB18-C71E-4248-A143-B0FA092FCB79}" type="presOf" srcId="{0905942C-F74E-4256-BC94-1AB3569F2C55}" destId="{0FBF3C07-01CE-412A-B655-7847F83BD20F}" srcOrd="0" destOrd="0" presId="urn:microsoft.com/office/officeart/2005/8/layout/default"/>
    <dgm:cxn modelId="{28B02248-178C-4231-95BF-D11BA8474FBE}" type="presOf" srcId="{4F565A50-A04B-4521-8C30-D5D2498E2490}" destId="{F3D5F13A-6679-46E3-974F-7FD07673D9A7}" srcOrd="0" destOrd="0" presId="urn:microsoft.com/office/officeart/2005/8/layout/default"/>
    <dgm:cxn modelId="{0F719C4F-8560-462E-B705-5B0AF2894EFF}" type="presOf" srcId="{380690F2-DDC4-49BF-90B6-0340D7731635}" destId="{AEA5B014-4CEE-400A-971D-14A8DFA1E267}" srcOrd="0" destOrd="0" presId="urn:microsoft.com/office/officeart/2005/8/layout/default"/>
    <dgm:cxn modelId="{7903F85D-AFFB-4F23-8CCB-F2EFB7C122D3}" type="presOf" srcId="{16AFF10C-32B1-4F7B-B9EB-64D267504B1D}" destId="{8056741F-A83D-40CA-9882-04E9D900F9D2}" srcOrd="0" destOrd="0" presId="urn:microsoft.com/office/officeart/2005/8/layout/default"/>
    <dgm:cxn modelId="{DE4F865F-05A3-4854-B805-026CEC264B28}" type="presOf" srcId="{450E74D3-3C6C-49A1-91AE-43AD25D50C90}" destId="{FCE97560-29E6-4615-8A78-7FFAAA1692A2}" srcOrd="0" destOrd="0" presId="urn:microsoft.com/office/officeart/2005/8/layout/default"/>
    <dgm:cxn modelId="{86186B69-A7E1-469A-ADD5-322E008537C6}" srcId="{E2448368-E098-4ACE-9283-F07AA643D668}" destId="{4F565A50-A04B-4521-8C30-D5D2498E2490}" srcOrd="8" destOrd="0" parTransId="{F3338BF3-F7E3-4E5B-9517-AB742F98475C}" sibTransId="{ECC985B9-36AA-4A77-940D-3048838A5AA8}"/>
    <dgm:cxn modelId="{DB208F69-90D6-404C-9BBE-F8E73D11186C}" srcId="{E2448368-E098-4ACE-9283-F07AA643D668}" destId="{FF422C17-6703-4DB6-8EC6-378EC52B3332}" srcOrd="0" destOrd="0" parTransId="{FD39F6F1-995C-443E-800E-A4640E6FD316}" sibTransId="{4260C641-718C-45D0-A878-F9306058EBCF}"/>
    <dgm:cxn modelId="{190DCD7B-AD9C-48D6-B75F-00E2628623C1}" srcId="{E2448368-E098-4ACE-9283-F07AA643D668}" destId="{16AFF10C-32B1-4F7B-B9EB-64D267504B1D}" srcOrd="6" destOrd="0" parTransId="{D9F3911A-EA8A-4B05-867B-9F75C58C28F0}" sibTransId="{183B5950-AE4E-4AE9-8E58-FB8B9205F64C}"/>
    <dgm:cxn modelId="{C4F7499A-809D-4DAD-93E6-515E06BC1AFC}" type="presOf" srcId="{8193F2B6-729C-4D21-B336-412A4FF0D7F4}" destId="{A828A2D8-3479-42E6-8305-2CE923D935A0}" srcOrd="0" destOrd="0" presId="urn:microsoft.com/office/officeart/2005/8/layout/default"/>
    <dgm:cxn modelId="{C70214C4-7251-4737-B21B-D65963211B00}" srcId="{E2448368-E098-4ACE-9283-F07AA643D668}" destId="{0905942C-F74E-4256-BC94-1AB3569F2C55}" srcOrd="4" destOrd="0" parTransId="{CB67C13F-3317-4F95-B85F-BB5617700B04}" sibTransId="{52969598-A811-496C-A2F8-7535D76B9BCD}"/>
    <dgm:cxn modelId="{ECC632C6-76E4-46BE-A697-884003C363CC}" srcId="{E2448368-E098-4ACE-9283-F07AA643D668}" destId="{8193F2B6-729C-4D21-B336-412A4FF0D7F4}" srcOrd="1" destOrd="0" parTransId="{9F1D8C0A-C0EC-4015-ACA0-33A72956AC67}" sibTransId="{BE9B8EEB-6F07-4884-BF30-1D8F34C5C925}"/>
    <dgm:cxn modelId="{8DACB1CA-3D59-4178-86FE-E06062EEC9F4}" srcId="{E2448368-E098-4ACE-9283-F07AA643D668}" destId="{0A260C5D-7526-4FD6-B60F-1EB85A97E3F8}" srcOrd="5" destOrd="0" parTransId="{9B4482C2-14BC-4B70-95E2-665A9B32FF51}" sibTransId="{A3C2867A-A891-4A5B-A636-06E347C0C84D}"/>
    <dgm:cxn modelId="{6F507ED7-83E3-4827-AB5F-5E4F49FAE5CC}" srcId="{E2448368-E098-4ACE-9283-F07AA643D668}" destId="{57FBA4AE-6889-4B81-8E60-248AB928D37F}" srcOrd="3" destOrd="0" parTransId="{69B2D7A3-73A5-455D-B79F-4CEEFFE910C2}" sibTransId="{8B7931E5-A058-4C77-A29A-ED2661CD92AE}"/>
    <dgm:cxn modelId="{BAF7BED7-48C2-42ED-BCC3-A9AB46D865FA}" type="presOf" srcId="{0A260C5D-7526-4FD6-B60F-1EB85A97E3F8}" destId="{F672B7FB-6FAB-440E-B448-76FE9F4038DA}" srcOrd="0" destOrd="0" presId="urn:microsoft.com/office/officeart/2005/8/layout/default"/>
    <dgm:cxn modelId="{DCE5A7DB-FF0A-4147-A76F-DFF4F0DD8CB2}" type="presOf" srcId="{FF422C17-6703-4DB6-8EC6-378EC52B3332}" destId="{B882D768-30A7-430A-9010-060DC20A8EB8}" srcOrd="0" destOrd="0" presId="urn:microsoft.com/office/officeart/2005/8/layout/default"/>
    <dgm:cxn modelId="{81198BE5-2C4A-4EC0-B02C-4F710D2CC43F}" type="presOf" srcId="{E2448368-E098-4ACE-9283-F07AA643D668}" destId="{867EED7E-3028-4292-B076-260CC96E3B8A}" srcOrd="0" destOrd="0" presId="urn:microsoft.com/office/officeart/2005/8/layout/default"/>
    <dgm:cxn modelId="{A28C2FF9-2190-4D46-8417-F7D63D5C6477}" srcId="{E2448368-E098-4ACE-9283-F07AA643D668}" destId="{380690F2-DDC4-49BF-90B6-0340D7731635}" srcOrd="2" destOrd="0" parTransId="{A4EF9367-F8ED-45FF-BFBD-F8D9BAE40021}" sibTransId="{9920BF60-9124-491A-849C-0E18F680A873}"/>
    <dgm:cxn modelId="{EACE09FB-B2EC-4C4D-BB31-031B221C5B2E}" type="presOf" srcId="{57FBA4AE-6889-4B81-8E60-248AB928D37F}" destId="{1F7507B1-FA89-4128-9791-1689D8BCC37B}" srcOrd="0" destOrd="0" presId="urn:microsoft.com/office/officeart/2005/8/layout/default"/>
    <dgm:cxn modelId="{F85394FE-4F98-4DA9-8E66-F5AB7A11B530}" srcId="{E2448368-E098-4ACE-9283-F07AA643D668}" destId="{450E74D3-3C6C-49A1-91AE-43AD25D50C90}" srcOrd="7" destOrd="0" parTransId="{69B6B6E3-B3B4-4D8A-871A-16C5777B76C6}" sibTransId="{00740C3F-09FC-4A5F-BD3F-B6F942D442C1}"/>
    <dgm:cxn modelId="{49C798B0-3017-4F08-8D7C-5C4A5BD2E7D0}" type="presParOf" srcId="{867EED7E-3028-4292-B076-260CC96E3B8A}" destId="{B882D768-30A7-430A-9010-060DC20A8EB8}" srcOrd="0" destOrd="0" presId="urn:microsoft.com/office/officeart/2005/8/layout/default"/>
    <dgm:cxn modelId="{90E49FA8-4933-4BB3-9515-D42034ACDB54}" type="presParOf" srcId="{867EED7E-3028-4292-B076-260CC96E3B8A}" destId="{B7100547-46A9-49D8-8AAA-1FB88D89FE26}" srcOrd="1" destOrd="0" presId="urn:microsoft.com/office/officeart/2005/8/layout/default"/>
    <dgm:cxn modelId="{7A7C0C1A-9820-42FA-A1FF-BC124B8561B5}" type="presParOf" srcId="{867EED7E-3028-4292-B076-260CC96E3B8A}" destId="{A828A2D8-3479-42E6-8305-2CE923D935A0}" srcOrd="2" destOrd="0" presId="urn:microsoft.com/office/officeart/2005/8/layout/default"/>
    <dgm:cxn modelId="{B5A3733E-B8F1-4A57-8852-238E3D16E2A3}" type="presParOf" srcId="{867EED7E-3028-4292-B076-260CC96E3B8A}" destId="{3435C497-F226-4B0C-AE73-627E57B8233A}" srcOrd="3" destOrd="0" presId="urn:microsoft.com/office/officeart/2005/8/layout/default"/>
    <dgm:cxn modelId="{67B6CC5E-7759-44B9-A4D6-E3797569A527}" type="presParOf" srcId="{867EED7E-3028-4292-B076-260CC96E3B8A}" destId="{AEA5B014-4CEE-400A-971D-14A8DFA1E267}" srcOrd="4" destOrd="0" presId="urn:microsoft.com/office/officeart/2005/8/layout/default"/>
    <dgm:cxn modelId="{4FF5E09D-C8DF-41BF-B32C-6856D9FAAB5A}" type="presParOf" srcId="{867EED7E-3028-4292-B076-260CC96E3B8A}" destId="{B60DAFDD-4B30-416D-9E8E-100831EE5D74}" srcOrd="5" destOrd="0" presId="urn:microsoft.com/office/officeart/2005/8/layout/default"/>
    <dgm:cxn modelId="{0A802AF0-AABB-4FA6-84EA-1F2C92CDD42C}" type="presParOf" srcId="{867EED7E-3028-4292-B076-260CC96E3B8A}" destId="{1F7507B1-FA89-4128-9791-1689D8BCC37B}" srcOrd="6" destOrd="0" presId="urn:microsoft.com/office/officeart/2005/8/layout/default"/>
    <dgm:cxn modelId="{226F27AD-81D7-48C7-A26E-E21421D38F86}" type="presParOf" srcId="{867EED7E-3028-4292-B076-260CC96E3B8A}" destId="{A038628E-B89D-4B76-888A-ACC2AE8ABC23}" srcOrd="7" destOrd="0" presId="urn:microsoft.com/office/officeart/2005/8/layout/default"/>
    <dgm:cxn modelId="{A71705ED-A54F-4D58-878A-4367D34E6D75}" type="presParOf" srcId="{867EED7E-3028-4292-B076-260CC96E3B8A}" destId="{0FBF3C07-01CE-412A-B655-7847F83BD20F}" srcOrd="8" destOrd="0" presId="urn:microsoft.com/office/officeart/2005/8/layout/default"/>
    <dgm:cxn modelId="{A1E4CE00-9BA8-4E22-A3FB-956268F5D41A}" type="presParOf" srcId="{867EED7E-3028-4292-B076-260CC96E3B8A}" destId="{0932ADC9-DADB-49BD-B626-7967BA9C4C5C}" srcOrd="9" destOrd="0" presId="urn:microsoft.com/office/officeart/2005/8/layout/default"/>
    <dgm:cxn modelId="{B361B7C6-040D-47A2-B6FB-19FF64B14FB5}" type="presParOf" srcId="{867EED7E-3028-4292-B076-260CC96E3B8A}" destId="{F672B7FB-6FAB-440E-B448-76FE9F4038DA}" srcOrd="10" destOrd="0" presId="urn:microsoft.com/office/officeart/2005/8/layout/default"/>
    <dgm:cxn modelId="{7F91E495-A627-42CE-93F8-566268014E76}" type="presParOf" srcId="{867EED7E-3028-4292-B076-260CC96E3B8A}" destId="{EA19C422-9340-438B-A5BD-7206EC47E35C}" srcOrd="11" destOrd="0" presId="urn:microsoft.com/office/officeart/2005/8/layout/default"/>
    <dgm:cxn modelId="{0D4B0BB6-425D-4207-A765-29F9826EA1B3}" type="presParOf" srcId="{867EED7E-3028-4292-B076-260CC96E3B8A}" destId="{8056741F-A83D-40CA-9882-04E9D900F9D2}" srcOrd="12" destOrd="0" presId="urn:microsoft.com/office/officeart/2005/8/layout/default"/>
    <dgm:cxn modelId="{4F8D02C3-942B-4582-8208-211329670357}" type="presParOf" srcId="{867EED7E-3028-4292-B076-260CC96E3B8A}" destId="{342EC4E7-73FE-41FE-A279-DAFA3FAD8B2B}" srcOrd="13" destOrd="0" presId="urn:microsoft.com/office/officeart/2005/8/layout/default"/>
    <dgm:cxn modelId="{38F38E39-DE41-4292-A959-78C4D667A795}" type="presParOf" srcId="{867EED7E-3028-4292-B076-260CC96E3B8A}" destId="{FCE97560-29E6-4615-8A78-7FFAAA1692A2}" srcOrd="14" destOrd="0" presId="urn:microsoft.com/office/officeart/2005/8/layout/default"/>
    <dgm:cxn modelId="{A5F5350C-2CD1-42E4-8E68-5E2679570547}" type="presParOf" srcId="{867EED7E-3028-4292-B076-260CC96E3B8A}" destId="{583C6896-8CEB-4AB8-A7CB-CC81FE688A9D}" srcOrd="15" destOrd="0" presId="urn:microsoft.com/office/officeart/2005/8/layout/default"/>
    <dgm:cxn modelId="{C75F1738-0619-410F-B6CA-64DAE839F48D}" type="presParOf" srcId="{867EED7E-3028-4292-B076-260CC96E3B8A}" destId="{F3D5F13A-6679-46E3-974F-7FD07673D9A7}"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C3D61-8198-44CB-BD4A-9B591AAB4E1C}">
      <dsp:nvSpPr>
        <dsp:cNvPr id="0" name=""/>
        <dsp:cNvSpPr/>
      </dsp:nvSpPr>
      <dsp:spPr>
        <a:xfrm>
          <a:off x="0" y="410484"/>
          <a:ext cx="3133321" cy="187999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latin typeface="Libre Baskerville"/>
            </a:rPr>
            <a:t>Unit 9 Deconstructed DBQ Assignment Sheet and Document Set </a:t>
          </a:r>
        </a:p>
      </dsp:txBody>
      <dsp:txXfrm>
        <a:off x="0" y="410484"/>
        <a:ext cx="3133321" cy="1879992"/>
      </dsp:txXfrm>
    </dsp:sp>
    <dsp:sp modelId="{F8E86B38-F254-4444-B731-CCE8892AA11A}">
      <dsp:nvSpPr>
        <dsp:cNvPr id="0" name=""/>
        <dsp:cNvSpPr/>
      </dsp:nvSpPr>
      <dsp:spPr>
        <a:xfrm>
          <a:off x="0" y="2603809"/>
          <a:ext cx="3133321" cy="187999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latin typeface="Libre Baskerville"/>
            </a:rPr>
            <a:t>Deconstructed DBQ: Graphic Organizer Handout</a:t>
          </a:r>
        </a:p>
      </dsp:txBody>
      <dsp:txXfrm>
        <a:off x="0" y="2603809"/>
        <a:ext cx="3133321" cy="1879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0C3D7-A1E5-4628-AED2-FE828D617A18}">
      <dsp:nvSpPr>
        <dsp:cNvPr id="0" name=""/>
        <dsp:cNvSpPr/>
      </dsp:nvSpPr>
      <dsp:spPr>
        <a:xfrm>
          <a:off x="1320" y="723484"/>
          <a:ext cx="5148977" cy="308938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latin typeface="Libre Baskerville"/>
            </a:rPr>
            <a:t>Question</a:t>
          </a:r>
        </a:p>
        <a:p>
          <a:pPr marL="285750" lvl="1" indent="-285750" algn="l" defTabSz="1289050">
            <a:lnSpc>
              <a:spcPct val="90000"/>
            </a:lnSpc>
            <a:spcBef>
              <a:spcPct val="0"/>
            </a:spcBef>
            <a:spcAft>
              <a:spcPct val="15000"/>
            </a:spcAft>
            <a:buChar char="•"/>
          </a:pPr>
          <a:r>
            <a:rPr lang="en-US" sz="2900" kern="1200">
              <a:latin typeface="Libre Baskerville"/>
            </a:rPr>
            <a:t>Write the DBQ question as assigned</a:t>
          </a:r>
          <a:endParaRPr lang="en-US" sz="2900" kern="1200" err="1">
            <a:latin typeface="Libre Baskerville"/>
            <a:ea typeface="Calibri Light" panose="020F0302020204030204"/>
            <a:cs typeface="Calibri Light" panose="020F0302020204030204"/>
          </a:endParaRPr>
        </a:p>
      </dsp:txBody>
      <dsp:txXfrm>
        <a:off x="1320" y="723484"/>
        <a:ext cx="5148977" cy="3089386"/>
      </dsp:txXfrm>
    </dsp:sp>
    <dsp:sp modelId="{6E16CF9D-B9B8-4116-BD9B-FF81BEFCB8C6}">
      <dsp:nvSpPr>
        <dsp:cNvPr id="0" name=""/>
        <dsp:cNvSpPr/>
      </dsp:nvSpPr>
      <dsp:spPr>
        <a:xfrm>
          <a:off x="5665195" y="723484"/>
          <a:ext cx="5148977" cy="308938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a:latin typeface="Libre Baskerville"/>
            </a:rPr>
            <a:t> Breakdown</a:t>
          </a:r>
        </a:p>
        <a:p>
          <a:pPr marL="285750" lvl="1" indent="-285750" algn="l" defTabSz="1289050" rtl="0">
            <a:lnSpc>
              <a:spcPct val="90000"/>
            </a:lnSpc>
            <a:spcBef>
              <a:spcPct val="0"/>
            </a:spcBef>
            <a:spcAft>
              <a:spcPct val="15000"/>
            </a:spcAft>
            <a:buChar char="•"/>
          </a:pPr>
          <a:r>
            <a:rPr lang="en-US" sz="2900" kern="1200">
              <a:latin typeface="Libre Baskerville"/>
            </a:rPr>
            <a:t>Re-write the question in your own words. Use a dictionary to define unfamiliar terms if needed.</a:t>
          </a:r>
        </a:p>
      </dsp:txBody>
      <dsp:txXfrm>
        <a:off x="5665195" y="723484"/>
        <a:ext cx="5148977" cy="30893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9F4B7-124C-4A01-BFCD-62737C522F48}">
      <dsp:nvSpPr>
        <dsp:cNvPr id="0" name=""/>
        <dsp:cNvSpPr/>
      </dsp:nvSpPr>
      <dsp:spPr>
        <a:xfrm>
          <a:off x="2174782" y="71496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6A62A2-8EC8-464E-983C-5BC1EA7B8E46}">
      <dsp:nvSpPr>
        <dsp:cNvPr id="0" name=""/>
        <dsp:cNvSpPr/>
      </dsp:nvSpPr>
      <dsp:spPr>
        <a:xfrm>
          <a:off x="986782" y="312909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latin typeface="Libre Baskerville"/>
            </a:rPr>
            <a:t>A claim is a defensible statement that responds to the question. </a:t>
          </a:r>
          <a:endParaRPr lang="en-US" sz="1600" kern="1200" dirty="0">
            <a:solidFill>
              <a:schemeClr val="tx1"/>
            </a:solidFill>
            <a:latin typeface="Libre Baskerville"/>
          </a:endParaRPr>
        </a:p>
      </dsp:txBody>
      <dsp:txXfrm>
        <a:off x="986782" y="3129098"/>
        <a:ext cx="4320000" cy="720000"/>
      </dsp:txXfrm>
    </dsp:sp>
    <dsp:sp modelId="{151B2CA2-AAA5-48E4-8BC5-32B16D78639B}">
      <dsp:nvSpPr>
        <dsp:cNvPr id="0" name=""/>
        <dsp:cNvSpPr/>
      </dsp:nvSpPr>
      <dsp:spPr>
        <a:xfrm>
          <a:off x="7250782" y="71496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7B3791-78E6-44F1-80CF-9FA7FEF8A9F7}">
      <dsp:nvSpPr>
        <dsp:cNvPr id="0" name=""/>
        <dsp:cNvSpPr/>
      </dsp:nvSpPr>
      <dsp:spPr>
        <a:xfrm>
          <a:off x="6062782" y="312909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0" i="0" kern="1200" dirty="0">
              <a:solidFill>
                <a:schemeClr val="tx1"/>
              </a:solidFill>
              <a:latin typeface="Libre Baskerville"/>
            </a:rPr>
            <a:t>A “line of reasoning” outlines your key points. It introduces the substance of the evidence for your claim. </a:t>
          </a:r>
          <a:endParaRPr lang="en-US" sz="1600" kern="1200" dirty="0">
            <a:solidFill>
              <a:schemeClr val="tx1"/>
            </a:solidFill>
            <a:latin typeface="Libre Baskerville"/>
          </a:endParaRPr>
        </a:p>
      </dsp:txBody>
      <dsp:txXfrm>
        <a:off x="6062782" y="3129098"/>
        <a:ext cx="432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75374-197B-40FC-BB78-63C7021D4E7C}">
      <dsp:nvSpPr>
        <dsp:cNvPr id="0" name=""/>
        <dsp:cNvSpPr/>
      </dsp:nvSpPr>
      <dsp:spPr>
        <a:xfrm>
          <a:off x="2743200" y="1402779"/>
          <a:ext cx="1940834" cy="336838"/>
        </a:xfrm>
        <a:custGeom>
          <a:avLst/>
          <a:gdLst/>
          <a:ahLst/>
          <a:cxnLst/>
          <a:rect l="0" t="0" r="0" b="0"/>
          <a:pathLst>
            <a:path>
              <a:moveTo>
                <a:pt x="0" y="0"/>
              </a:moveTo>
              <a:lnTo>
                <a:pt x="0" y="168419"/>
              </a:lnTo>
              <a:lnTo>
                <a:pt x="1940834" y="168419"/>
              </a:lnTo>
              <a:lnTo>
                <a:pt x="1940834" y="33683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A03F77-2926-4A90-A53A-9C45700D78BB}">
      <dsp:nvSpPr>
        <dsp:cNvPr id="0" name=""/>
        <dsp:cNvSpPr/>
      </dsp:nvSpPr>
      <dsp:spPr>
        <a:xfrm>
          <a:off x="2697479" y="1402779"/>
          <a:ext cx="91440" cy="336838"/>
        </a:xfrm>
        <a:custGeom>
          <a:avLst/>
          <a:gdLst/>
          <a:ahLst/>
          <a:cxnLst/>
          <a:rect l="0" t="0" r="0" b="0"/>
          <a:pathLst>
            <a:path>
              <a:moveTo>
                <a:pt x="45720" y="0"/>
              </a:moveTo>
              <a:lnTo>
                <a:pt x="45720" y="33683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171B6B-72CC-4A42-8979-85ACE1791819}">
      <dsp:nvSpPr>
        <dsp:cNvPr id="0" name=""/>
        <dsp:cNvSpPr/>
      </dsp:nvSpPr>
      <dsp:spPr>
        <a:xfrm>
          <a:off x="802365" y="1402779"/>
          <a:ext cx="1940834" cy="336838"/>
        </a:xfrm>
        <a:custGeom>
          <a:avLst/>
          <a:gdLst/>
          <a:ahLst/>
          <a:cxnLst/>
          <a:rect l="0" t="0" r="0" b="0"/>
          <a:pathLst>
            <a:path>
              <a:moveTo>
                <a:pt x="1940834" y="0"/>
              </a:moveTo>
              <a:lnTo>
                <a:pt x="1940834" y="168419"/>
              </a:lnTo>
              <a:lnTo>
                <a:pt x="0" y="168419"/>
              </a:lnTo>
              <a:lnTo>
                <a:pt x="0" y="336838"/>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BE3DAE-2B56-40C8-B3D3-ED384B2F9CAF}">
      <dsp:nvSpPr>
        <dsp:cNvPr id="0" name=""/>
        <dsp:cNvSpPr/>
      </dsp:nvSpPr>
      <dsp:spPr>
        <a:xfrm>
          <a:off x="1941202" y="600781"/>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b="0" kern="1200" dirty="0"/>
            <a:t>Following classroom rules </a:t>
          </a:r>
          <a:r>
            <a:rPr lang="en-US" sz="1300" b="0" i="0" kern="1200" dirty="0">
              <a:effectLst/>
            </a:rPr>
            <a:t>helps </a:t>
          </a:r>
          <a:r>
            <a:rPr lang="en-US" sz="1300" b="0" kern="1200" dirty="0"/>
            <a:t>students build good </a:t>
          </a:r>
          <a:r>
            <a:rPr lang="en-US" sz="1300" kern="1200" dirty="0"/>
            <a:t>habits for </a:t>
          </a:r>
          <a:r>
            <a:rPr lang="en-US" sz="1300" b="0" i="0" kern="1200" dirty="0">
              <a:effectLst/>
            </a:rPr>
            <a:t>citizenship by </a:t>
          </a:r>
          <a:r>
            <a:rPr lang="en-US" sz="1300" kern="1200" dirty="0"/>
            <a:t>teaching </a:t>
          </a:r>
          <a:endParaRPr lang="en-US" sz="1300" kern="1200" dirty="0">
            <a:latin typeface="Calibri Light" panose="020F0302020204030204"/>
          </a:endParaRPr>
        </a:p>
      </dsp:txBody>
      <dsp:txXfrm>
        <a:off x="1941202" y="600781"/>
        <a:ext cx="1603995" cy="801997"/>
      </dsp:txXfrm>
    </dsp:sp>
    <dsp:sp modelId="{EFFACC79-CA53-4C5D-A7AD-E4D73E5CAAB4}">
      <dsp:nvSpPr>
        <dsp:cNvPr id="0" name=""/>
        <dsp:cNvSpPr/>
      </dsp:nvSpPr>
      <dsp:spPr>
        <a:xfrm>
          <a:off x="368" y="1739617"/>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alibri Light" panose="020F0302020204030204"/>
            </a:rPr>
            <a:t>respect</a:t>
          </a:r>
        </a:p>
      </dsp:txBody>
      <dsp:txXfrm>
        <a:off x="368" y="1739617"/>
        <a:ext cx="1603995" cy="801997"/>
      </dsp:txXfrm>
    </dsp:sp>
    <dsp:sp modelId="{6B44DFCD-AAEE-4FD1-BD2B-5010211FB5E8}">
      <dsp:nvSpPr>
        <dsp:cNvPr id="0" name=""/>
        <dsp:cNvSpPr/>
      </dsp:nvSpPr>
      <dsp:spPr>
        <a:xfrm>
          <a:off x="1941202" y="1739617"/>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alibri Light" panose="020F0302020204030204"/>
            </a:rPr>
            <a:t>fairness</a:t>
          </a:r>
        </a:p>
      </dsp:txBody>
      <dsp:txXfrm>
        <a:off x="1941202" y="1739617"/>
        <a:ext cx="1603995" cy="801997"/>
      </dsp:txXfrm>
    </dsp:sp>
    <dsp:sp modelId="{8F543905-8D9D-482E-A0AC-FDF7F7FDFEA4}">
      <dsp:nvSpPr>
        <dsp:cNvPr id="0" name=""/>
        <dsp:cNvSpPr/>
      </dsp:nvSpPr>
      <dsp:spPr>
        <a:xfrm>
          <a:off x="3882036" y="1739617"/>
          <a:ext cx="1603995" cy="80199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and responsibility</a:t>
          </a:r>
          <a:r>
            <a:rPr lang="en-US" sz="1300" kern="1200" dirty="0">
              <a:latin typeface="Calibri Light" panose="020F0302020204030204"/>
            </a:rPr>
            <a:t>.</a:t>
          </a:r>
          <a:endParaRPr lang="en-US" sz="1300" kern="1200" dirty="0"/>
        </a:p>
      </dsp:txBody>
      <dsp:txXfrm>
        <a:off x="3882036" y="1739617"/>
        <a:ext cx="1603995" cy="8019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51705-EDBB-421F-BA82-B682464482FD}">
      <dsp:nvSpPr>
        <dsp:cNvPr id="0" name=""/>
        <dsp:cNvSpPr/>
      </dsp:nvSpPr>
      <dsp:spPr>
        <a:xfrm>
          <a:off x="2295225" y="1465898"/>
          <a:ext cx="1256055" cy="435986"/>
        </a:xfrm>
        <a:custGeom>
          <a:avLst/>
          <a:gdLst/>
          <a:ahLst/>
          <a:cxnLst/>
          <a:rect l="0" t="0" r="0" b="0"/>
          <a:pathLst>
            <a:path>
              <a:moveTo>
                <a:pt x="0" y="0"/>
              </a:moveTo>
              <a:lnTo>
                <a:pt x="0" y="217993"/>
              </a:lnTo>
              <a:lnTo>
                <a:pt x="1256055" y="217993"/>
              </a:lnTo>
              <a:lnTo>
                <a:pt x="1256055" y="435986"/>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4AB384-2152-4935-93C1-D0FE16E04877}">
      <dsp:nvSpPr>
        <dsp:cNvPr id="0" name=""/>
        <dsp:cNvSpPr/>
      </dsp:nvSpPr>
      <dsp:spPr>
        <a:xfrm>
          <a:off x="1039169" y="1465898"/>
          <a:ext cx="1256055" cy="435986"/>
        </a:xfrm>
        <a:custGeom>
          <a:avLst/>
          <a:gdLst/>
          <a:ahLst/>
          <a:cxnLst/>
          <a:rect l="0" t="0" r="0" b="0"/>
          <a:pathLst>
            <a:path>
              <a:moveTo>
                <a:pt x="1256055" y="0"/>
              </a:moveTo>
              <a:lnTo>
                <a:pt x="1256055" y="217993"/>
              </a:lnTo>
              <a:lnTo>
                <a:pt x="0" y="217993"/>
              </a:lnTo>
              <a:lnTo>
                <a:pt x="0" y="435986"/>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29ECF8-F186-4229-90CC-1E8572DEBEEE}">
      <dsp:nvSpPr>
        <dsp:cNvPr id="0" name=""/>
        <dsp:cNvSpPr/>
      </dsp:nvSpPr>
      <dsp:spPr>
        <a:xfrm>
          <a:off x="1257162" y="427835"/>
          <a:ext cx="2076125" cy="103806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0" kern="1200" dirty="0"/>
            <a:t>Reconstruction</a:t>
          </a:r>
          <a:r>
            <a:rPr lang="en-US" sz="1800" kern="1200" dirty="0"/>
            <a:t> made progress </a:t>
          </a:r>
          <a:endParaRPr lang="en-US" sz="1800" kern="1200" dirty="0">
            <a:latin typeface="Calibri Light" panose="020F0302020204030204"/>
          </a:endParaRPr>
        </a:p>
      </dsp:txBody>
      <dsp:txXfrm>
        <a:off x="1257162" y="427835"/>
        <a:ext cx="2076125" cy="1038062"/>
      </dsp:txXfrm>
    </dsp:sp>
    <dsp:sp modelId="{F05067FA-CA87-4C39-9175-D82914C464FA}">
      <dsp:nvSpPr>
        <dsp:cNvPr id="0" name=""/>
        <dsp:cNvSpPr/>
      </dsp:nvSpPr>
      <dsp:spPr>
        <a:xfrm>
          <a:off x="1106" y="1901884"/>
          <a:ext cx="2076125" cy="103806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by ending slavery and granting </a:t>
          </a:r>
          <a:r>
            <a:rPr lang="en-US" sz="1800" b="0" kern="1200" dirty="0"/>
            <a:t>citizenship </a:t>
          </a:r>
          <a:r>
            <a:rPr lang="en-US" sz="1800" kern="1200" dirty="0"/>
            <a:t>and voting rights</a:t>
          </a:r>
          <a:r>
            <a:rPr lang="en-US" sz="1800" b="0" kern="1200" dirty="0"/>
            <a:t> to African </a:t>
          </a:r>
          <a:r>
            <a:rPr lang="en-US" sz="1800" kern="1200" dirty="0"/>
            <a:t>Americans, </a:t>
          </a:r>
          <a:endParaRPr lang="en-US" sz="1800" kern="1200" dirty="0">
            <a:latin typeface="Calibri Light" panose="020F0302020204030204"/>
          </a:endParaRPr>
        </a:p>
      </dsp:txBody>
      <dsp:txXfrm>
        <a:off x="1106" y="1901884"/>
        <a:ext cx="2076125" cy="1038062"/>
      </dsp:txXfrm>
    </dsp:sp>
    <dsp:sp modelId="{8DA2C89A-5842-4440-B64D-7DEFEA6FB5AF}">
      <dsp:nvSpPr>
        <dsp:cNvPr id="0" name=""/>
        <dsp:cNvSpPr/>
      </dsp:nvSpPr>
      <dsp:spPr>
        <a:xfrm>
          <a:off x="2513218" y="1901884"/>
          <a:ext cx="2076125" cy="103806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but those</a:t>
          </a:r>
          <a:r>
            <a:rPr lang="en-US" sz="1800" b="0" kern="1200" dirty="0"/>
            <a:t> </a:t>
          </a:r>
          <a:r>
            <a:rPr lang="en-US" sz="1800" kern="1200" dirty="0"/>
            <a:t>gains were often undermined by racism and political resistance.</a:t>
          </a:r>
        </a:p>
      </dsp:txBody>
      <dsp:txXfrm>
        <a:off x="2513218" y="1901884"/>
        <a:ext cx="2076125" cy="10380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2D768-30A7-430A-9010-060DC20A8EB8}">
      <dsp:nvSpPr>
        <dsp:cNvPr id="0" name=""/>
        <dsp:cNvSpPr/>
      </dsp:nvSpPr>
      <dsp:spPr>
        <a:xfrm>
          <a:off x="1314048" y="2345"/>
          <a:ext cx="2614141" cy="156848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rtl="0">
            <a:lnSpc>
              <a:spcPct val="90000"/>
            </a:lnSpc>
            <a:spcBef>
              <a:spcPct val="0"/>
            </a:spcBef>
            <a:spcAft>
              <a:spcPct val="35000"/>
            </a:spcAft>
            <a:buNone/>
          </a:pPr>
          <a:r>
            <a:rPr lang="en-US" sz="1300" b="1" kern="1200" dirty="0">
              <a:latin typeface="Libre Franklin Medium"/>
            </a:rPr>
            <a:t>Thesis Alignment:</a:t>
          </a:r>
          <a:r>
            <a:rPr lang="en-US" sz="1300" kern="1200" dirty="0">
              <a:latin typeface="Libre Franklin Medium"/>
            </a:rPr>
            <a:t> </a:t>
          </a:r>
          <a:r>
            <a:rPr lang="en-US" sz="1300" kern="1200" dirty="0">
              <a:latin typeface="Libre Franklin"/>
            </a:rPr>
            <a:t>Does the evidence provided clearly connect back to the thesis? Is it obvious how the document supports the student's argument?</a:t>
          </a:r>
        </a:p>
      </dsp:txBody>
      <dsp:txXfrm>
        <a:off x="1314048" y="2345"/>
        <a:ext cx="2614141" cy="1568484"/>
      </dsp:txXfrm>
    </dsp:sp>
    <dsp:sp modelId="{A828A2D8-3479-42E6-8305-2CE923D935A0}">
      <dsp:nvSpPr>
        <dsp:cNvPr id="0" name=""/>
        <dsp:cNvSpPr/>
      </dsp:nvSpPr>
      <dsp:spPr>
        <a:xfrm>
          <a:off x="4189604" y="2345"/>
          <a:ext cx="2614141" cy="156848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latin typeface="Libre Franklin Medium"/>
            </a:rPr>
            <a:t>VIEW Analysis:</a:t>
          </a:r>
          <a:r>
            <a:rPr lang="en-US" sz="1300" kern="1200" dirty="0">
              <a:latin typeface="Libre Franklin Medium"/>
            </a:rPr>
            <a:t> </a:t>
          </a:r>
          <a:r>
            <a:rPr lang="en-US" sz="1300" kern="1200" dirty="0">
              <a:latin typeface="Libre Franklin"/>
            </a:rPr>
            <a:t>Does the VIEW sentence accurately reflect the main argument of the document? Are Voice, Intent, Environment, and Who appropriately identified?</a:t>
          </a:r>
        </a:p>
      </dsp:txBody>
      <dsp:txXfrm>
        <a:off x="4189604" y="2345"/>
        <a:ext cx="2614141" cy="1568484"/>
      </dsp:txXfrm>
    </dsp:sp>
    <dsp:sp modelId="{AEA5B014-4CEE-400A-971D-14A8DFA1E267}">
      <dsp:nvSpPr>
        <dsp:cNvPr id="0" name=""/>
        <dsp:cNvSpPr/>
      </dsp:nvSpPr>
      <dsp:spPr>
        <a:xfrm>
          <a:off x="7065159" y="2345"/>
          <a:ext cx="2614141" cy="156848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latin typeface="Libre Franklin Medium"/>
            </a:rPr>
            <a:t>Quote Selection:</a:t>
          </a:r>
          <a:r>
            <a:rPr lang="en-US" sz="1300" kern="1200" dirty="0">
              <a:latin typeface="Libre Franklin Medium"/>
            </a:rPr>
            <a:t> </a:t>
          </a:r>
          <a:r>
            <a:rPr lang="en-US" sz="1300" kern="1200" dirty="0">
              <a:latin typeface="Libre Franklin"/>
            </a:rPr>
            <a:t>Is the chosen quote effective in supporting the main idea? Would another part of the document work better?</a:t>
          </a:r>
        </a:p>
      </dsp:txBody>
      <dsp:txXfrm>
        <a:off x="7065159" y="2345"/>
        <a:ext cx="2614141" cy="1568484"/>
      </dsp:txXfrm>
    </dsp:sp>
    <dsp:sp modelId="{1F7507B1-FA89-4128-9791-1689D8BCC37B}">
      <dsp:nvSpPr>
        <dsp:cNvPr id="0" name=""/>
        <dsp:cNvSpPr/>
      </dsp:nvSpPr>
      <dsp:spPr>
        <a:xfrm>
          <a:off x="1314048" y="1832244"/>
          <a:ext cx="2614141" cy="156848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latin typeface="Libre Franklin Medium"/>
            </a:rPr>
            <a:t>Context Sentence:</a:t>
          </a:r>
          <a:r>
            <a:rPr lang="en-US" sz="1300" kern="1200" dirty="0">
              <a:latin typeface="Libre Franklin Medium"/>
            </a:rPr>
            <a:t> </a:t>
          </a:r>
          <a:r>
            <a:rPr lang="en-US" sz="1300" kern="1200" dirty="0">
              <a:latin typeface="Libre Franklin"/>
            </a:rPr>
            <a:t>Does the context sentence help the reader understand the historical background? Is it specific enough to be meaningful?</a:t>
          </a:r>
        </a:p>
      </dsp:txBody>
      <dsp:txXfrm>
        <a:off x="1314048" y="1832244"/>
        <a:ext cx="2614141" cy="1568484"/>
      </dsp:txXfrm>
    </dsp:sp>
    <dsp:sp modelId="{0FBF3C07-01CE-412A-B655-7847F83BD20F}">
      <dsp:nvSpPr>
        <dsp:cNvPr id="0" name=""/>
        <dsp:cNvSpPr/>
      </dsp:nvSpPr>
      <dsp:spPr>
        <a:xfrm>
          <a:off x="4189604" y="1832244"/>
          <a:ext cx="2614141" cy="156848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latin typeface="Libre Franklin Medium"/>
            </a:rPr>
            <a:t>Clarity and Logic:</a:t>
          </a:r>
          <a:r>
            <a:rPr lang="en-US" sz="1300" kern="1200" dirty="0">
              <a:latin typeface="Libre Franklin Medium"/>
            </a:rPr>
            <a:t> </a:t>
          </a:r>
          <a:r>
            <a:rPr lang="en-US" sz="1300" kern="1200" dirty="0">
              <a:latin typeface="Libre Franklin"/>
            </a:rPr>
            <a:t>Is the explanation logical and easy to follow? Are there any parts that seem confusing or need more development?</a:t>
          </a:r>
        </a:p>
      </dsp:txBody>
      <dsp:txXfrm>
        <a:off x="4189604" y="1832244"/>
        <a:ext cx="2614141" cy="1568484"/>
      </dsp:txXfrm>
    </dsp:sp>
    <dsp:sp modelId="{F672B7FB-6FAB-440E-B448-76FE9F4038DA}">
      <dsp:nvSpPr>
        <dsp:cNvPr id="0" name=""/>
        <dsp:cNvSpPr/>
      </dsp:nvSpPr>
      <dsp:spPr>
        <a:xfrm>
          <a:off x="7065159" y="1832244"/>
          <a:ext cx="2614141" cy="156848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latin typeface="Libre Franklin Medium"/>
            </a:rPr>
            <a:t>Suggestions for Improvement:</a:t>
          </a:r>
          <a:r>
            <a:rPr lang="en-US" sz="1300" kern="1200" dirty="0">
              <a:latin typeface="Libre Franklin Medium"/>
            </a:rPr>
            <a:t> </a:t>
          </a:r>
          <a:r>
            <a:rPr lang="en-US" sz="1300" kern="1200" dirty="0">
              <a:latin typeface="Libre Franklin"/>
            </a:rPr>
            <a:t>What is one thing your peer could do to strengthen their analysis? This could be adding more evidence, clarifying an argument, or rephrasing for clarity.</a:t>
          </a:r>
        </a:p>
      </dsp:txBody>
      <dsp:txXfrm>
        <a:off x="7065159" y="1832244"/>
        <a:ext cx="2614141" cy="1568484"/>
      </dsp:txXfrm>
    </dsp:sp>
    <dsp:sp modelId="{8056741F-A83D-40CA-9882-04E9D900F9D2}">
      <dsp:nvSpPr>
        <dsp:cNvPr id="0" name=""/>
        <dsp:cNvSpPr/>
      </dsp:nvSpPr>
      <dsp:spPr>
        <a:xfrm>
          <a:off x="1314048" y="3662143"/>
          <a:ext cx="2614141" cy="156848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latin typeface="Libre Franklin Medium"/>
            </a:rPr>
            <a:t>Grammar and Spelling:</a:t>
          </a:r>
          <a:r>
            <a:rPr lang="en-US" sz="1300" kern="1200" dirty="0">
              <a:latin typeface="Libre Franklin Medium"/>
            </a:rPr>
            <a:t> </a:t>
          </a:r>
          <a:r>
            <a:rPr lang="en-US" sz="1300" kern="1200" dirty="0">
              <a:latin typeface="Libre Franklin"/>
            </a:rPr>
            <a:t>Are there any grammatical or spelling issues that need to be addressed?</a:t>
          </a:r>
        </a:p>
      </dsp:txBody>
      <dsp:txXfrm>
        <a:off x="1314048" y="3662143"/>
        <a:ext cx="2614141" cy="1568484"/>
      </dsp:txXfrm>
    </dsp:sp>
    <dsp:sp modelId="{FCE97560-29E6-4615-8A78-7FFAAA1692A2}">
      <dsp:nvSpPr>
        <dsp:cNvPr id="0" name=""/>
        <dsp:cNvSpPr/>
      </dsp:nvSpPr>
      <dsp:spPr>
        <a:xfrm>
          <a:off x="4189604" y="3662143"/>
          <a:ext cx="2614141" cy="156848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latin typeface="Libre Franklin Medium"/>
            </a:rPr>
            <a:t>Overall Effectiveness:</a:t>
          </a:r>
          <a:r>
            <a:rPr lang="en-US" sz="1300" kern="1200" dirty="0">
              <a:latin typeface="Libre Franklin Medium"/>
            </a:rPr>
            <a:t> </a:t>
          </a:r>
          <a:r>
            <a:rPr lang="en-US" sz="1300" kern="1200" dirty="0">
              <a:latin typeface="Libre Franklin"/>
            </a:rPr>
            <a:t>Did the analysis convince you of the argument? Why or why not?</a:t>
          </a:r>
        </a:p>
      </dsp:txBody>
      <dsp:txXfrm>
        <a:off x="4189604" y="3662143"/>
        <a:ext cx="2614141" cy="1568484"/>
      </dsp:txXfrm>
    </dsp:sp>
    <dsp:sp modelId="{F3D5F13A-6679-46E3-974F-7FD07673D9A7}">
      <dsp:nvSpPr>
        <dsp:cNvPr id="0" name=""/>
        <dsp:cNvSpPr/>
      </dsp:nvSpPr>
      <dsp:spPr>
        <a:xfrm>
          <a:off x="7065159" y="3662143"/>
          <a:ext cx="2614141" cy="1568484"/>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latin typeface="Libre Franklin Medium"/>
            </a:rPr>
            <a:t>Next Steps:</a:t>
          </a:r>
          <a:r>
            <a:rPr lang="en-US" sz="1300" kern="1200" dirty="0">
              <a:latin typeface="Libre Franklin Medium"/>
            </a:rPr>
            <a:t> </a:t>
          </a:r>
          <a:r>
            <a:rPr lang="en-US" sz="1300" kern="1200" dirty="0">
              <a:latin typeface="Libre Franklin"/>
            </a:rPr>
            <a:t>If you were to suggest one next step for the writer to improve their draft, what would it be.</a:t>
          </a:r>
        </a:p>
      </dsp:txBody>
      <dsp:txXfrm>
        <a:off x="7065159" y="3662143"/>
        <a:ext cx="2614141" cy="15684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A39EB6-EAE0-E54F-9841-DDC361CA35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Libre Franklin" pitchFamily="2" charset="77"/>
            </a:endParaRPr>
          </a:p>
        </p:txBody>
      </p:sp>
      <p:sp>
        <p:nvSpPr>
          <p:cNvPr id="3" name="Date Placeholder 2">
            <a:extLst>
              <a:ext uri="{FF2B5EF4-FFF2-40B4-BE49-F238E27FC236}">
                <a16:creationId xmlns:a16="http://schemas.microsoft.com/office/drawing/2014/main" id="{9D72BD6F-9737-5548-9B4E-EBE0E52B8B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0008A-46D7-5B42-846A-E05830A9A538}" type="datetimeFigureOut">
              <a:rPr lang="en-US" smtClean="0">
                <a:latin typeface="Libre Franklin" pitchFamily="2" charset="77"/>
              </a:rPr>
              <a:t>9/7/25</a:t>
            </a:fld>
            <a:endParaRPr lang="en-US">
              <a:latin typeface="Libre Franklin" pitchFamily="2" charset="77"/>
            </a:endParaRPr>
          </a:p>
        </p:txBody>
      </p:sp>
      <p:sp>
        <p:nvSpPr>
          <p:cNvPr id="4" name="Footer Placeholder 3">
            <a:extLst>
              <a:ext uri="{FF2B5EF4-FFF2-40B4-BE49-F238E27FC236}">
                <a16:creationId xmlns:a16="http://schemas.microsoft.com/office/drawing/2014/main" id="{8D45282D-5E2E-3D47-91B2-40A481C864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Libre Franklin" pitchFamily="2" charset="77"/>
            </a:endParaRPr>
          </a:p>
        </p:txBody>
      </p:sp>
      <p:sp>
        <p:nvSpPr>
          <p:cNvPr id="5" name="Slide Number Placeholder 4">
            <a:extLst>
              <a:ext uri="{FF2B5EF4-FFF2-40B4-BE49-F238E27FC236}">
                <a16:creationId xmlns:a16="http://schemas.microsoft.com/office/drawing/2014/main" id="{468F5488-F964-D84C-8BC0-BB3D292763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29A686-A741-6A4B-9155-AB5039EC92F9}" type="slidenum">
              <a:rPr lang="en-US" smtClean="0">
                <a:latin typeface="Libre Franklin" pitchFamily="2" charset="77"/>
              </a:rPr>
              <a:t>‹#›</a:t>
            </a:fld>
            <a:endParaRPr lang="en-US">
              <a:latin typeface="Libre Franklin" pitchFamily="2" charset="77"/>
            </a:endParaRPr>
          </a:p>
        </p:txBody>
      </p:sp>
    </p:spTree>
    <p:extLst>
      <p:ext uri="{BB962C8B-B14F-4D97-AF65-F5344CB8AC3E}">
        <p14:creationId xmlns:p14="http://schemas.microsoft.com/office/powerpoint/2010/main" val="2914860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Libre Franklin"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Libre Franklin" pitchFamily="2" charset="77"/>
              </a:defRPr>
            </a:lvl1pPr>
          </a:lstStyle>
          <a:p>
            <a:fld id="{CC05B35D-E967-254F-A474-764748914505}" type="datetimeFigureOut">
              <a:rPr lang="en-US" smtClean="0"/>
              <a:pPr/>
              <a:t>9/7/25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Libre Franklin"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Libre Franklin" pitchFamily="2" charset="77"/>
              </a:defRPr>
            </a:lvl1pPr>
          </a:lstStyle>
          <a:p>
            <a:fld id="{82282166-58BA-DD45-B88A-EE20C74A2369}" type="slidenum">
              <a:rPr lang="en-US" smtClean="0"/>
              <a:pPr/>
              <a:t>‹#›</a:t>
            </a:fld>
            <a:endParaRPr lang="en-US"/>
          </a:p>
        </p:txBody>
      </p:sp>
    </p:spTree>
    <p:extLst>
      <p:ext uri="{BB962C8B-B14F-4D97-AF65-F5344CB8AC3E}">
        <p14:creationId xmlns:p14="http://schemas.microsoft.com/office/powerpoint/2010/main" val="17062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ibre Franklin"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endParaRPr>
          </a:p>
          <a:p>
            <a:endParaRPr lang="en-US"/>
          </a:p>
        </p:txBody>
      </p:sp>
      <p:sp>
        <p:nvSpPr>
          <p:cNvPr id="4" name="Slide Number Placeholder 3"/>
          <p:cNvSpPr>
            <a:spLocks noGrp="1"/>
          </p:cNvSpPr>
          <p:nvPr>
            <p:ph type="sldNum" sz="quarter" idx="5"/>
          </p:nvPr>
        </p:nvSpPr>
        <p:spPr/>
        <p:txBody>
          <a:bodyPr/>
          <a:lstStyle/>
          <a:p>
            <a:fld id="{82282166-58BA-DD45-B88A-EE20C74A2369}" type="slidenum">
              <a:rPr lang="en-US" smtClean="0"/>
              <a:pPr/>
              <a:t>3</a:t>
            </a:fld>
            <a:endParaRPr lang="en-US"/>
          </a:p>
        </p:txBody>
      </p:sp>
    </p:spTree>
    <p:extLst>
      <p:ext uri="{BB962C8B-B14F-4D97-AF65-F5344CB8AC3E}">
        <p14:creationId xmlns:p14="http://schemas.microsoft.com/office/powerpoint/2010/main" val="3177652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E3648-DAFF-422E-ADDA-D4EE45857D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1104DD-89E2-65E7-BDDA-748B167343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9FE150-46D2-CC15-67F1-33180C1E8806}"/>
              </a:ext>
            </a:extLst>
          </p:cNvPr>
          <p:cNvSpPr>
            <a:spLocks noGrp="1"/>
          </p:cNvSpPr>
          <p:nvPr>
            <p:ph type="body" idx="1"/>
          </p:nvPr>
        </p:nvSpPr>
        <p:spPr/>
        <p:txBody>
          <a:bodyPr/>
          <a:lstStyle/>
          <a:p>
            <a:r>
              <a:rPr lang="en-US">
                <a:latin typeface="Calibri"/>
                <a:ea typeface="Calibri"/>
                <a:cs typeface="Calibri"/>
              </a:rPr>
              <a:t>The next 7 slides are included if you would like to review the document set with students. More information is included in the teacher support document.</a:t>
            </a:r>
          </a:p>
        </p:txBody>
      </p:sp>
      <p:sp>
        <p:nvSpPr>
          <p:cNvPr id="4" name="Slide Number Placeholder 3">
            <a:extLst>
              <a:ext uri="{FF2B5EF4-FFF2-40B4-BE49-F238E27FC236}">
                <a16:creationId xmlns:a16="http://schemas.microsoft.com/office/drawing/2014/main" id="{75DCB775-BEED-5F78-9F03-D88A79A24D8D}"/>
              </a:ext>
            </a:extLst>
          </p:cNvPr>
          <p:cNvSpPr>
            <a:spLocks noGrp="1"/>
          </p:cNvSpPr>
          <p:nvPr>
            <p:ph type="sldNum" sz="quarter" idx="5"/>
          </p:nvPr>
        </p:nvSpPr>
        <p:spPr/>
        <p:txBody>
          <a:bodyPr/>
          <a:lstStyle/>
          <a:p>
            <a:fld id="{82282166-58BA-DD45-B88A-EE20C74A2369}" type="slidenum">
              <a:rPr lang="en-US" smtClean="0"/>
              <a:pPr/>
              <a:t>12</a:t>
            </a:fld>
            <a:endParaRPr lang="en-US"/>
          </a:p>
        </p:txBody>
      </p:sp>
    </p:spTree>
    <p:extLst>
      <p:ext uri="{BB962C8B-B14F-4D97-AF65-F5344CB8AC3E}">
        <p14:creationId xmlns:p14="http://schemas.microsoft.com/office/powerpoint/2010/main" val="3638487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FD3F1-D436-38AF-7C40-F34CF5E19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4E81F2-11D3-25A0-0CA8-7A11E2D428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7BD0E-E19F-5EF9-6F56-BC4FB933381C}"/>
              </a:ext>
            </a:extLst>
          </p:cNvPr>
          <p:cNvSpPr>
            <a:spLocks noGrp="1"/>
          </p:cNvSpPr>
          <p:nvPr>
            <p:ph type="body" idx="1"/>
          </p:nvPr>
        </p:nvSpPr>
        <p:spPr/>
        <p:txBody>
          <a:bodyPr/>
          <a:lstStyle/>
          <a:p>
            <a:r>
              <a:rPr lang="en-US">
                <a:latin typeface="Calibri"/>
                <a:ea typeface="Calibri"/>
                <a:cs typeface="Calibri"/>
              </a:rPr>
              <a:t>The next 7 slides are included if you would like to review the document set with students. More information is included in the teacher support document.</a:t>
            </a:r>
          </a:p>
        </p:txBody>
      </p:sp>
      <p:sp>
        <p:nvSpPr>
          <p:cNvPr id="4" name="Slide Number Placeholder 3">
            <a:extLst>
              <a:ext uri="{FF2B5EF4-FFF2-40B4-BE49-F238E27FC236}">
                <a16:creationId xmlns:a16="http://schemas.microsoft.com/office/drawing/2014/main" id="{247663D6-73BF-F9D3-1FBF-B763640CC318}"/>
              </a:ext>
            </a:extLst>
          </p:cNvPr>
          <p:cNvSpPr>
            <a:spLocks noGrp="1"/>
          </p:cNvSpPr>
          <p:nvPr>
            <p:ph type="sldNum" sz="quarter" idx="5"/>
          </p:nvPr>
        </p:nvSpPr>
        <p:spPr/>
        <p:txBody>
          <a:bodyPr/>
          <a:lstStyle/>
          <a:p>
            <a:fld id="{82282166-58BA-DD45-B88A-EE20C74A2369}" type="slidenum">
              <a:rPr lang="en-US" smtClean="0"/>
              <a:pPr/>
              <a:t>13</a:t>
            </a:fld>
            <a:endParaRPr lang="en-US"/>
          </a:p>
        </p:txBody>
      </p:sp>
    </p:spTree>
    <p:extLst>
      <p:ext uri="{BB962C8B-B14F-4D97-AF65-F5344CB8AC3E}">
        <p14:creationId xmlns:p14="http://schemas.microsoft.com/office/powerpoint/2010/main" val="3881087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2D1B4-5032-6D27-0BC2-C3C7941D1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FA7075-E521-126D-C4C6-10239F9930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2D3687-7035-DF24-39A8-A78F37FA65E9}"/>
              </a:ext>
            </a:extLst>
          </p:cNvPr>
          <p:cNvSpPr>
            <a:spLocks noGrp="1"/>
          </p:cNvSpPr>
          <p:nvPr>
            <p:ph type="body" idx="1"/>
          </p:nvPr>
        </p:nvSpPr>
        <p:spPr/>
        <p:txBody>
          <a:bodyPr/>
          <a:lstStyle/>
          <a:p>
            <a:r>
              <a:rPr lang="en-US">
                <a:latin typeface="Calibri"/>
                <a:ea typeface="Calibri"/>
                <a:cs typeface="Calibri"/>
              </a:rPr>
              <a:t>The next 7 slides are included if you would like to review the document set with students. More information is included in the teacher support document.</a:t>
            </a:r>
          </a:p>
        </p:txBody>
      </p:sp>
      <p:sp>
        <p:nvSpPr>
          <p:cNvPr id="4" name="Slide Number Placeholder 3">
            <a:extLst>
              <a:ext uri="{FF2B5EF4-FFF2-40B4-BE49-F238E27FC236}">
                <a16:creationId xmlns:a16="http://schemas.microsoft.com/office/drawing/2014/main" id="{E65184D8-76C8-0BBF-61DE-95A0E4551AB6}"/>
              </a:ext>
            </a:extLst>
          </p:cNvPr>
          <p:cNvSpPr>
            <a:spLocks noGrp="1"/>
          </p:cNvSpPr>
          <p:nvPr>
            <p:ph type="sldNum" sz="quarter" idx="5"/>
          </p:nvPr>
        </p:nvSpPr>
        <p:spPr/>
        <p:txBody>
          <a:bodyPr/>
          <a:lstStyle/>
          <a:p>
            <a:fld id="{82282166-58BA-DD45-B88A-EE20C74A2369}" type="slidenum">
              <a:rPr lang="en-US" smtClean="0"/>
              <a:pPr/>
              <a:t>14</a:t>
            </a:fld>
            <a:endParaRPr lang="en-US"/>
          </a:p>
        </p:txBody>
      </p:sp>
    </p:spTree>
    <p:extLst>
      <p:ext uri="{BB962C8B-B14F-4D97-AF65-F5344CB8AC3E}">
        <p14:creationId xmlns:p14="http://schemas.microsoft.com/office/powerpoint/2010/main" val="200498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62CA5-1E98-B81F-5DCE-92B15E07DF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A1B06-619D-DC6D-DFFD-E9FA44E373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2E54AB-9351-F445-D2D8-0C4B59732549}"/>
              </a:ext>
            </a:extLst>
          </p:cNvPr>
          <p:cNvSpPr>
            <a:spLocks noGrp="1"/>
          </p:cNvSpPr>
          <p:nvPr>
            <p:ph type="body" idx="1"/>
          </p:nvPr>
        </p:nvSpPr>
        <p:spPr/>
        <p:txBody>
          <a:bodyPr/>
          <a:lstStyle/>
          <a:p>
            <a:r>
              <a:rPr lang="en-US" i="1">
                <a:latin typeface="Libre Franklin"/>
              </a:rPr>
              <a:t>Arrange students into groups of three.</a:t>
            </a:r>
            <a:endParaRPr lang="en-US"/>
          </a:p>
        </p:txBody>
      </p:sp>
      <p:sp>
        <p:nvSpPr>
          <p:cNvPr id="4" name="Slide Number Placeholder 3">
            <a:extLst>
              <a:ext uri="{FF2B5EF4-FFF2-40B4-BE49-F238E27FC236}">
                <a16:creationId xmlns:a16="http://schemas.microsoft.com/office/drawing/2014/main" id="{ED2B5BCC-890F-66AD-092C-5605EF0A6BDC}"/>
              </a:ext>
            </a:extLst>
          </p:cNvPr>
          <p:cNvSpPr>
            <a:spLocks noGrp="1"/>
          </p:cNvSpPr>
          <p:nvPr>
            <p:ph type="sldNum" sz="quarter" idx="5"/>
          </p:nvPr>
        </p:nvSpPr>
        <p:spPr/>
        <p:txBody>
          <a:bodyPr/>
          <a:lstStyle/>
          <a:p>
            <a:fld id="{82282166-58BA-DD45-B88A-EE20C74A2369}" type="slidenum">
              <a:rPr lang="en-US" smtClean="0"/>
              <a:pPr/>
              <a:t>15</a:t>
            </a:fld>
            <a:endParaRPr lang="en-US"/>
          </a:p>
        </p:txBody>
      </p:sp>
    </p:spTree>
    <p:extLst>
      <p:ext uri="{BB962C8B-B14F-4D97-AF65-F5344CB8AC3E}">
        <p14:creationId xmlns:p14="http://schemas.microsoft.com/office/powerpoint/2010/main" val="1092397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Libre Franklin"/>
            </a:endParaRPr>
          </a:p>
        </p:txBody>
      </p:sp>
      <p:sp>
        <p:nvSpPr>
          <p:cNvPr id="4" name="Slide Number Placeholder 3"/>
          <p:cNvSpPr>
            <a:spLocks noGrp="1"/>
          </p:cNvSpPr>
          <p:nvPr>
            <p:ph type="sldNum" sz="quarter" idx="5"/>
          </p:nvPr>
        </p:nvSpPr>
        <p:spPr/>
        <p:txBody>
          <a:bodyPr/>
          <a:lstStyle/>
          <a:p>
            <a:fld id="{82282166-58BA-DD45-B88A-EE20C74A2369}" type="slidenum">
              <a:rPr lang="en-US" smtClean="0"/>
              <a:pPr/>
              <a:t>16</a:t>
            </a:fld>
            <a:endParaRPr lang="en-US"/>
          </a:p>
        </p:txBody>
      </p:sp>
    </p:spTree>
    <p:extLst>
      <p:ext uri="{BB962C8B-B14F-4D97-AF65-F5344CB8AC3E}">
        <p14:creationId xmlns:p14="http://schemas.microsoft.com/office/powerpoint/2010/main" val="1317165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83269-D5F2-4C8F-0C1C-BF11D3EEE8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B4D96-08FD-6A99-B17D-5B3E19EE0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924BD2-EB6B-766B-82E9-14ACAE4A65DE}"/>
              </a:ext>
            </a:extLst>
          </p:cNvPr>
          <p:cNvSpPr>
            <a:spLocks noGrp="1"/>
          </p:cNvSpPr>
          <p:nvPr>
            <p:ph type="body" idx="1"/>
          </p:nvPr>
        </p:nvSpPr>
        <p:spPr/>
        <p:txBody>
          <a:bodyPr/>
          <a:lstStyle/>
          <a:p>
            <a:endParaRPr lang="en-US">
              <a:latin typeface="Libre Franklin"/>
            </a:endParaRPr>
          </a:p>
        </p:txBody>
      </p:sp>
      <p:sp>
        <p:nvSpPr>
          <p:cNvPr id="4" name="Slide Number Placeholder 3">
            <a:extLst>
              <a:ext uri="{FF2B5EF4-FFF2-40B4-BE49-F238E27FC236}">
                <a16:creationId xmlns:a16="http://schemas.microsoft.com/office/drawing/2014/main" id="{7BEB65B7-4865-E3F9-E65C-BCE2472729A7}"/>
              </a:ext>
            </a:extLst>
          </p:cNvPr>
          <p:cNvSpPr>
            <a:spLocks noGrp="1"/>
          </p:cNvSpPr>
          <p:nvPr>
            <p:ph type="sldNum" sz="quarter" idx="5"/>
          </p:nvPr>
        </p:nvSpPr>
        <p:spPr/>
        <p:txBody>
          <a:bodyPr/>
          <a:lstStyle/>
          <a:p>
            <a:fld id="{82282166-58BA-DD45-B88A-EE20C74A2369}" type="slidenum">
              <a:rPr lang="en-US" smtClean="0"/>
              <a:pPr/>
              <a:t>17</a:t>
            </a:fld>
            <a:endParaRPr lang="en-US"/>
          </a:p>
        </p:txBody>
      </p:sp>
    </p:spTree>
    <p:extLst>
      <p:ext uri="{BB962C8B-B14F-4D97-AF65-F5344CB8AC3E}">
        <p14:creationId xmlns:p14="http://schemas.microsoft.com/office/powerpoint/2010/main" val="612132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34267-28ED-792C-D49A-30960EAD15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7D1CB-42C2-0944-EB17-A9C7F9062D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98EB69-39B0-DE49-68A2-A0D626A81A2C}"/>
              </a:ext>
            </a:extLst>
          </p:cNvPr>
          <p:cNvSpPr>
            <a:spLocks noGrp="1"/>
          </p:cNvSpPr>
          <p:nvPr>
            <p:ph type="body" idx="1"/>
          </p:nvPr>
        </p:nvSpPr>
        <p:spPr/>
        <p:txBody>
          <a:bodyPr/>
          <a:lstStyle/>
          <a:p>
            <a:endParaRPr lang="en-US">
              <a:latin typeface="Libre Franklin"/>
            </a:endParaRPr>
          </a:p>
        </p:txBody>
      </p:sp>
      <p:sp>
        <p:nvSpPr>
          <p:cNvPr id="4" name="Slide Number Placeholder 3">
            <a:extLst>
              <a:ext uri="{FF2B5EF4-FFF2-40B4-BE49-F238E27FC236}">
                <a16:creationId xmlns:a16="http://schemas.microsoft.com/office/drawing/2014/main" id="{18AD81B0-5D16-ACF2-3D03-10BC90ACCF37}"/>
              </a:ext>
            </a:extLst>
          </p:cNvPr>
          <p:cNvSpPr>
            <a:spLocks noGrp="1"/>
          </p:cNvSpPr>
          <p:nvPr>
            <p:ph type="sldNum" sz="quarter" idx="5"/>
          </p:nvPr>
        </p:nvSpPr>
        <p:spPr/>
        <p:txBody>
          <a:bodyPr/>
          <a:lstStyle/>
          <a:p>
            <a:fld id="{82282166-58BA-DD45-B88A-EE20C74A2369}" type="slidenum">
              <a:rPr lang="en-US" smtClean="0"/>
              <a:pPr/>
              <a:t>18</a:t>
            </a:fld>
            <a:endParaRPr lang="en-US"/>
          </a:p>
        </p:txBody>
      </p:sp>
    </p:spTree>
    <p:extLst>
      <p:ext uri="{BB962C8B-B14F-4D97-AF65-F5344CB8AC3E}">
        <p14:creationId xmlns:p14="http://schemas.microsoft.com/office/powerpoint/2010/main" val="479602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333EE-53BB-1A24-27D6-99E1224AE8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431A4A-83B7-B30F-7C15-1911FBDF88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2422E3-1F6A-F684-B113-2A46FDE0CEF8}"/>
              </a:ext>
            </a:extLst>
          </p:cNvPr>
          <p:cNvSpPr>
            <a:spLocks noGrp="1"/>
          </p:cNvSpPr>
          <p:nvPr>
            <p:ph type="body" idx="1"/>
          </p:nvPr>
        </p:nvSpPr>
        <p:spPr/>
        <p:txBody>
          <a:bodyPr/>
          <a:lstStyle/>
          <a:p>
            <a:endParaRPr lang="en-US">
              <a:latin typeface="Libre Franklin"/>
            </a:endParaRPr>
          </a:p>
        </p:txBody>
      </p:sp>
      <p:sp>
        <p:nvSpPr>
          <p:cNvPr id="4" name="Slide Number Placeholder 3">
            <a:extLst>
              <a:ext uri="{FF2B5EF4-FFF2-40B4-BE49-F238E27FC236}">
                <a16:creationId xmlns:a16="http://schemas.microsoft.com/office/drawing/2014/main" id="{3A901937-69E1-882A-3CF6-9AA436E56256}"/>
              </a:ext>
            </a:extLst>
          </p:cNvPr>
          <p:cNvSpPr>
            <a:spLocks noGrp="1"/>
          </p:cNvSpPr>
          <p:nvPr>
            <p:ph type="sldNum" sz="quarter" idx="5"/>
          </p:nvPr>
        </p:nvSpPr>
        <p:spPr/>
        <p:txBody>
          <a:bodyPr/>
          <a:lstStyle/>
          <a:p>
            <a:fld id="{82282166-58BA-DD45-B88A-EE20C74A2369}" type="slidenum">
              <a:rPr lang="en-US" smtClean="0"/>
              <a:pPr/>
              <a:t>19</a:t>
            </a:fld>
            <a:endParaRPr lang="en-US"/>
          </a:p>
        </p:txBody>
      </p:sp>
    </p:spTree>
    <p:extLst>
      <p:ext uri="{BB962C8B-B14F-4D97-AF65-F5344CB8AC3E}">
        <p14:creationId xmlns:p14="http://schemas.microsoft.com/office/powerpoint/2010/main" val="3867215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BB6E1-3877-9918-0AF4-78B988A425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476DB4-06DB-C7FE-43D5-7023196286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496F8-2920-2C89-54FB-CBE8A1001595}"/>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00A5BCD4-6625-422B-6113-2E431FD0FB5A}"/>
              </a:ext>
            </a:extLst>
          </p:cNvPr>
          <p:cNvSpPr>
            <a:spLocks noGrp="1"/>
          </p:cNvSpPr>
          <p:nvPr>
            <p:ph type="sldNum" sz="quarter" idx="5"/>
          </p:nvPr>
        </p:nvSpPr>
        <p:spPr/>
        <p:txBody>
          <a:bodyPr/>
          <a:lstStyle/>
          <a:p>
            <a:fld id="{82282166-58BA-DD45-B88A-EE20C74A2369}" type="slidenum">
              <a:rPr lang="en-US" smtClean="0"/>
              <a:pPr/>
              <a:t>20</a:t>
            </a:fld>
            <a:endParaRPr lang="en-US"/>
          </a:p>
        </p:txBody>
      </p:sp>
    </p:spTree>
    <p:extLst>
      <p:ext uri="{BB962C8B-B14F-4D97-AF65-F5344CB8AC3E}">
        <p14:creationId xmlns:p14="http://schemas.microsoft.com/office/powerpoint/2010/main" val="509570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82282166-58BA-DD45-B88A-EE20C74A2369}" type="slidenum">
              <a:rPr lang="en-US" smtClean="0"/>
              <a:pPr/>
              <a:t>21</a:t>
            </a:fld>
            <a:endParaRPr lang="en-US"/>
          </a:p>
        </p:txBody>
      </p:sp>
    </p:spTree>
    <p:extLst>
      <p:ext uri="{BB962C8B-B14F-4D97-AF65-F5344CB8AC3E}">
        <p14:creationId xmlns:p14="http://schemas.microsoft.com/office/powerpoint/2010/main" val="343618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latin typeface="Libre Franklin"/>
              </a:rPr>
              <a:t>Arrange students into groups of three.</a:t>
            </a:r>
            <a:endParaRPr lang="en-US"/>
          </a:p>
        </p:txBody>
      </p:sp>
      <p:sp>
        <p:nvSpPr>
          <p:cNvPr id="4" name="Slide Number Placeholder 3"/>
          <p:cNvSpPr>
            <a:spLocks noGrp="1"/>
          </p:cNvSpPr>
          <p:nvPr>
            <p:ph type="sldNum" sz="quarter" idx="5"/>
          </p:nvPr>
        </p:nvSpPr>
        <p:spPr/>
        <p:txBody>
          <a:bodyPr/>
          <a:lstStyle/>
          <a:p>
            <a:fld id="{82282166-58BA-DD45-B88A-EE20C74A2369}" type="slidenum">
              <a:rPr lang="en-US" smtClean="0"/>
              <a:pPr/>
              <a:t>4</a:t>
            </a:fld>
            <a:endParaRPr lang="en-US"/>
          </a:p>
        </p:txBody>
      </p:sp>
    </p:spTree>
    <p:extLst>
      <p:ext uri="{BB962C8B-B14F-4D97-AF65-F5344CB8AC3E}">
        <p14:creationId xmlns:p14="http://schemas.microsoft.com/office/powerpoint/2010/main" val="1586206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82282166-58BA-DD45-B88A-EE20C74A2369}" type="slidenum">
              <a:rPr lang="en-US" smtClean="0"/>
              <a:pPr/>
              <a:t>23</a:t>
            </a:fld>
            <a:endParaRPr lang="en-US"/>
          </a:p>
        </p:txBody>
      </p:sp>
    </p:spTree>
    <p:extLst>
      <p:ext uri="{BB962C8B-B14F-4D97-AF65-F5344CB8AC3E}">
        <p14:creationId xmlns:p14="http://schemas.microsoft.com/office/powerpoint/2010/main" val="857396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Libre Franklin"/>
              </a:rPr>
              <a:t>Example. This slide is hidden from the presentation. You can reveal it if an example is useful for your students. </a:t>
            </a:r>
          </a:p>
          <a:p>
            <a:endParaRPr lang="en-US">
              <a:latin typeface="Libre Franklin"/>
            </a:endParaRPr>
          </a:p>
        </p:txBody>
      </p:sp>
      <p:sp>
        <p:nvSpPr>
          <p:cNvPr id="4" name="Slide Number Placeholder 3"/>
          <p:cNvSpPr>
            <a:spLocks noGrp="1"/>
          </p:cNvSpPr>
          <p:nvPr>
            <p:ph type="sldNum" sz="quarter" idx="5"/>
          </p:nvPr>
        </p:nvSpPr>
        <p:spPr/>
        <p:txBody>
          <a:bodyPr/>
          <a:lstStyle/>
          <a:p>
            <a:fld id="{82282166-58BA-DD45-B88A-EE20C74A2369}" type="slidenum">
              <a:rPr lang="en-US" smtClean="0"/>
              <a:pPr/>
              <a:t>24</a:t>
            </a:fld>
            <a:endParaRPr lang="en-US"/>
          </a:p>
        </p:txBody>
      </p:sp>
    </p:spTree>
    <p:extLst>
      <p:ext uri="{BB962C8B-B14F-4D97-AF65-F5344CB8AC3E}">
        <p14:creationId xmlns:p14="http://schemas.microsoft.com/office/powerpoint/2010/main" val="4119259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570F7-F5BA-8EA2-8E22-71D8D7DB77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BA2C5B-76A8-B5CA-E635-C34F12F6D3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168CC9-99A2-6349-459A-143528B26DF4}"/>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94126A8A-3166-31AC-2B56-947559033255}"/>
              </a:ext>
            </a:extLst>
          </p:cNvPr>
          <p:cNvSpPr>
            <a:spLocks noGrp="1"/>
          </p:cNvSpPr>
          <p:nvPr>
            <p:ph type="sldNum" sz="quarter" idx="5"/>
          </p:nvPr>
        </p:nvSpPr>
        <p:spPr/>
        <p:txBody>
          <a:bodyPr/>
          <a:lstStyle/>
          <a:p>
            <a:fld id="{82282166-58BA-DD45-B88A-EE20C74A2369}" type="slidenum">
              <a:rPr lang="en-US" smtClean="0"/>
              <a:pPr/>
              <a:t>25</a:t>
            </a:fld>
            <a:endParaRPr lang="en-US"/>
          </a:p>
        </p:txBody>
      </p:sp>
    </p:spTree>
    <p:extLst>
      <p:ext uri="{BB962C8B-B14F-4D97-AF65-F5344CB8AC3E}">
        <p14:creationId xmlns:p14="http://schemas.microsoft.com/office/powerpoint/2010/main" val="862625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D4A7E-29AD-C134-E0A0-E785DB704E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5E602-F85F-7F6F-825E-B32ABAF07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E543C7-2B1C-FD6E-BEE9-35C7AA41E833}"/>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5D0CBDA8-3A6E-AE18-041E-A2457C14697E}"/>
              </a:ext>
            </a:extLst>
          </p:cNvPr>
          <p:cNvSpPr>
            <a:spLocks noGrp="1"/>
          </p:cNvSpPr>
          <p:nvPr>
            <p:ph type="sldNum" sz="quarter" idx="5"/>
          </p:nvPr>
        </p:nvSpPr>
        <p:spPr/>
        <p:txBody>
          <a:bodyPr/>
          <a:lstStyle/>
          <a:p>
            <a:fld id="{82282166-58BA-DD45-B88A-EE20C74A2369}" type="slidenum">
              <a:rPr lang="en-US" smtClean="0"/>
              <a:pPr/>
              <a:t>26</a:t>
            </a:fld>
            <a:endParaRPr lang="en-US"/>
          </a:p>
        </p:txBody>
      </p:sp>
    </p:spTree>
    <p:extLst>
      <p:ext uri="{BB962C8B-B14F-4D97-AF65-F5344CB8AC3E}">
        <p14:creationId xmlns:p14="http://schemas.microsoft.com/office/powerpoint/2010/main" val="1837977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3ED99-B13D-961F-BB65-147470E519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D1AC75-A0C1-022C-306E-66B7A8B958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92319E-FB6D-992A-A4EF-F85D1398D6FA}"/>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C259F2EC-E6DE-90F7-6219-5064F188156E}"/>
              </a:ext>
            </a:extLst>
          </p:cNvPr>
          <p:cNvSpPr>
            <a:spLocks noGrp="1"/>
          </p:cNvSpPr>
          <p:nvPr>
            <p:ph type="sldNum" sz="quarter" idx="5"/>
          </p:nvPr>
        </p:nvSpPr>
        <p:spPr/>
        <p:txBody>
          <a:bodyPr/>
          <a:lstStyle/>
          <a:p>
            <a:fld id="{82282166-58BA-DD45-B88A-EE20C74A2369}" type="slidenum">
              <a:rPr lang="en-US" smtClean="0"/>
              <a:pPr/>
              <a:t>27</a:t>
            </a:fld>
            <a:endParaRPr lang="en-US"/>
          </a:p>
        </p:txBody>
      </p:sp>
    </p:spTree>
    <p:extLst>
      <p:ext uri="{BB962C8B-B14F-4D97-AF65-F5344CB8AC3E}">
        <p14:creationId xmlns:p14="http://schemas.microsoft.com/office/powerpoint/2010/main" val="1205079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E18BC-A4DF-6F3A-F4C0-6EEB3769B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B4E12D-FECA-4C3F-0A89-16200D76DB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C5E5B4-B621-7AB8-2F3E-F76915CCBEAF}"/>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7FEB290A-6E83-16B3-F04A-B4900A708687}"/>
              </a:ext>
            </a:extLst>
          </p:cNvPr>
          <p:cNvSpPr>
            <a:spLocks noGrp="1"/>
          </p:cNvSpPr>
          <p:nvPr>
            <p:ph type="sldNum" sz="quarter" idx="5"/>
          </p:nvPr>
        </p:nvSpPr>
        <p:spPr/>
        <p:txBody>
          <a:bodyPr/>
          <a:lstStyle/>
          <a:p>
            <a:fld id="{82282166-58BA-DD45-B88A-EE20C74A2369}" type="slidenum">
              <a:rPr lang="en-US" smtClean="0"/>
              <a:pPr/>
              <a:t>28</a:t>
            </a:fld>
            <a:endParaRPr lang="en-US"/>
          </a:p>
        </p:txBody>
      </p:sp>
    </p:spTree>
    <p:extLst>
      <p:ext uri="{BB962C8B-B14F-4D97-AF65-F5344CB8AC3E}">
        <p14:creationId xmlns:p14="http://schemas.microsoft.com/office/powerpoint/2010/main" val="3677586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7EF0A-881A-EEEC-7EDE-CFB72288D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15152-D7CD-6F18-0947-E89B7F7554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606D1D-E185-00A9-66D9-6570753222CF}"/>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EABE3E5D-5136-1483-8B97-DBFF5714D80D}"/>
              </a:ext>
            </a:extLst>
          </p:cNvPr>
          <p:cNvSpPr>
            <a:spLocks noGrp="1"/>
          </p:cNvSpPr>
          <p:nvPr>
            <p:ph type="sldNum" sz="quarter" idx="5"/>
          </p:nvPr>
        </p:nvSpPr>
        <p:spPr/>
        <p:txBody>
          <a:bodyPr/>
          <a:lstStyle/>
          <a:p>
            <a:fld id="{82282166-58BA-DD45-B88A-EE20C74A2369}" type="slidenum">
              <a:rPr lang="en-US" smtClean="0"/>
              <a:pPr/>
              <a:t>29</a:t>
            </a:fld>
            <a:endParaRPr lang="en-US"/>
          </a:p>
        </p:txBody>
      </p:sp>
    </p:spTree>
    <p:extLst>
      <p:ext uri="{BB962C8B-B14F-4D97-AF65-F5344CB8AC3E}">
        <p14:creationId xmlns:p14="http://schemas.microsoft.com/office/powerpoint/2010/main" val="301808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32E22-1CE7-CD16-C1C3-09F3288A9A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4E5158-F1A9-75DA-0280-A4BC73F3BF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9A7D8A-1FA6-E346-D9F5-5CFF0EEF472C}"/>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0DB6A738-D65D-FCEC-1097-53A5FB6C42AB}"/>
              </a:ext>
            </a:extLst>
          </p:cNvPr>
          <p:cNvSpPr>
            <a:spLocks noGrp="1"/>
          </p:cNvSpPr>
          <p:nvPr>
            <p:ph type="sldNum" sz="quarter" idx="5"/>
          </p:nvPr>
        </p:nvSpPr>
        <p:spPr/>
        <p:txBody>
          <a:bodyPr/>
          <a:lstStyle/>
          <a:p>
            <a:fld id="{82282166-58BA-DD45-B88A-EE20C74A2369}" type="slidenum">
              <a:rPr lang="en-US" smtClean="0"/>
              <a:pPr/>
              <a:t>30</a:t>
            </a:fld>
            <a:endParaRPr lang="en-US"/>
          </a:p>
        </p:txBody>
      </p:sp>
    </p:spTree>
    <p:extLst>
      <p:ext uri="{BB962C8B-B14F-4D97-AF65-F5344CB8AC3E}">
        <p14:creationId xmlns:p14="http://schemas.microsoft.com/office/powerpoint/2010/main" val="461016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DBEBB-A4F6-1D27-747B-9B4D746E3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18612-0710-4FAC-ADA1-A831BC5EA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D9735-3F49-E88E-3B71-D4D2D635B5EA}"/>
              </a:ext>
            </a:extLst>
          </p:cNvPr>
          <p:cNvSpPr>
            <a:spLocks noGrp="1"/>
          </p:cNvSpPr>
          <p:nvPr>
            <p:ph type="body" idx="1"/>
          </p:nvPr>
        </p:nvSpPr>
        <p:spPr/>
        <p:txBody>
          <a:bodyPr/>
          <a:lstStyle/>
          <a:p>
            <a:endParaRPr lang="en-US">
              <a:latin typeface="Libre Franklin"/>
            </a:endParaRPr>
          </a:p>
        </p:txBody>
      </p:sp>
      <p:sp>
        <p:nvSpPr>
          <p:cNvPr id="4" name="Slide Number Placeholder 3">
            <a:extLst>
              <a:ext uri="{FF2B5EF4-FFF2-40B4-BE49-F238E27FC236}">
                <a16:creationId xmlns:a16="http://schemas.microsoft.com/office/drawing/2014/main" id="{38180253-749C-3F45-CF0F-34610CE26B83}"/>
              </a:ext>
            </a:extLst>
          </p:cNvPr>
          <p:cNvSpPr>
            <a:spLocks noGrp="1"/>
          </p:cNvSpPr>
          <p:nvPr>
            <p:ph type="sldNum" sz="quarter" idx="5"/>
          </p:nvPr>
        </p:nvSpPr>
        <p:spPr/>
        <p:txBody>
          <a:bodyPr/>
          <a:lstStyle/>
          <a:p>
            <a:fld id="{82282166-58BA-DD45-B88A-EE20C74A2369}" type="slidenum">
              <a:rPr lang="en-US" smtClean="0"/>
              <a:pPr/>
              <a:t>31</a:t>
            </a:fld>
            <a:endParaRPr lang="en-US"/>
          </a:p>
        </p:txBody>
      </p:sp>
    </p:spTree>
    <p:extLst>
      <p:ext uri="{BB962C8B-B14F-4D97-AF65-F5344CB8AC3E}">
        <p14:creationId xmlns:p14="http://schemas.microsoft.com/office/powerpoint/2010/main" val="1788861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97B73-EBB5-EE48-2679-7450BAE7AD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CD8F24-D401-E6B6-6691-8C141A04FE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45424E-2BAD-0AF1-0FD4-F8DF478B70F6}"/>
              </a:ext>
            </a:extLst>
          </p:cNvPr>
          <p:cNvSpPr>
            <a:spLocks noGrp="1"/>
          </p:cNvSpPr>
          <p:nvPr>
            <p:ph type="body" idx="1"/>
          </p:nvPr>
        </p:nvSpPr>
        <p:spPr/>
        <p:txBody>
          <a:bodyPr/>
          <a:lstStyle/>
          <a:p>
            <a:endParaRPr lang="en-US">
              <a:latin typeface="Libre Franklin"/>
            </a:endParaRPr>
          </a:p>
        </p:txBody>
      </p:sp>
      <p:sp>
        <p:nvSpPr>
          <p:cNvPr id="4" name="Slide Number Placeholder 3">
            <a:extLst>
              <a:ext uri="{FF2B5EF4-FFF2-40B4-BE49-F238E27FC236}">
                <a16:creationId xmlns:a16="http://schemas.microsoft.com/office/drawing/2014/main" id="{9559644A-8221-CDA7-1805-6539F3BAA9CF}"/>
              </a:ext>
            </a:extLst>
          </p:cNvPr>
          <p:cNvSpPr>
            <a:spLocks noGrp="1"/>
          </p:cNvSpPr>
          <p:nvPr>
            <p:ph type="sldNum" sz="quarter" idx="5"/>
          </p:nvPr>
        </p:nvSpPr>
        <p:spPr/>
        <p:txBody>
          <a:bodyPr/>
          <a:lstStyle/>
          <a:p>
            <a:fld id="{82282166-58BA-DD45-B88A-EE20C74A2369}" type="slidenum">
              <a:rPr lang="en-US" smtClean="0"/>
              <a:pPr/>
              <a:t>32</a:t>
            </a:fld>
            <a:endParaRPr lang="en-US"/>
          </a:p>
        </p:txBody>
      </p:sp>
    </p:spTree>
    <p:extLst>
      <p:ext uri="{BB962C8B-B14F-4D97-AF65-F5344CB8AC3E}">
        <p14:creationId xmlns:p14="http://schemas.microsoft.com/office/powerpoint/2010/main" val="132247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The next 7 slides are included if you would like to review the document set with students. More information is included in the teacher support document.</a:t>
            </a:r>
          </a:p>
        </p:txBody>
      </p:sp>
      <p:sp>
        <p:nvSpPr>
          <p:cNvPr id="4" name="Slide Number Placeholder 3"/>
          <p:cNvSpPr>
            <a:spLocks noGrp="1"/>
          </p:cNvSpPr>
          <p:nvPr>
            <p:ph type="sldNum" sz="quarter" idx="5"/>
          </p:nvPr>
        </p:nvSpPr>
        <p:spPr/>
        <p:txBody>
          <a:bodyPr/>
          <a:lstStyle/>
          <a:p>
            <a:fld id="{82282166-58BA-DD45-B88A-EE20C74A2369}" type="slidenum">
              <a:rPr lang="en-US" smtClean="0"/>
              <a:pPr/>
              <a:t>5</a:t>
            </a:fld>
            <a:endParaRPr lang="en-US"/>
          </a:p>
        </p:txBody>
      </p:sp>
    </p:spTree>
    <p:extLst>
      <p:ext uri="{BB962C8B-B14F-4D97-AF65-F5344CB8AC3E}">
        <p14:creationId xmlns:p14="http://schemas.microsoft.com/office/powerpoint/2010/main" val="2812231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82282166-58BA-DD45-B88A-EE20C74A2369}" type="slidenum">
              <a:rPr lang="en-US" smtClean="0"/>
              <a:pPr/>
              <a:t>33</a:t>
            </a:fld>
            <a:endParaRPr lang="en-US"/>
          </a:p>
        </p:txBody>
      </p:sp>
    </p:spTree>
    <p:extLst>
      <p:ext uri="{BB962C8B-B14F-4D97-AF65-F5344CB8AC3E}">
        <p14:creationId xmlns:p14="http://schemas.microsoft.com/office/powerpoint/2010/main" val="3790733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0DA8F-2EE6-B473-92CE-5B7AA08695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D5E6E2-3AEF-05A1-D149-EFC5B3853D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77D08D-DCFA-72A1-1F26-0FBD24753683}"/>
              </a:ext>
            </a:extLst>
          </p:cNvPr>
          <p:cNvSpPr>
            <a:spLocks noGrp="1"/>
          </p:cNvSpPr>
          <p:nvPr>
            <p:ph type="body" idx="1"/>
          </p:nvPr>
        </p:nvSpPr>
        <p:spPr/>
        <p:txBody>
          <a:bodyPr/>
          <a:lstStyle/>
          <a:p>
            <a:r>
              <a:rPr lang="en-US">
                <a:latin typeface="Calibri"/>
                <a:ea typeface="Calibri"/>
                <a:cs typeface="Calibri"/>
              </a:rPr>
              <a:t>The next 7 slides are included if you would like to review the document set with students. More information is included in the teacher support document.</a:t>
            </a:r>
          </a:p>
        </p:txBody>
      </p:sp>
      <p:sp>
        <p:nvSpPr>
          <p:cNvPr id="4" name="Slide Number Placeholder 3">
            <a:extLst>
              <a:ext uri="{FF2B5EF4-FFF2-40B4-BE49-F238E27FC236}">
                <a16:creationId xmlns:a16="http://schemas.microsoft.com/office/drawing/2014/main" id="{A6FF0202-A8F9-E34B-8084-6E6F6B5D1F2E}"/>
              </a:ext>
            </a:extLst>
          </p:cNvPr>
          <p:cNvSpPr>
            <a:spLocks noGrp="1"/>
          </p:cNvSpPr>
          <p:nvPr>
            <p:ph type="sldNum" sz="quarter" idx="5"/>
          </p:nvPr>
        </p:nvSpPr>
        <p:spPr/>
        <p:txBody>
          <a:bodyPr/>
          <a:lstStyle/>
          <a:p>
            <a:fld id="{82282166-58BA-DD45-B88A-EE20C74A2369}" type="slidenum">
              <a:rPr lang="en-US" smtClean="0"/>
              <a:pPr/>
              <a:t>6</a:t>
            </a:fld>
            <a:endParaRPr lang="en-US"/>
          </a:p>
        </p:txBody>
      </p:sp>
    </p:spTree>
    <p:extLst>
      <p:ext uri="{BB962C8B-B14F-4D97-AF65-F5344CB8AC3E}">
        <p14:creationId xmlns:p14="http://schemas.microsoft.com/office/powerpoint/2010/main" val="691549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094D8-31A4-28CC-A34E-29F3CF231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C3B766-D83D-C4DE-A959-CDEA24080C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707D34-C5F8-962D-BDD9-33C4842A85A8}"/>
              </a:ext>
            </a:extLst>
          </p:cNvPr>
          <p:cNvSpPr>
            <a:spLocks noGrp="1"/>
          </p:cNvSpPr>
          <p:nvPr>
            <p:ph type="body" idx="1"/>
          </p:nvPr>
        </p:nvSpPr>
        <p:spPr/>
        <p:txBody>
          <a:bodyPr/>
          <a:lstStyle/>
          <a:p>
            <a:r>
              <a:rPr lang="en-US" dirty="0">
                <a:latin typeface="Calibri"/>
                <a:ea typeface="Calibri"/>
                <a:cs typeface="Calibri"/>
              </a:rPr>
              <a:t>The next 7 slides are included if you would like to review the document set with students. More information is included in the teacher support document.</a:t>
            </a:r>
          </a:p>
        </p:txBody>
      </p:sp>
      <p:sp>
        <p:nvSpPr>
          <p:cNvPr id="4" name="Slide Number Placeholder 3">
            <a:extLst>
              <a:ext uri="{FF2B5EF4-FFF2-40B4-BE49-F238E27FC236}">
                <a16:creationId xmlns:a16="http://schemas.microsoft.com/office/drawing/2014/main" id="{5803E8B6-7A35-B328-B23E-4E3FF3BCE963}"/>
              </a:ext>
            </a:extLst>
          </p:cNvPr>
          <p:cNvSpPr>
            <a:spLocks noGrp="1"/>
          </p:cNvSpPr>
          <p:nvPr>
            <p:ph type="sldNum" sz="quarter" idx="5"/>
          </p:nvPr>
        </p:nvSpPr>
        <p:spPr/>
        <p:txBody>
          <a:bodyPr/>
          <a:lstStyle/>
          <a:p>
            <a:fld id="{82282166-58BA-DD45-B88A-EE20C74A2369}" type="slidenum">
              <a:rPr lang="en-US" smtClean="0"/>
              <a:pPr/>
              <a:t>7</a:t>
            </a:fld>
            <a:endParaRPr lang="en-US"/>
          </a:p>
        </p:txBody>
      </p:sp>
    </p:spTree>
    <p:extLst>
      <p:ext uri="{BB962C8B-B14F-4D97-AF65-F5344CB8AC3E}">
        <p14:creationId xmlns:p14="http://schemas.microsoft.com/office/powerpoint/2010/main" val="1673618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107E6-822B-BB61-1455-A730FA2A0F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6B751-60FD-CCBD-8671-5BA961F61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CDEA90-D639-133B-13EB-A1DF845AD0DF}"/>
              </a:ext>
            </a:extLst>
          </p:cNvPr>
          <p:cNvSpPr>
            <a:spLocks noGrp="1"/>
          </p:cNvSpPr>
          <p:nvPr>
            <p:ph type="body" idx="1"/>
          </p:nvPr>
        </p:nvSpPr>
        <p:spPr/>
        <p:txBody>
          <a:bodyPr/>
          <a:lstStyle/>
          <a:p>
            <a:r>
              <a:rPr lang="en-US" dirty="0">
                <a:latin typeface="Calibri"/>
                <a:ea typeface="Calibri"/>
                <a:cs typeface="Calibri"/>
              </a:rPr>
              <a:t>The next 7 slides are included if you would like to review the document set with students. More information is included in the teacher support document.</a:t>
            </a:r>
          </a:p>
        </p:txBody>
      </p:sp>
      <p:sp>
        <p:nvSpPr>
          <p:cNvPr id="4" name="Slide Number Placeholder 3">
            <a:extLst>
              <a:ext uri="{FF2B5EF4-FFF2-40B4-BE49-F238E27FC236}">
                <a16:creationId xmlns:a16="http://schemas.microsoft.com/office/drawing/2014/main" id="{5DB882E3-2578-798C-2CCB-2BC22591C001}"/>
              </a:ext>
            </a:extLst>
          </p:cNvPr>
          <p:cNvSpPr>
            <a:spLocks noGrp="1"/>
          </p:cNvSpPr>
          <p:nvPr>
            <p:ph type="sldNum" sz="quarter" idx="5"/>
          </p:nvPr>
        </p:nvSpPr>
        <p:spPr/>
        <p:txBody>
          <a:bodyPr/>
          <a:lstStyle/>
          <a:p>
            <a:fld id="{82282166-58BA-DD45-B88A-EE20C74A2369}" type="slidenum">
              <a:rPr lang="en-US" smtClean="0"/>
              <a:pPr/>
              <a:t>8</a:t>
            </a:fld>
            <a:endParaRPr lang="en-US"/>
          </a:p>
        </p:txBody>
      </p:sp>
    </p:spTree>
    <p:extLst>
      <p:ext uri="{BB962C8B-B14F-4D97-AF65-F5344CB8AC3E}">
        <p14:creationId xmlns:p14="http://schemas.microsoft.com/office/powerpoint/2010/main" val="3132590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7387-B92D-1057-1BFB-F827AEC755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00925-08B0-2DBB-3563-908A4497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CE3DBC-8D54-DA68-5A83-9778DA365EBD}"/>
              </a:ext>
            </a:extLst>
          </p:cNvPr>
          <p:cNvSpPr>
            <a:spLocks noGrp="1"/>
          </p:cNvSpPr>
          <p:nvPr>
            <p:ph type="body" idx="1"/>
          </p:nvPr>
        </p:nvSpPr>
        <p:spPr/>
        <p:txBody>
          <a:bodyPr/>
          <a:lstStyle/>
          <a:p>
            <a:r>
              <a:rPr lang="en-US" dirty="0">
                <a:latin typeface="Calibri"/>
                <a:ea typeface="Calibri"/>
                <a:cs typeface="Calibri"/>
              </a:rPr>
              <a:t>The next 7 slides are included if you would like to review the document set with students. More information is included in the teacher support document.</a:t>
            </a:r>
          </a:p>
        </p:txBody>
      </p:sp>
      <p:sp>
        <p:nvSpPr>
          <p:cNvPr id="4" name="Slide Number Placeholder 3">
            <a:extLst>
              <a:ext uri="{FF2B5EF4-FFF2-40B4-BE49-F238E27FC236}">
                <a16:creationId xmlns:a16="http://schemas.microsoft.com/office/drawing/2014/main" id="{7855078B-9B5F-3564-D0E3-1190AF60DD26}"/>
              </a:ext>
            </a:extLst>
          </p:cNvPr>
          <p:cNvSpPr>
            <a:spLocks noGrp="1"/>
          </p:cNvSpPr>
          <p:nvPr>
            <p:ph type="sldNum" sz="quarter" idx="5"/>
          </p:nvPr>
        </p:nvSpPr>
        <p:spPr/>
        <p:txBody>
          <a:bodyPr/>
          <a:lstStyle/>
          <a:p>
            <a:fld id="{82282166-58BA-DD45-B88A-EE20C74A2369}" type="slidenum">
              <a:rPr lang="en-US" smtClean="0"/>
              <a:pPr/>
              <a:t>9</a:t>
            </a:fld>
            <a:endParaRPr lang="en-US"/>
          </a:p>
        </p:txBody>
      </p:sp>
    </p:spTree>
    <p:extLst>
      <p:ext uri="{BB962C8B-B14F-4D97-AF65-F5344CB8AC3E}">
        <p14:creationId xmlns:p14="http://schemas.microsoft.com/office/powerpoint/2010/main" val="2964430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0B0CE-5873-6D6A-97F1-BB3A6812B0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C7334-A3E7-0A0E-10D5-8D835638A6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0926E2-FEA3-55C0-CA1C-FE2891934269}"/>
              </a:ext>
            </a:extLst>
          </p:cNvPr>
          <p:cNvSpPr>
            <a:spLocks noGrp="1"/>
          </p:cNvSpPr>
          <p:nvPr>
            <p:ph type="body" idx="1"/>
          </p:nvPr>
        </p:nvSpPr>
        <p:spPr/>
        <p:txBody>
          <a:bodyPr/>
          <a:lstStyle/>
          <a:p>
            <a:r>
              <a:rPr lang="en-US">
                <a:latin typeface="Calibri"/>
                <a:ea typeface="Calibri"/>
                <a:cs typeface="Calibri"/>
              </a:rPr>
              <a:t>The next 7 slides are included if you would like to review the document set with students. More information is included in the teacher support document.</a:t>
            </a:r>
          </a:p>
        </p:txBody>
      </p:sp>
      <p:sp>
        <p:nvSpPr>
          <p:cNvPr id="4" name="Slide Number Placeholder 3">
            <a:extLst>
              <a:ext uri="{FF2B5EF4-FFF2-40B4-BE49-F238E27FC236}">
                <a16:creationId xmlns:a16="http://schemas.microsoft.com/office/drawing/2014/main" id="{D45DFFD2-36F4-960B-4891-352160431B2F}"/>
              </a:ext>
            </a:extLst>
          </p:cNvPr>
          <p:cNvSpPr>
            <a:spLocks noGrp="1"/>
          </p:cNvSpPr>
          <p:nvPr>
            <p:ph type="sldNum" sz="quarter" idx="5"/>
          </p:nvPr>
        </p:nvSpPr>
        <p:spPr/>
        <p:txBody>
          <a:bodyPr/>
          <a:lstStyle/>
          <a:p>
            <a:fld id="{82282166-58BA-DD45-B88A-EE20C74A2369}" type="slidenum">
              <a:rPr lang="en-US" smtClean="0"/>
              <a:pPr/>
              <a:t>10</a:t>
            </a:fld>
            <a:endParaRPr lang="en-US"/>
          </a:p>
        </p:txBody>
      </p:sp>
    </p:spTree>
    <p:extLst>
      <p:ext uri="{BB962C8B-B14F-4D97-AF65-F5344CB8AC3E}">
        <p14:creationId xmlns:p14="http://schemas.microsoft.com/office/powerpoint/2010/main" val="581105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C66D5-F02E-B8B6-D214-D9E1DF697F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24F992-8118-81CA-9B48-27266C8222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ACCCB9-9A83-48BE-37FF-124F60B344F2}"/>
              </a:ext>
            </a:extLst>
          </p:cNvPr>
          <p:cNvSpPr>
            <a:spLocks noGrp="1"/>
          </p:cNvSpPr>
          <p:nvPr>
            <p:ph type="body" idx="1"/>
          </p:nvPr>
        </p:nvSpPr>
        <p:spPr/>
        <p:txBody>
          <a:bodyPr/>
          <a:lstStyle/>
          <a:p>
            <a:r>
              <a:rPr lang="en-US" dirty="0">
                <a:latin typeface="Calibri"/>
                <a:ea typeface="Calibri"/>
                <a:cs typeface="Calibri"/>
              </a:rPr>
              <a:t>The next 7 slides are included if you would like to review the document set with students. More information is included in the teacher support document.</a:t>
            </a:r>
          </a:p>
        </p:txBody>
      </p:sp>
      <p:sp>
        <p:nvSpPr>
          <p:cNvPr id="4" name="Slide Number Placeholder 3">
            <a:extLst>
              <a:ext uri="{FF2B5EF4-FFF2-40B4-BE49-F238E27FC236}">
                <a16:creationId xmlns:a16="http://schemas.microsoft.com/office/drawing/2014/main" id="{3A03FE7D-576D-5F80-6687-89352EE4A951}"/>
              </a:ext>
            </a:extLst>
          </p:cNvPr>
          <p:cNvSpPr>
            <a:spLocks noGrp="1"/>
          </p:cNvSpPr>
          <p:nvPr>
            <p:ph type="sldNum" sz="quarter" idx="5"/>
          </p:nvPr>
        </p:nvSpPr>
        <p:spPr/>
        <p:txBody>
          <a:bodyPr/>
          <a:lstStyle/>
          <a:p>
            <a:fld id="{82282166-58BA-DD45-B88A-EE20C74A2369}" type="slidenum">
              <a:rPr lang="en-US" smtClean="0"/>
              <a:pPr/>
              <a:t>11</a:t>
            </a:fld>
            <a:endParaRPr lang="en-US"/>
          </a:p>
        </p:txBody>
      </p:sp>
    </p:spTree>
    <p:extLst>
      <p:ext uri="{BB962C8B-B14F-4D97-AF65-F5344CB8AC3E}">
        <p14:creationId xmlns:p14="http://schemas.microsoft.com/office/powerpoint/2010/main" val="944548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17.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22.emf"/></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5.svg"/><Relationship Id="rId7"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Master" Target="../slideMasters/slideMaster4.xml"/><Relationship Id="rId6" Type="http://schemas.openxmlformats.org/officeDocument/2006/relationships/image" Target="../media/image20.emf"/><Relationship Id="rId5" Type="http://schemas.openxmlformats.org/officeDocument/2006/relationships/image" Target="../media/image22.emf"/><Relationship Id="rId4" Type="http://schemas.openxmlformats.org/officeDocument/2006/relationships/image" Target="../media/image19.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1.emf"/><Relationship Id="rId4" Type="http://schemas.openxmlformats.org/officeDocument/2006/relationships/image" Target="../media/image20.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 Id="rId6" Type="http://schemas.openxmlformats.org/officeDocument/2006/relationships/image" Target="../media/image3.png"/><Relationship Id="rId5" Type="http://schemas.openxmlformats.org/officeDocument/2006/relationships/image" Target="../media/image22.emf"/><Relationship Id="rId4" Type="http://schemas.openxmlformats.org/officeDocument/2006/relationships/image" Target="../media/image21.emf"/></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4.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6.svg"/><Relationship Id="rId4" Type="http://schemas.openxmlformats.org/officeDocument/2006/relationships/image" Target="../media/image28.svg"/><Relationship Id="rId9" Type="http://schemas.openxmlformats.org/officeDocument/2006/relationships/image" Target="../media/image35.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3.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40.svg"/><Relationship Id="rId11" Type="http://schemas.openxmlformats.org/officeDocument/2006/relationships/image" Target="../media/image35.png"/><Relationship Id="rId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image" Target="../media/image38.svg"/><Relationship Id="rId9" Type="http://schemas.openxmlformats.org/officeDocument/2006/relationships/image" Target="../media/image33.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44.svg"/><Relationship Id="rId9" Type="http://schemas.openxmlformats.org/officeDocument/2006/relationships/image" Target="../media/image33.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45.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2.svg"/><Relationship Id="rId11" Type="http://schemas.openxmlformats.org/officeDocument/2006/relationships/image" Target="../media/image29.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44.svg"/><Relationship Id="rId9" Type="http://schemas.openxmlformats.org/officeDocument/2006/relationships/image" Target="../media/image35.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7.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2.svg"/><Relationship Id="rId11" Type="http://schemas.openxmlformats.org/officeDocument/2006/relationships/image" Target="../media/image39.png"/><Relationship Id="rId5" Type="http://schemas.openxmlformats.org/officeDocument/2006/relationships/image" Target="../media/image31.png"/><Relationship Id="rId10" Type="http://schemas.openxmlformats.org/officeDocument/2006/relationships/image" Target="../media/image34.svg"/><Relationship Id="rId4" Type="http://schemas.openxmlformats.org/officeDocument/2006/relationships/image" Target="../media/image44.svg"/><Relationship Id="rId9" Type="http://schemas.openxmlformats.org/officeDocument/2006/relationships/image" Target="../media/image33.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46.sv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36.svg"/><Relationship Id="rId11" Type="http://schemas.openxmlformats.org/officeDocument/2006/relationships/image" Target="../media/image3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44.svg"/><Relationship Id="rId9" Type="http://schemas.openxmlformats.org/officeDocument/2006/relationships/image" Target="../media/image39.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26.png"/><Relationship Id="rId1" Type="http://schemas.openxmlformats.org/officeDocument/2006/relationships/slideMaster" Target="../slideMasters/slideMaster5.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63FED576-9CE0-F501-430E-8465DE1D8904}"/>
              </a:ext>
            </a:extLst>
          </p:cNvPr>
          <p:cNvSpPr>
            <a:spLocks noGrp="1"/>
          </p:cNvSpPr>
          <p:nvPr>
            <p:ph type="ctrTitle"/>
          </p:nvPr>
        </p:nvSpPr>
        <p:spPr>
          <a:xfrm>
            <a:off x="451945" y="3534100"/>
            <a:ext cx="11204027" cy="1563415"/>
          </a:xfrm>
        </p:spPr>
        <p:txBody>
          <a:bodyPr anchor="b">
            <a:normAutofit/>
          </a:bodyPr>
          <a:lstStyle>
            <a:lvl1pPr algn="ctr">
              <a:defRPr sz="4800"/>
            </a:lvl1pPr>
          </a:lstStyle>
          <a:p>
            <a:r>
              <a:rPr lang="en-US"/>
              <a:t>Click to edit Master title style</a:t>
            </a:r>
          </a:p>
        </p:txBody>
      </p:sp>
      <p:sp>
        <p:nvSpPr>
          <p:cNvPr id="32" name="Subtitle 2">
            <a:extLst>
              <a:ext uri="{FF2B5EF4-FFF2-40B4-BE49-F238E27FC236}">
                <a16:creationId xmlns:a16="http://schemas.microsoft.com/office/drawing/2014/main" id="{247421DA-49C7-1DA7-E6A2-27296D7B2E80}"/>
              </a:ext>
            </a:extLst>
          </p:cNvPr>
          <p:cNvSpPr>
            <a:spLocks noGrp="1"/>
          </p:cNvSpPr>
          <p:nvPr>
            <p:ph type="subTitle" idx="1"/>
          </p:nvPr>
        </p:nvSpPr>
        <p:spPr>
          <a:xfrm>
            <a:off x="1524000" y="5097516"/>
            <a:ext cx="9144000" cy="809297"/>
          </a:xfrm>
        </p:spPr>
        <p:txBody>
          <a:bodyPr/>
          <a:lstStyle>
            <a:lvl1pPr marL="0" indent="0" algn="ctr">
              <a:buNone/>
              <a:defRPr sz="2400" i="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3" name="Picture 32">
            <a:extLst>
              <a:ext uri="{FF2B5EF4-FFF2-40B4-BE49-F238E27FC236}">
                <a16:creationId xmlns:a16="http://schemas.microsoft.com/office/drawing/2014/main" id="{D012C94C-23BD-F3C1-D9B7-F7E0C640E7AF}"/>
              </a:ext>
            </a:extLst>
          </p:cNvPr>
          <p:cNvPicPr>
            <a:picLocks noChangeAspect="1"/>
          </p:cNvPicPr>
          <p:nvPr userDrawn="1"/>
        </p:nvPicPr>
        <p:blipFill>
          <a:blip r:embed="rId2"/>
          <a:stretch>
            <a:fillRect/>
          </a:stretch>
        </p:blipFill>
        <p:spPr>
          <a:xfrm>
            <a:off x="2846143" y="689126"/>
            <a:ext cx="6499713" cy="2844975"/>
          </a:xfrm>
          <a:prstGeom prst="rect">
            <a:avLst/>
          </a:prstGeom>
        </p:spPr>
      </p:pic>
    </p:spTree>
    <p:extLst>
      <p:ext uri="{BB962C8B-B14F-4D97-AF65-F5344CB8AC3E}">
        <p14:creationId xmlns:p14="http://schemas.microsoft.com/office/powerpoint/2010/main" val="418240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er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268224" y="322262"/>
            <a:ext cx="7407166" cy="907098"/>
          </a:xfrm>
        </p:spPr>
        <p:txBody>
          <a:bodyPr anchor="b">
            <a:normAutofit/>
          </a:bodyPr>
          <a:lstStyle>
            <a:lvl1pPr algn="r">
              <a:defRPr sz="36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7928324"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268224" y="2255520"/>
            <a:ext cx="7407166" cy="3820160"/>
          </a:xfrm>
        </p:spPr>
        <p:txBody>
          <a:bodyPr>
            <a:normAutofit/>
          </a:bodyPr>
          <a:lstStyle>
            <a:lvl1pPr marL="0" indent="0" algn="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74E8320-13D7-6A4E-8D7B-B2B25F0C70EA}" type="datetime1">
              <a:rPr lang="en-US" smtClean="0"/>
              <a:t>9/7/25</a:t>
            </a:fld>
            <a:endParaRPr lang="en-US"/>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268224" y="1365504"/>
            <a:ext cx="7407166" cy="707135"/>
          </a:xfrm>
        </p:spPr>
        <p:txBody>
          <a:bodyPr>
            <a:normAutofit/>
          </a:bodyPr>
          <a:lstStyle>
            <a:lvl1pPr marL="0" indent="0" algn="r">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B38A9EF2-9E7E-50ED-BACD-62D9A884A1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48381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345E-7C93-9747-939A-732AC73EF6A8}"/>
              </a:ext>
            </a:extLst>
          </p:cNvPr>
          <p:cNvSpPr>
            <a:spLocks noGrp="1"/>
          </p:cNvSpPr>
          <p:nvPr>
            <p:ph type="title"/>
          </p:nvPr>
        </p:nvSpPr>
        <p:spPr>
          <a:xfrm>
            <a:off x="254000" y="254000"/>
            <a:ext cx="4162425" cy="18034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A09F82-33C7-034A-9D40-3144197A5AFC}"/>
              </a:ext>
            </a:extLst>
          </p:cNvPr>
          <p:cNvSpPr>
            <a:spLocks noGrp="1"/>
          </p:cNvSpPr>
          <p:nvPr>
            <p:ph idx="1"/>
          </p:nvPr>
        </p:nvSpPr>
        <p:spPr>
          <a:xfrm>
            <a:off x="4689476" y="457201"/>
            <a:ext cx="7018335" cy="575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F9D768-0FBB-2E4B-BBB7-84AD7F70CA9B}"/>
              </a:ext>
            </a:extLst>
          </p:cNvPr>
          <p:cNvSpPr>
            <a:spLocks noGrp="1"/>
          </p:cNvSpPr>
          <p:nvPr>
            <p:ph type="body" sz="half" idx="2"/>
          </p:nvPr>
        </p:nvSpPr>
        <p:spPr>
          <a:xfrm>
            <a:off x="254000" y="2159000"/>
            <a:ext cx="4162425" cy="4048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9BE52161-BF2A-9D4F-A8C7-8488EC4F3CA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700EC8E8-AAA1-6741-9D12-0E1B20ED5D0D}"/>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69AB9F99-67B3-4645-9AA3-06427E3C9560}"/>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853F27E-A66C-0B41-B6F8-59DC47DF7EBD}" type="datetime1">
              <a:rPr lang="en-US" smtClean="0"/>
              <a:t>9/7/25</a:t>
            </a:fld>
            <a:endParaRPr lang="en-US"/>
          </a:p>
        </p:txBody>
      </p:sp>
      <p:pic>
        <p:nvPicPr>
          <p:cNvPr id="6" name="Picture 5">
            <a:extLst>
              <a:ext uri="{FF2B5EF4-FFF2-40B4-BE49-F238E27FC236}">
                <a16:creationId xmlns:a16="http://schemas.microsoft.com/office/drawing/2014/main" id="{AD223B29-C849-FBBB-DE08-15EAB06EFC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878562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in chart">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35696E-B5DB-724B-BE17-03A8F1EBC973}" type="datetime1">
              <a:rPr lang="en-US" smtClean="0"/>
              <a:t>9/7/25</a:t>
            </a:fld>
            <a:endParaRPr lang="en-US"/>
          </a:p>
        </p:txBody>
      </p:sp>
      <p:sp>
        <p:nvSpPr>
          <p:cNvPr id="4" name="Chart Placeholder 3">
            <a:extLst>
              <a:ext uri="{FF2B5EF4-FFF2-40B4-BE49-F238E27FC236}">
                <a16:creationId xmlns:a16="http://schemas.microsoft.com/office/drawing/2014/main" id="{6A9B2BFE-2BF8-FF0F-2201-4A1787112865}"/>
              </a:ext>
            </a:extLst>
          </p:cNvPr>
          <p:cNvSpPr>
            <a:spLocks noGrp="1"/>
          </p:cNvSpPr>
          <p:nvPr>
            <p:ph type="chart" sz="quarter" idx="10"/>
          </p:nvPr>
        </p:nvSpPr>
        <p:spPr>
          <a:xfrm>
            <a:off x="779653" y="1664178"/>
            <a:ext cx="4879975" cy="4489450"/>
          </a:xfrm>
        </p:spPr>
        <p:txBody>
          <a:bodyPr/>
          <a:lstStyle/>
          <a:p>
            <a:r>
              <a:rPr lang="en-US"/>
              <a:t>Click icon to add chart</a:t>
            </a:r>
          </a:p>
        </p:txBody>
      </p:sp>
      <p:sp>
        <p:nvSpPr>
          <p:cNvPr id="5" name="Chart Placeholder 3">
            <a:extLst>
              <a:ext uri="{FF2B5EF4-FFF2-40B4-BE49-F238E27FC236}">
                <a16:creationId xmlns:a16="http://schemas.microsoft.com/office/drawing/2014/main" id="{1C32DA4A-94B5-D6A1-4C90-AE15D2FDA239}"/>
              </a:ext>
            </a:extLst>
          </p:cNvPr>
          <p:cNvSpPr>
            <a:spLocks noGrp="1"/>
          </p:cNvSpPr>
          <p:nvPr>
            <p:ph type="chart" sz="quarter" idx="11"/>
          </p:nvPr>
        </p:nvSpPr>
        <p:spPr>
          <a:xfrm>
            <a:off x="6362837" y="1664178"/>
            <a:ext cx="4879975" cy="4489450"/>
          </a:xfrm>
        </p:spPr>
        <p:txBody>
          <a:bodyPr/>
          <a:lstStyle/>
          <a:p>
            <a:r>
              <a:rPr lang="en-US"/>
              <a:t>Click icon to add chart</a:t>
            </a:r>
          </a:p>
        </p:txBody>
      </p:sp>
      <p:pic>
        <p:nvPicPr>
          <p:cNvPr id="6" name="Picture 5">
            <a:extLst>
              <a:ext uri="{FF2B5EF4-FFF2-40B4-BE49-F238E27FC236}">
                <a16:creationId xmlns:a16="http://schemas.microsoft.com/office/drawing/2014/main" id="{35ED83EC-43CC-05A1-2F18-D75745FF34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66627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Background">
    <p:bg>
      <p:bgPr>
        <a:solidFill>
          <a:srgbClr val="FFFFFF"/>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C3A268-492F-714B-9FCC-D66A4F61C39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D10077A5-5D45-AA41-8582-FB8E729A7D50}"/>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14BE2FA4-6D2B-EF4D-8FC6-E077781A6882}"/>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30C7BD1-1B55-7849-8980-12203D034D8D}" type="datetime1">
              <a:rPr lang="en-US" smtClean="0"/>
              <a:t>9/7/25</a:t>
            </a:fld>
            <a:endParaRPr lang="en-US"/>
          </a:p>
        </p:txBody>
      </p:sp>
      <p:pic>
        <p:nvPicPr>
          <p:cNvPr id="3" name="Picture 2">
            <a:extLst>
              <a:ext uri="{FF2B5EF4-FFF2-40B4-BE49-F238E27FC236}">
                <a16:creationId xmlns:a16="http://schemas.microsoft.com/office/drawing/2014/main" id="{5595FD3F-2C5B-009A-0999-0C26675B9E7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89520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tural Backdrop">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57087B1-89C5-4C48-8AB8-A407B90CED65}" type="datetime1">
              <a:rPr lang="en-US" smtClean="0"/>
              <a:t>9/7/25</a:t>
            </a:fld>
            <a:endParaRPr lang="en-US"/>
          </a:p>
        </p:txBody>
      </p:sp>
      <p:pic>
        <p:nvPicPr>
          <p:cNvPr id="2" name="Picture 1" descr="A close up of a logo&#10;&#10;Description automatically generated">
            <a:extLst>
              <a:ext uri="{FF2B5EF4-FFF2-40B4-BE49-F238E27FC236}">
                <a16:creationId xmlns:a16="http://schemas.microsoft.com/office/drawing/2014/main" id="{4DF488FC-6005-6F5A-8952-AD8B649121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3" name="Text Placeholder 2">
            <a:extLst>
              <a:ext uri="{FF2B5EF4-FFF2-40B4-BE49-F238E27FC236}">
                <a16:creationId xmlns:a16="http://schemas.microsoft.com/office/drawing/2014/main" id="{52DF55E6-D067-9082-6231-480DB699D97C}"/>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468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Backdro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0F6667D3-13BA-644A-A70F-EAA1B31CA4D2}" type="datetime1">
              <a:rPr lang="en-US" smtClean="0"/>
              <a:t>9/7/25</a:t>
            </a:fld>
            <a:endParaRPr lang="en-US"/>
          </a:p>
        </p:txBody>
      </p:sp>
      <p:sp>
        <p:nvSpPr>
          <p:cNvPr id="2" name="Text Placeholder 2">
            <a:extLst>
              <a:ext uri="{FF2B5EF4-FFF2-40B4-BE49-F238E27FC236}">
                <a16:creationId xmlns:a16="http://schemas.microsoft.com/office/drawing/2014/main" id="{44F3EB92-AC85-6DDC-0AEE-9C4E820DC31D}"/>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6DF8976B-9112-3F21-FFF5-7EB7EE46073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a:t>Click to edit Master title style</a:t>
            </a:r>
          </a:p>
        </p:txBody>
      </p:sp>
    </p:spTree>
    <p:extLst>
      <p:ext uri="{BB962C8B-B14F-4D97-AF65-F5344CB8AC3E}">
        <p14:creationId xmlns:p14="http://schemas.microsoft.com/office/powerpoint/2010/main" val="35265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Blue backdrop">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585D29A-C5C0-A444-81D5-062ED544558E}"/>
              </a:ext>
            </a:extLst>
          </p:cNvPr>
          <p:cNvSpPr>
            <a:spLocks noGrp="1"/>
          </p:cNvSpPr>
          <p:nvPr>
            <p:ph type="title"/>
          </p:nvPr>
        </p:nvSpPr>
        <p:spPr>
          <a:xfrm>
            <a:off x="207578" y="136525"/>
            <a:ext cx="11771587" cy="1325563"/>
          </a:xfrm>
        </p:spPr>
        <p:txBody>
          <a:bodyPr/>
          <a:lstStyle>
            <a:lvl1pP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9ADDF9DC-B88E-D14A-BD70-9F551E139937}"/>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4E6E35F7-1176-574C-84DB-0892D649246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41F6C6C9-06FC-D94C-BD7C-6BC30F431B6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AF05C9C5-01E9-0944-852B-46FC7EC73E84}" type="datetime1">
              <a:rPr lang="en-US" smtClean="0"/>
              <a:t>9/7/25</a:t>
            </a:fld>
            <a:endParaRPr lang="en-US"/>
          </a:p>
        </p:txBody>
      </p:sp>
      <p:pic>
        <p:nvPicPr>
          <p:cNvPr id="2" name="Picture 1">
            <a:extLst>
              <a:ext uri="{FF2B5EF4-FFF2-40B4-BE49-F238E27FC236}">
                <a16:creationId xmlns:a16="http://schemas.microsoft.com/office/drawing/2014/main" id="{71D0725D-E369-5C71-909F-D12C0B7FE5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41ACF60B-785B-C567-EB11-E86432397FA2}"/>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2138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backdrop">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1"/>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DB35865D-8650-C84E-862C-28682A267625}"/>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33256A77-03CE-0942-A7F7-A681684C1B9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F2E5C234-1CE0-1749-A3A0-277EF274E01B}"/>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B0262A67-A95A-C445-B46F-37CAC45543B8}" type="datetime1">
              <a:rPr lang="en-US" smtClean="0"/>
              <a:t>9/7/25</a:t>
            </a:fld>
            <a:endParaRPr lang="en-US"/>
          </a:p>
        </p:txBody>
      </p:sp>
      <p:pic>
        <p:nvPicPr>
          <p:cNvPr id="2" name="Picture 1">
            <a:extLst>
              <a:ext uri="{FF2B5EF4-FFF2-40B4-BE49-F238E27FC236}">
                <a16:creationId xmlns:a16="http://schemas.microsoft.com/office/drawing/2014/main" id="{303867CA-40CF-CF21-FB09-7D37309C4C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27FA5B33-B07C-3A9A-5A95-A7B9A5D737C1}"/>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784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 Backdrop">
    <p:bg>
      <p:bgPr>
        <a:solidFill>
          <a:schemeClr val="accent2"/>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DD1B1BB8-DB9D-0F41-9138-BD11EFE63D3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9" name="Title 1">
            <a:extLst>
              <a:ext uri="{FF2B5EF4-FFF2-40B4-BE49-F238E27FC236}">
                <a16:creationId xmlns:a16="http://schemas.microsoft.com/office/drawing/2014/main" id="{53BB8D5E-9C61-D04D-92AC-1778BD1FDDCE}"/>
              </a:ext>
            </a:extLst>
          </p:cNvPr>
          <p:cNvSpPr>
            <a:spLocks noGrp="1"/>
          </p:cNvSpPr>
          <p:nvPr>
            <p:ph type="title"/>
          </p:nvPr>
        </p:nvSpPr>
        <p:spPr>
          <a:xfrm>
            <a:off x="212835" y="139927"/>
            <a:ext cx="11766331" cy="1325563"/>
          </a:xfrm>
        </p:spPr>
        <p:txBody>
          <a:bodyPr/>
          <a:lstStyle>
            <a:lvl1pPr>
              <a:defRPr b="1">
                <a:solidFill>
                  <a:schemeClr val="tx1"/>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D09BE48A-C01E-5642-AB1A-89B288240D43}"/>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7797EE07-432B-F246-A19B-7E6F210FFDDE}"/>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B8513CE-634F-9B47-8669-61648C8445B0}"/>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9655031-04CB-4E47-A3F2-6D368CDBB47A}" type="datetime1">
              <a:rPr lang="en-US" smtClean="0"/>
              <a:t>9/7/25</a:t>
            </a:fld>
            <a:endParaRPr lang="en-US"/>
          </a:p>
        </p:txBody>
      </p:sp>
      <p:sp>
        <p:nvSpPr>
          <p:cNvPr id="2" name="Text Placeholder 2">
            <a:extLst>
              <a:ext uri="{FF2B5EF4-FFF2-40B4-BE49-F238E27FC236}">
                <a16:creationId xmlns:a16="http://schemas.microsoft.com/office/drawing/2014/main" id="{8E21AE4B-BE1E-4E80-4365-9FDA2AD14448}"/>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207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rbon Backdrop">
    <p:bg>
      <p:bgPr>
        <a:solidFill>
          <a:schemeClr val="tx1">
            <a:alpha val="93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4D45D8-AF5E-4647-BB24-7DA76FD1DA98}"/>
              </a:ext>
            </a:extLst>
          </p:cNvPr>
          <p:cNvSpPr>
            <a:spLocks noGrp="1"/>
          </p:cNvSpPr>
          <p:nvPr>
            <p:ph type="title"/>
          </p:nvPr>
        </p:nvSpPr>
        <p:spPr>
          <a:xfrm>
            <a:off x="207578" y="136525"/>
            <a:ext cx="11771587" cy="1325563"/>
          </a:xfrm>
        </p:spPr>
        <p:txBody>
          <a:bodyPr/>
          <a:lstStyle>
            <a:lvl1pPr>
              <a:defRPr b="1">
                <a:solidFill>
                  <a:schemeClr val="accent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8DD9888C-9DE5-9249-8A08-C2D5A5A34F26}"/>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33B30CAC-E896-754E-9ECB-54201D8EBEA1}"/>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2"/>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7C284100-BD53-ED4E-8E01-EC5EE0F03EE5}"/>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2"/>
                </a:solidFill>
                <a:latin typeface="Libre Franklin" pitchFamily="2" charset="77"/>
              </a:defRPr>
            </a:lvl1pPr>
          </a:lstStyle>
          <a:p>
            <a:fld id="{CA2064BA-3E40-5F45-A4E3-7121DCF04726}" type="datetime1">
              <a:rPr lang="en-US" smtClean="0"/>
              <a:t>9/7/25</a:t>
            </a:fld>
            <a:endParaRPr lang="en-US"/>
          </a:p>
        </p:txBody>
      </p:sp>
      <p:pic>
        <p:nvPicPr>
          <p:cNvPr id="2" name="Picture 1">
            <a:extLst>
              <a:ext uri="{FF2B5EF4-FFF2-40B4-BE49-F238E27FC236}">
                <a16:creationId xmlns:a16="http://schemas.microsoft.com/office/drawing/2014/main" id="{574F7913-A99A-7138-9F73-720C861B1E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3" name="Text Placeholder 2">
            <a:extLst>
              <a:ext uri="{FF2B5EF4-FFF2-40B4-BE49-F238E27FC236}">
                <a16:creationId xmlns:a16="http://schemas.microsoft.com/office/drawing/2014/main" id="{77DD4158-7112-9704-FA82-E419741555D4}"/>
              </a:ext>
            </a:extLst>
          </p:cNvPr>
          <p:cNvSpPr>
            <a:spLocks noGrp="1"/>
          </p:cNvSpPr>
          <p:nvPr>
            <p:ph idx="1"/>
          </p:nvPr>
        </p:nvSpPr>
        <p:spPr>
          <a:xfrm>
            <a:off x="609599" y="1612900"/>
            <a:ext cx="11369565" cy="4564063"/>
          </a:xfrm>
          <a:prstGeom prst="rect">
            <a:avLst/>
          </a:prstGeom>
        </p:spPr>
        <p:txBody>
          <a:bodyPr vert="horz" lIns="91440" tIns="45720" rIns="91440" bIns="45720" rtlCol="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68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453A-423A-3249-A001-C2D6E9FFD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DA2B21-2698-CA4A-8F1A-F4CD65EAA96E}"/>
              </a:ext>
            </a:extLst>
          </p:cNvPr>
          <p:cNvSpPr>
            <a:spLocks noGrp="1"/>
          </p:cNvSpPr>
          <p:nvPr>
            <p:ph idx="1"/>
          </p:nvPr>
        </p:nvSpPr>
        <p:spPr>
          <a:xfrm>
            <a:off x="591671" y="1629675"/>
            <a:ext cx="11387494" cy="46451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4D103FF9-8030-0441-9E6D-03B14ABF9BDA}"/>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5DEFF256-0A1A-E646-A221-886DD067C9A9}"/>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1" name="Date Placeholder 3">
            <a:extLst>
              <a:ext uri="{FF2B5EF4-FFF2-40B4-BE49-F238E27FC236}">
                <a16:creationId xmlns:a16="http://schemas.microsoft.com/office/drawing/2014/main" id="{51976A10-74B4-7043-8A99-2BB9B3D840C4}"/>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B077188F-4E01-1D4B-842A-A925306D5A05}" type="datetime1">
              <a:rPr lang="en-US" smtClean="0"/>
              <a:t>9/7/25</a:t>
            </a:fld>
            <a:endParaRPr lang="en-US"/>
          </a:p>
        </p:txBody>
      </p:sp>
      <p:pic>
        <p:nvPicPr>
          <p:cNvPr id="4" name="Picture 3">
            <a:extLst>
              <a:ext uri="{FF2B5EF4-FFF2-40B4-BE49-F238E27FC236}">
                <a16:creationId xmlns:a16="http://schemas.microsoft.com/office/drawing/2014/main" id="{6D104208-BF51-5780-6852-A03709D9CC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265937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ature, Blu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accent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EBFDD36-92EC-224F-9528-05E57BA25072}" type="datetime1">
              <a:rPr lang="en-US" smtClean="0"/>
              <a:t>9/7/25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804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Orange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9/7/25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6045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Green sidebar">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126187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rot="16200000">
            <a:off x="-2426308" y="2713221"/>
            <a:ext cx="6124207" cy="1008660"/>
          </a:xfrm>
        </p:spPr>
        <p:txBody>
          <a:bodyPr/>
          <a:lstStyle>
            <a:lvl1pPr algn="ctr">
              <a:defRPr b="1">
                <a:solidFill>
                  <a:schemeClr val="tx2"/>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0"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83DECC0B-5893-4E46-A296-49C6FA17E7E2}"/>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BA7EA2F3-9A7E-CB43-9899-EC3CD8E08003}"/>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B645692F-50A9-1A49-A9A7-EE5FD031884C}" type="datetime1">
              <a:rPr lang="en-US" smtClean="0"/>
              <a:t>9/7/25</a:t>
            </a:fld>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651380" y="395785"/>
            <a:ext cx="10140286" cy="5883870"/>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9851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4" name="Text Placeholder 15">
            <a:extLst>
              <a:ext uri="{FF2B5EF4-FFF2-40B4-BE49-F238E27FC236}">
                <a16:creationId xmlns:a16="http://schemas.microsoft.com/office/drawing/2014/main" id="{A51F0AF9-71FB-43F3-9084-09855012D085}"/>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319886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creen with Date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EC2D4922-579E-612F-262A-63ECF61B62CC}"/>
              </a:ext>
            </a:extLst>
          </p:cNvPr>
          <p:cNvPicPr>
            <a:picLocks noChangeAspect="1"/>
          </p:cNvPicPr>
          <p:nvPr userDrawn="1"/>
        </p:nvPicPr>
        <p:blipFill>
          <a:blip r:embed="rId3"/>
          <a:stretch>
            <a:fillRect/>
          </a:stretch>
        </p:blipFill>
        <p:spPr>
          <a:xfrm>
            <a:off x="3596916" y="1776829"/>
            <a:ext cx="5399805" cy="2111275"/>
          </a:xfrm>
          <a:prstGeom prst="rect">
            <a:avLst/>
          </a:prstGeom>
        </p:spPr>
      </p:pic>
      <p:sp>
        <p:nvSpPr>
          <p:cNvPr id="11" name="Text Placeholder 15">
            <a:extLst>
              <a:ext uri="{FF2B5EF4-FFF2-40B4-BE49-F238E27FC236}">
                <a16:creationId xmlns:a16="http://schemas.microsoft.com/office/drawing/2014/main" id="{76E791CA-EA78-01F5-E03B-B2ADA98687B6}"/>
              </a:ext>
            </a:extLst>
          </p:cNvPr>
          <p:cNvSpPr>
            <a:spLocks noGrp="1"/>
          </p:cNvSpPr>
          <p:nvPr>
            <p:ph type="body" sz="quarter" idx="11"/>
          </p:nvPr>
        </p:nvSpPr>
        <p:spPr>
          <a:xfrm>
            <a:off x="3023162" y="4837541"/>
            <a:ext cx="6659419" cy="506620"/>
          </a:xfrm>
          <a:solidFill>
            <a:schemeClr val="bg2"/>
          </a:solidFill>
          <a:effectLst>
            <a:outerShdw blurRad="177800" dist="38100" dir="2700000" algn="tl" rotWithShape="0">
              <a:prstClr val="black">
                <a:alpha val="40000"/>
              </a:prstClr>
            </a:outerShdw>
          </a:effectLst>
        </p:spPr>
        <p:txBody>
          <a:bodyPr anchor="b">
            <a:normAutofit/>
          </a:bodyPr>
          <a:lstStyle>
            <a:lvl1pPr marL="0" indent="0" algn="ctr">
              <a:buNone/>
              <a:defRPr sz="2400" i="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
        <p:nvSpPr>
          <p:cNvPr id="13" name="Text Placeholder 13">
            <a:extLst>
              <a:ext uri="{FF2B5EF4-FFF2-40B4-BE49-F238E27FC236}">
                <a16:creationId xmlns:a16="http://schemas.microsoft.com/office/drawing/2014/main" id="{0A7236C1-429C-78C1-A6C1-70DB7A14C31B}"/>
              </a:ext>
            </a:extLst>
          </p:cNvPr>
          <p:cNvSpPr>
            <a:spLocks noGrp="1"/>
          </p:cNvSpPr>
          <p:nvPr>
            <p:ph type="body" sz="quarter" idx="10"/>
          </p:nvPr>
        </p:nvSpPr>
        <p:spPr>
          <a:xfrm>
            <a:off x="1813416" y="4061041"/>
            <a:ext cx="9078912" cy="804863"/>
          </a:xfrm>
          <a:solidFill>
            <a:schemeClr val="tx1"/>
          </a:solidFill>
          <a:effectLst>
            <a:outerShdw blurRad="177800" dist="38100" dir="2700000" algn="tl" rotWithShape="0">
              <a:prstClr val="black">
                <a:alpha val="40000"/>
              </a:prstClr>
            </a:outerShdw>
          </a:effectLst>
        </p:spPr>
        <p:txBody>
          <a:bodyPr anchor="ctr">
            <a:normAutofit/>
          </a:bodyPr>
          <a:lstStyle>
            <a:lvl1pPr marL="0" indent="0" algn="ctr">
              <a:buNone/>
              <a:defRPr sz="3600" b="1" i="0">
                <a:solidFill>
                  <a:schemeClr val="accent2"/>
                </a:solidFill>
                <a:latin typeface="Libre Franklin"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 Placeholder 15">
            <a:extLst>
              <a:ext uri="{FF2B5EF4-FFF2-40B4-BE49-F238E27FC236}">
                <a16:creationId xmlns:a16="http://schemas.microsoft.com/office/drawing/2014/main" id="{06E8B5D7-FE40-B141-BC5C-86F242238B8A}"/>
              </a:ext>
            </a:extLst>
          </p:cNvPr>
          <p:cNvSpPr>
            <a:spLocks noGrp="1"/>
          </p:cNvSpPr>
          <p:nvPr>
            <p:ph type="body" sz="quarter" idx="12"/>
          </p:nvPr>
        </p:nvSpPr>
        <p:spPr>
          <a:xfrm>
            <a:off x="4628492" y="5907991"/>
            <a:ext cx="3448758" cy="506620"/>
          </a:xfrm>
          <a:solidFill>
            <a:schemeClr val="tx2"/>
          </a:solidFill>
          <a:effectLst>
            <a:outerShdw blurRad="177800" dist="38100" dir="2700000" algn="tl" rotWithShape="0">
              <a:prstClr val="black">
                <a:alpha val="40000"/>
              </a:prstClr>
            </a:outerShdw>
          </a:effectLst>
        </p:spPr>
        <p:txBody>
          <a:bodyPr anchor="ctr">
            <a:normAutofit/>
          </a:bodyPr>
          <a:lstStyle>
            <a:lvl1pPr marL="0" indent="0" algn="ctr">
              <a:buNone/>
              <a:defRPr sz="1800" i="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a:t>
            </a:r>
          </a:p>
        </p:txBody>
      </p:sp>
    </p:spTree>
    <p:extLst>
      <p:ext uri="{BB962C8B-B14F-4D97-AF65-F5344CB8AC3E}">
        <p14:creationId xmlns:p14="http://schemas.microsoft.com/office/powerpoint/2010/main" val="2300624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ock - Primary">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715767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ock - Orang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2"/>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134692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ock - Blu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3"/>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589191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ock - Gree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04F30B-0DA1-8048-9762-833A2DA93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01" y="6406011"/>
            <a:ext cx="1026949" cy="401528"/>
          </a:xfrm>
          <a:prstGeom prst="rect">
            <a:avLst/>
          </a:prstGeom>
        </p:spPr>
      </p:pic>
      <p:sp>
        <p:nvSpPr>
          <p:cNvPr id="8" name="Slide Number Placeholder 5">
            <a:extLst>
              <a:ext uri="{FF2B5EF4-FFF2-40B4-BE49-F238E27FC236}">
                <a16:creationId xmlns:a16="http://schemas.microsoft.com/office/drawing/2014/main" id="{76322989-01C1-E94C-9222-7F9660B60F9A}"/>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bg2"/>
                </a:solidFill>
                <a:latin typeface="Libre Franklin Black" pitchFamily="2" charset="77"/>
              </a:defRPr>
            </a:lvl1pPr>
          </a:lstStyle>
          <a:p>
            <a:fld id="{74743CB8-03B1-D240-A0C2-C770526C1FDB}" type="slidenum">
              <a:rPr lang="en-US" smtClean="0"/>
              <a:pPr/>
              <a:t>‹#›</a:t>
            </a:fld>
            <a:endParaRPr lang="en-US"/>
          </a:p>
        </p:txBody>
      </p:sp>
      <p:sp>
        <p:nvSpPr>
          <p:cNvPr id="3" name="Rectangle 2">
            <a:extLst>
              <a:ext uri="{FF2B5EF4-FFF2-40B4-BE49-F238E27FC236}">
                <a16:creationId xmlns:a16="http://schemas.microsoft.com/office/drawing/2014/main" id="{93D423BE-5D1D-7FC5-BA8D-25A19C9DDF55}"/>
              </a:ext>
            </a:extLst>
          </p:cNvPr>
          <p:cNvSpPr/>
          <p:nvPr userDrawn="1"/>
        </p:nvSpPr>
        <p:spPr>
          <a:xfrm>
            <a:off x="7457662" y="0"/>
            <a:ext cx="473433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0796A5D-90F4-1446-819B-05F02DE8D1BE}"/>
              </a:ext>
            </a:extLst>
          </p:cNvPr>
          <p:cNvSpPr>
            <a:spLocks noGrp="1"/>
          </p:cNvSpPr>
          <p:nvPr>
            <p:ph type="title"/>
          </p:nvPr>
        </p:nvSpPr>
        <p:spPr>
          <a:xfrm>
            <a:off x="7530486" y="142806"/>
            <a:ext cx="4535649" cy="6572388"/>
          </a:xfrm>
        </p:spPr>
        <p:txBody>
          <a:bodyPr>
            <a:noAutofit/>
          </a:bodyPr>
          <a:lstStyle>
            <a:lvl1pPr algn="l">
              <a:defRPr sz="12000" b="1">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5295CA6-9047-7348-0A9E-BE7D558C0076}"/>
              </a:ext>
            </a:extLst>
          </p:cNvPr>
          <p:cNvSpPr>
            <a:spLocks noGrp="1"/>
          </p:cNvSpPr>
          <p:nvPr>
            <p:ph type="body" sz="quarter" idx="10" hasCustomPrompt="1"/>
          </p:nvPr>
        </p:nvSpPr>
        <p:spPr>
          <a:xfrm>
            <a:off x="355600" y="142875"/>
            <a:ext cx="6978650" cy="6572319"/>
          </a:xfrm>
        </p:spPr>
        <p:txBody>
          <a:bodyPr anchor="ctr">
            <a:noAutofit/>
          </a:bodyPr>
          <a:lstStyle>
            <a:lvl1pPr marL="0" indent="0" algn="r">
              <a:buNone/>
              <a:defRPr sz="12000" b="1">
                <a:solidFill>
                  <a:schemeClr val="accent4"/>
                </a:solidFill>
                <a:latin typeface="Libre Franklin" pitchFamily="2" charset="77"/>
              </a:defRPr>
            </a:lvl1pPr>
          </a:lstStyle>
          <a:p>
            <a:r>
              <a:rPr lang="en-US"/>
              <a:t>Click to edit Master title style</a:t>
            </a:r>
          </a:p>
        </p:txBody>
      </p:sp>
    </p:spTree>
    <p:extLst>
      <p:ext uri="{BB962C8B-B14F-4D97-AF65-F5344CB8AC3E}">
        <p14:creationId xmlns:p14="http://schemas.microsoft.com/office/powerpoint/2010/main" val="2270761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FD91BF93-D36E-2E4C-B22D-795FD6CF4C38}" type="datetime1">
              <a:rPr lang="en-US" smtClean="0"/>
              <a:pPr/>
              <a:t>9/7/25</a:t>
            </a:fld>
            <a:endParaRPr lang="en-US"/>
          </a:p>
        </p:txBody>
      </p:sp>
      <p:pic>
        <p:nvPicPr>
          <p:cNvPr id="2" name="Picture 1" descr="A close up of a logo&#10;&#10;Description automatically generated">
            <a:extLst>
              <a:ext uri="{FF2B5EF4-FFF2-40B4-BE49-F238E27FC236}">
                <a16:creationId xmlns:a16="http://schemas.microsoft.com/office/drawing/2014/main" id="{20FFC107-F544-419F-A7F9-C0384284D308}"/>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385688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E256F-DEAC-F04E-B3F6-50836FD7A24C}"/>
              </a:ext>
            </a:extLst>
          </p:cNvPr>
          <p:cNvSpPr>
            <a:spLocks noGrp="1"/>
          </p:cNvSpPr>
          <p:nvPr>
            <p:ph type="title"/>
          </p:nvPr>
        </p:nvSpPr>
        <p:spPr>
          <a:xfrm>
            <a:off x="831850" y="2627592"/>
            <a:ext cx="10515600" cy="1439917"/>
          </a:xfrm>
        </p:spPr>
        <p:txBody>
          <a:bodyPr anchor="b">
            <a:normAutofit/>
          </a:bodyPr>
          <a:lstStyle>
            <a:lvl1pPr algn="ctr">
              <a:defRPr sz="480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E3AFE09E-DFE5-BA43-BB73-79322A98DFAD}"/>
              </a:ext>
            </a:extLst>
          </p:cNvPr>
          <p:cNvSpPr>
            <a:spLocks noGrp="1"/>
          </p:cNvSpPr>
          <p:nvPr>
            <p:ph type="body" idx="1"/>
          </p:nvPr>
        </p:nvSpPr>
        <p:spPr>
          <a:xfrm>
            <a:off x="831850" y="4066366"/>
            <a:ext cx="10515600" cy="930214"/>
          </a:xfrm>
        </p:spPr>
        <p:txBody>
          <a:bodyPr/>
          <a:lstStyle>
            <a:lvl1pPr marL="0" indent="0" algn="ctr">
              <a:buNone/>
              <a:defRPr sz="2400" i="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BA9C7A3E-35BC-B445-84F4-FCA6EC96C6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19088" y="66391"/>
            <a:ext cx="3800837" cy="1663656"/>
          </a:xfrm>
          <a:prstGeom prst="rect">
            <a:avLst/>
          </a:prstGeom>
        </p:spPr>
      </p:pic>
    </p:spTree>
    <p:extLst>
      <p:ext uri="{BB962C8B-B14F-4D97-AF65-F5344CB8AC3E}">
        <p14:creationId xmlns:p14="http://schemas.microsoft.com/office/powerpoint/2010/main" val="1672268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sion &amp; Mission">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74D3A9BF-68AE-0448-872C-266802DBC14B}" type="datetime1">
              <a:rPr lang="en-US" smtClean="0"/>
              <a:t>9/7/25</a:t>
            </a:fld>
            <a:endParaRPr lang="en-US"/>
          </a:p>
        </p:txBody>
      </p:sp>
      <p:graphicFrame>
        <p:nvGraphicFramePr>
          <p:cNvPr id="2" name="Table 7">
            <a:extLst>
              <a:ext uri="{FF2B5EF4-FFF2-40B4-BE49-F238E27FC236}">
                <a16:creationId xmlns:a16="http://schemas.microsoft.com/office/drawing/2014/main" id="{8A48BADA-3F75-C4BC-D233-B9257FABD745}"/>
              </a:ext>
            </a:extLst>
          </p:cNvPr>
          <p:cNvGraphicFramePr>
            <a:graphicFrameLocks noGrp="1"/>
          </p:cNvGraphicFramePr>
          <p:nvPr userDrawn="1"/>
        </p:nvGraphicFramePr>
        <p:xfrm>
          <a:off x="815310" y="1075482"/>
          <a:ext cx="10561380" cy="4707036"/>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2695521">
                  <a:extLst>
                    <a:ext uri="{9D8B030D-6E8A-4147-A177-3AD203B41FA5}">
                      <a16:colId xmlns:a16="http://schemas.microsoft.com/office/drawing/2014/main" val="302956687"/>
                    </a:ext>
                  </a:extLst>
                </a:gridCol>
                <a:gridCol w="7865859">
                  <a:extLst>
                    <a:ext uri="{9D8B030D-6E8A-4147-A177-3AD203B41FA5}">
                      <a16:colId xmlns:a16="http://schemas.microsoft.com/office/drawing/2014/main" val="616250808"/>
                    </a:ext>
                  </a:extLst>
                </a:gridCol>
              </a:tblGrid>
              <a:tr h="2801807">
                <a:tc>
                  <a:txBody>
                    <a:bodyPr/>
                    <a:lstStyle/>
                    <a:p>
                      <a:pPr algn="ctr"/>
                      <a:r>
                        <a:rPr lang="en-US" sz="4800" b="1">
                          <a:solidFill>
                            <a:schemeClr val="bg2"/>
                          </a:solidFill>
                          <a:latin typeface="Libre Franklin" pitchFamily="2" charset="77"/>
                        </a:rPr>
                        <a:t>Vision</a:t>
                      </a:r>
                    </a:p>
                  </a:txBody>
                  <a:tcPr anchor="c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a:solidFill>
                            <a:schemeClr val="tx1"/>
                          </a:solidFill>
                          <a:effectLst/>
                          <a:latin typeface="Libre Baskerville" panose="02000000000000000000" pitchFamily="2" charset="0"/>
                        </a:rPr>
                        <a:t>The Bill of Rights Institute seeks an America where we more perfectly realize the promise of liberty and equality expressed in the Declaration of Independence.  This calls for civic education that helps students examine the story of our country and exercise the skills of citizenship.</a:t>
                      </a:r>
                    </a:p>
                  </a:txBody>
                  <a:tcPr marL="365760" marR="365760" anchor="ctr">
                    <a:solidFill>
                      <a:schemeClr val="tx2">
                        <a:lumMod val="20000"/>
                        <a:lumOff val="80000"/>
                      </a:schemeClr>
                    </a:solidFill>
                  </a:tcPr>
                </a:tc>
                <a:extLst>
                  <a:ext uri="{0D108BD9-81ED-4DB2-BD59-A6C34878D82A}">
                    <a16:rowId xmlns:a16="http://schemas.microsoft.com/office/drawing/2014/main" val="529637701"/>
                  </a:ext>
                </a:extLst>
              </a:tr>
              <a:tr h="1905229">
                <a:tc>
                  <a:txBody>
                    <a:bodyPr/>
                    <a:lstStyle/>
                    <a:p>
                      <a:pPr algn="ctr"/>
                      <a:r>
                        <a:rPr lang="en-US" sz="4800" b="1">
                          <a:solidFill>
                            <a:schemeClr val="bg2"/>
                          </a:solidFill>
                          <a:latin typeface="Libre Franklin" pitchFamily="2" charset="77"/>
                        </a:rPr>
                        <a:t>Mission</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1" u="none" strike="noStrike">
                          <a:solidFill>
                            <a:schemeClr val="tx1"/>
                          </a:solidFill>
                          <a:effectLst/>
                          <a:latin typeface="Libre Baskerville" panose="02000000000000000000" pitchFamily="2" charset="0"/>
                        </a:rPr>
                        <a:t>The Bill of Rights Institute teaches civics. We equip students and teachers to live the ideals of a free and just society.</a:t>
                      </a:r>
                    </a:p>
                  </a:txBody>
                  <a:tcPr marL="365760" marR="365760" anchor="ctr">
                    <a:solidFill>
                      <a:schemeClr val="accent2">
                        <a:lumMod val="20000"/>
                        <a:lumOff val="80000"/>
                      </a:schemeClr>
                    </a:solidFill>
                  </a:tcPr>
                </a:tc>
                <a:extLst>
                  <a:ext uri="{0D108BD9-81ED-4DB2-BD59-A6C34878D82A}">
                    <a16:rowId xmlns:a16="http://schemas.microsoft.com/office/drawing/2014/main" val="4015424962"/>
                  </a:ext>
                </a:extLst>
              </a:tr>
            </a:tbl>
          </a:graphicData>
        </a:graphic>
      </p:graphicFrame>
      <p:pic>
        <p:nvPicPr>
          <p:cNvPr id="3" name="Picture 2" descr="A close up of a logo&#10;&#10;Description automatically generated">
            <a:extLst>
              <a:ext uri="{FF2B5EF4-FFF2-40B4-BE49-F238E27FC236}">
                <a16:creationId xmlns:a16="http://schemas.microsoft.com/office/drawing/2014/main" id="{16B2AC35-F4D1-7C43-1B98-E5D82F431A0E}"/>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346846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RI Promise">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9/7/25</a:t>
            </a:fld>
            <a:endParaRPr lang="en-US"/>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graphicFrame>
        <p:nvGraphicFramePr>
          <p:cNvPr id="4" name="Table 3">
            <a:extLst>
              <a:ext uri="{FF2B5EF4-FFF2-40B4-BE49-F238E27FC236}">
                <a16:creationId xmlns:a16="http://schemas.microsoft.com/office/drawing/2014/main" id="{B39FCFDA-4DC7-F703-274A-DFF04FB1AC99}"/>
              </a:ext>
            </a:extLst>
          </p:cNvPr>
          <p:cNvGraphicFramePr>
            <a:graphicFrameLocks noGrp="1"/>
          </p:cNvGraphicFramePr>
          <p:nvPr userDrawn="1">
            <p:extLst>
              <p:ext uri="{D42A27DB-BD31-4B8C-83A1-F6EECF244321}">
                <p14:modId xmlns:p14="http://schemas.microsoft.com/office/powerpoint/2010/main" val="1913792804"/>
              </p:ext>
            </p:extLst>
          </p:nvPr>
        </p:nvGraphicFramePr>
        <p:xfrm>
          <a:off x="1093847" y="675409"/>
          <a:ext cx="10004305" cy="5205845"/>
        </p:xfrm>
        <a:graphic>
          <a:graphicData uri="http://schemas.openxmlformats.org/drawingml/2006/table">
            <a:tbl>
              <a:tblPr firstRow="1" bandRow="1">
                <a:effectLst>
                  <a:outerShdw blurRad="312003" dist="38100" dir="2700000" algn="tl" rotWithShape="0">
                    <a:prstClr val="black">
                      <a:alpha val="40000"/>
                    </a:prstClr>
                  </a:outerShdw>
                </a:effectLst>
                <a:tableStyleId>{2D5ABB26-0587-4C30-8999-92F81FD0307C}</a:tableStyleId>
              </a:tblPr>
              <a:tblGrid>
                <a:gridCol w="10004305">
                  <a:extLst>
                    <a:ext uri="{9D8B030D-6E8A-4147-A177-3AD203B41FA5}">
                      <a16:colId xmlns:a16="http://schemas.microsoft.com/office/drawing/2014/main" val="4229119503"/>
                    </a:ext>
                  </a:extLst>
                </a:gridCol>
              </a:tblGrid>
              <a:tr h="822715">
                <a:tc>
                  <a:txBody>
                    <a:bodyPr/>
                    <a:lstStyle/>
                    <a:p>
                      <a:pPr algn="ctr"/>
                      <a:r>
                        <a:rPr lang="en-US" sz="4400" b="1">
                          <a:solidFill>
                            <a:schemeClr val="bg2"/>
                          </a:solidFill>
                          <a:latin typeface="Libre Franklin" pitchFamily="2" charset="77"/>
                        </a:rPr>
                        <a:t> Our Promise</a:t>
                      </a:r>
                    </a:p>
                  </a:txBody>
                  <a:tcPr anchor="ctr">
                    <a:solidFill>
                      <a:schemeClr val="accent1"/>
                    </a:solidFill>
                  </a:tcPr>
                </a:tc>
                <a:extLst>
                  <a:ext uri="{0D108BD9-81ED-4DB2-BD59-A6C34878D82A}">
                    <a16:rowId xmlns:a16="http://schemas.microsoft.com/office/drawing/2014/main" val="2102129244"/>
                  </a:ext>
                </a:extLst>
              </a:tr>
              <a:tr h="4383130">
                <a:tc>
                  <a:txBody>
                    <a:bodyPr/>
                    <a:lstStyle/>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Uphold strict standards of academic integrity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Teach America’s Founding principles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Tell our whole history—including when we live up to our ideals and when we fall short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Foster understanding of government that is constitutionally-limited and just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Cultivate moral and civic virtues that make strong individual character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Foster civility and mutual respect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Promote curiosity, inquiry, and an openness to diverse viewpoints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Build independent thinking and reasoning skills </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Encourage vibrant learning communities between teachers and parents</a:t>
                      </a:r>
                    </a:p>
                    <a:p>
                      <a:pPr marL="285750" marR="0" lvl="0" indent="-2857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US" sz="1800" b="0" i="1" u="none" strike="noStrike">
                          <a:solidFill>
                            <a:schemeClr val="tx1"/>
                          </a:solidFill>
                          <a:effectLst/>
                          <a:latin typeface="Libre Baskerville" panose="02000000000000000000" pitchFamily="2" charset="0"/>
                        </a:rPr>
                        <a:t>Prepare students to contribute to society as lifelong learners and engaged citizens</a:t>
                      </a:r>
                    </a:p>
                  </a:txBody>
                  <a:tcPr anchor="ctr">
                    <a:solidFill>
                      <a:schemeClr val="accent2">
                        <a:lumMod val="20000"/>
                        <a:lumOff val="80000"/>
                      </a:schemeClr>
                    </a:solidFill>
                  </a:tcPr>
                </a:tc>
                <a:extLst>
                  <a:ext uri="{0D108BD9-81ED-4DB2-BD59-A6C34878D82A}">
                    <a16:rowId xmlns:a16="http://schemas.microsoft.com/office/drawing/2014/main" val="2015560436"/>
                  </a:ext>
                </a:extLst>
              </a:tr>
            </a:tbl>
          </a:graphicData>
        </a:graphic>
      </p:graphicFrame>
    </p:spTree>
    <p:extLst>
      <p:ext uri="{BB962C8B-B14F-4D97-AF65-F5344CB8AC3E}">
        <p14:creationId xmlns:p14="http://schemas.microsoft.com/office/powerpoint/2010/main" val="415860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rategic Goa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D003-F61A-8F4B-DD0E-0659ED70791F}"/>
              </a:ext>
            </a:extLst>
          </p:cNvPr>
          <p:cNvSpPr>
            <a:spLocks noGrp="1"/>
          </p:cNvSpPr>
          <p:nvPr>
            <p:ph type="title" hasCustomPrompt="1"/>
          </p:nvPr>
        </p:nvSpPr>
        <p:spPr/>
        <p:txBody>
          <a:bodyPr/>
          <a:lstStyle>
            <a:lvl1pPr>
              <a:defRPr>
                <a:solidFill>
                  <a:schemeClr val="tx2"/>
                </a:solidFill>
              </a:defRPr>
            </a:lvl1pPr>
          </a:lstStyle>
          <a:p>
            <a:r>
              <a:rPr lang="en-US"/>
              <a:t>Our Strategic Goals</a:t>
            </a:r>
          </a:p>
        </p:txBody>
      </p:sp>
      <p:sp>
        <p:nvSpPr>
          <p:cNvPr id="3" name="Slide Number Placeholder 2">
            <a:extLst>
              <a:ext uri="{FF2B5EF4-FFF2-40B4-BE49-F238E27FC236}">
                <a16:creationId xmlns:a16="http://schemas.microsoft.com/office/drawing/2014/main" id="{8EEBAA13-F69B-CB36-5300-4C8842874DF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81F9BBAE-2D11-C177-1D7F-CBC7E6AAB5A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B4E36EA1-74C9-D3D1-8742-D53D6E17ED0D}"/>
              </a:ext>
            </a:extLst>
          </p:cNvPr>
          <p:cNvSpPr>
            <a:spLocks noGrp="1"/>
          </p:cNvSpPr>
          <p:nvPr>
            <p:ph type="dt" sz="half" idx="12"/>
          </p:nvPr>
        </p:nvSpPr>
        <p:spPr/>
        <p:txBody>
          <a:bodyPr/>
          <a:lstStyle/>
          <a:p>
            <a:fld id="{A28E5BD1-723F-5743-815C-AA13F68B6F1E}" type="datetime1">
              <a:rPr lang="en-US" smtClean="0"/>
              <a:t>9/7/25</a:t>
            </a:fld>
            <a:endParaRPr lang="en-US"/>
          </a:p>
        </p:txBody>
      </p:sp>
      <p:grpSp>
        <p:nvGrpSpPr>
          <p:cNvPr id="6" name="Group 5">
            <a:extLst>
              <a:ext uri="{FF2B5EF4-FFF2-40B4-BE49-F238E27FC236}">
                <a16:creationId xmlns:a16="http://schemas.microsoft.com/office/drawing/2014/main" id="{E47CD7AF-02E8-A19C-E066-3E01E044C3F3}"/>
              </a:ext>
            </a:extLst>
          </p:cNvPr>
          <p:cNvGrpSpPr/>
          <p:nvPr userDrawn="1"/>
        </p:nvGrpSpPr>
        <p:grpSpPr>
          <a:xfrm>
            <a:off x="1806598" y="1590744"/>
            <a:ext cx="9343059" cy="4568511"/>
            <a:chOff x="1977079" y="1528751"/>
            <a:chExt cx="9343059" cy="4568511"/>
          </a:xfrm>
        </p:grpSpPr>
        <p:sp>
          <p:nvSpPr>
            <p:cNvPr id="7" name="TextBox 6">
              <a:extLst>
                <a:ext uri="{FF2B5EF4-FFF2-40B4-BE49-F238E27FC236}">
                  <a16:creationId xmlns:a16="http://schemas.microsoft.com/office/drawing/2014/main" id="{43B5612B-E68C-B6F2-06EF-A4420138C1AA}"/>
                </a:ext>
              </a:extLst>
            </p:cNvPr>
            <p:cNvSpPr txBox="1"/>
            <p:nvPr/>
          </p:nvSpPr>
          <p:spPr>
            <a:xfrm>
              <a:off x="1977079" y="2479589"/>
              <a:ext cx="1458097" cy="769441"/>
            </a:xfrm>
            <a:prstGeom prst="rect">
              <a:avLst/>
            </a:prstGeom>
            <a:solidFill>
              <a:schemeClr val="accent2"/>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#2</a:t>
              </a:r>
            </a:p>
          </p:txBody>
        </p:sp>
        <p:sp>
          <p:nvSpPr>
            <p:cNvPr id="8" name="TextBox 7">
              <a:extLst>
                <a:ext uri="{FF2B5EF4-FFF2-40B4-BE49-F238E27FC236}">
                  <a16:creationId xmlns:a16="http://schemas.microsoft.com/office/drawing/2014/main" id="{3C621502-E77B-81F0-855C-BCD051B0A735}"/>
                </a:ext>
              </a:extLst>
            </p:cNvPr>
            <p:cNvSpPr txBox="1"/>
            <p:nvPr/>
          </p:nvSpPr>
          <p:spPr>
            <a:xfrm>
              <a:off x="1977079" y="1528751"/>
              <a:ext cx="1458097" cy="769441"/>
            </a:xfrm>
            <a:prstGeom prst="rect">
              <a:avLst/>
            </a:prstGeom>
            <a:solidFill>
              <a:schemeClr val="tx2"/>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#1</a:t>
              </a:r>
            </a:p>
          </p:txBody>
        </p:sp>
        <p:sp>
          <p:nvSpPr>
            <p:cNvPr id="9" name="TextBox 8">
              <a:extLst>
                <a:ext uri="{FF2B5EF4-FFF2-40B4-BE49-F238E27FC236}">
                  <a16:creationId xmlns:a16="http://schemas.microsoft.com/office/drawing/2014/main" id="{D85D7734-2BC4-A586-5A3D-AE339EE3B942}"/>
                </a:ext>
              </a:extLst>
            </p:cNvPr>
            <p:cNvSpPr txBox="1"/>
            <p:nvPr/>
          </p:nvSpPr>
          <p:spPr>
            <a:xfrm>
              <a:off x="1977079" y="4378411"/>
              <a:ext cx="1458097" cy="769441"/>
            </a:xfrm>
            <a:prstGeom prst="rect">
              <a:avLst/>
            </a:prstGeom>
            <a:solidFill>
              <a:schemeClr val="accent4"/>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#4</a:t>
              </a:r>
            </a:p>
          </p:txBody>
        </p:sp>
        <p:sp>
          <p:nvSpPr>
            <p:cNvPr id="10" name="TextBox 9">
              <a:extLst>
                <a:ext uri="{FF2B5EF4-FFF2-40B4-BE49-F238E27FC236}">
                  <a16:creationId xmlns:a16="http://schemas.microsoft.com/office/drawing/2014/main" id="{E846C18F-2272-EE92-35CB-5EE8E7724949}"/>
                </a:ext>
              </a:extLst>
            </p:cNvPr>
            <p:cNvSpPr txBox="1"/>
            <p:nvPr/>
          </p:nvSpPr>
          <p:spPr>
            <a:xfrm>
              <a:off x="3822355" y="1528751"/>
              <a:ext cx="677256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Product &amp; Service Usage</a:t>
              </a:r>
            </a:p>
          </p:txBody>
        </p:sp>
        <p:sp>
          <p:nvSpPr>
            <p:cNvPr id="11" name="TextBox 10">
              <a:extLst>
                <a:ext uri="{FF2B5EF4-FFF2-40B4-BE49-F238E27FC236}">
                  <a16:creationId xmlns:a16="http://schemas.microsoft.com/office/drawing/2014/main" id="{AB5AE960-6AD8-2B5A-C1A2-8FB11EB024E1}"/>
                </a:ext>
              </a:extLst>
            </p:cNvPr>
            <p:cNvSpPr txBox="1"/>
            <p:nvPr/>
          </p:nvSpPr>
          <p:spPr>
            <a:xfrm>
              <a:off x="3822356" y="2479588"/>
              <a:ext cx="7497782"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100,000 Educator Network</a:t>
              </a:r>
            </a:p>
          </p:txBody>
        </p:sp>
        <p:sp>
          <p:nvSpPr>
            <p:cNvPr id="12" name="TextBox 11">
              <a:extLst>
                <a:ext uri="{FF2B5EF4-FFF2-40B4-BE49-F238E27FC236}">
                  <a16:creationId xmlns:a16="http://schemas.microsoft.com/office/drawing/2014/main" id="{7951EB5D-D3C4-8DB8-5DEE-6649EA27DDF6}"/>
                </a:ext>
              </a:extLst>
            </p:cNvPr>
            <p:cNvSpPr txBox="1"/>
            <p:nvPr/>
          </p:nvSpPr>
          <p:spPr>
            <a:xfrm>
              <a:off x="3822357" y="437841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Thought Leadership</a:t>
              </a:r>
            </a:p>
          </p:txBody>
        </p:sp>
        <p:sp>
          <p:nvSpPr>
            <p:cNvPr id="13" name="TextBox 12">
              <a:extLst>
                <a:ext uri="{FF2B5EF4-FFF2-40B4-BE49-F238E27FC236}">
                  <a16:creationId xmlns:a16="http://schemas.microsoft.com/office/drawing/2014/main" id="{6B20F830-4398-CCE8-8D99-96C6966673C2}"/>
                </a:ext>
              </a:extLst>
            </p:cNvPr>
            <p:cNvSpPr txBox="1"/>
            <p:nvPr/>
          </p:nvSpPr>
          <p:spPr>
            <a:xfrm>
              <a:off x="1977080" y="5327821"/>
              <a:ext cx="1458097" cy="769441"/>
            </a:xfrm>
            <a:prstGeom prst="rect">
              <a:avLst/>
            </a:prstGeom>
            <a:solidFill>
              <a:schemeClr val="tx1"/>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#5</a:t>
              </a:r>
            </a:p>
          </p:txBody>
        </p:sp>
        <p:sp>
          <p:nvSpPr>
            <p:cNvPr id="14" name="TextBox 13">
              <a:extLst>
                <a:ext uri="{FF2B5EF4-FFF2-40B4-BE49-F238E27FC236}">
                  <a16:creationId xmlns:a16="http://schemas.microsoft.com/office/drawing/2014/main" id="{490B8F58-B81E-198A-CBEC-140953E98056}"/>
                </a:ext>
              </a:extLst>
            </p:cNvPr>
            <p:cNvSpPr txBox="1"/>
            <p:nvPr/>
          </p:nvSpPr>
          <p:spPr>
            <a:xfrm>
              <a:off x="1977079" y="3429000"/>
              <a:ext cx="1458097" cy="769441"/>
            </a:xfrm>
            <a:prstGeom prst="rect">
              <a:avLst/>
            </a:prstGeom>
            <a:solidFill>
              <a:schemeClr val="accent3"/>
            </a:solidFill>
            <a:effectLst>
              <a:outerShdw blurRad="304800" dist="38100" dir="2700000" algn="tl" rotWithShape="0">
                <a:prstClr val="black">
                  <a:alpha val="64732"/>
                </a:prstClr>
              </a:outerShdw>
            </a:effectLst>
          </p:spPr>
          <p:txBody>
            <a:bodyPr wrap="square" rtlCol="0">
              <a:spAutoFit/>
            </a:bodyPr>
            <a:lstStyle/>
            <a:p>
              <a:pPr algn="ctr"/>
              <a:r>
                <a:rPr lang="en-US" sz="4400" b="1">
                  <a:solidFill>
                    <a:schemeClr val="bg1"/>
                  </a:solidFill>
                  <a:latin typeface="Libre Franklin" pitchFamily="2" charset="77"/>
                </a:rPr>
                <a:t>#3</a:t>
              </a:r>
            </a:p>
          </p:txBody>
        </p:sp>
        <p:sp>
          <p:nvSpPr>
            <p:cNvPr id="15" name="TextBox 14">
              <a:extLst>
                <a:ext uri="{FF2B5EF4-FFF2-40B4-BE49-F238E27FC236}">
                  <a16:creationId xmlns:a16="http://schemas.microsoft.com/office/drawing/2014/main" id="{D310BD7F-5350-B574-846C-5C96091355A6}"/>
                </a:ext>
              </a:extLst>
            </p:cNvPr>
            <p:cNvSpPr txBox="1"/>
            <p:nvPr/>
          </p:nvSpPr>
          <p:spPr>
            <a:xfrm>
              <a:off x="3822355" y="3429000"/>
              <a:ext cx="4871315"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Financial Support</a:t>
              </a:r>
            </a:p>
          </p:txBody>
        </p:sp>
        <p:sp>
          <p:nvSpPr>
            <p:cNvPr id="16" name="TextBox 15">
              <a:extLst>
                <a:ext uri="{FF2B5EF4-FFF2-40B4-BE49-F238E27FC236}">
                  <a16:creationId xmlns:a16="http://schemas.microsoft.com/office/drawing/2014/main" id="{2A5B915F-7BE7-430A-1217-AC5F18CC7190}"/>
                </a:ext>
              </a:extLst>
            </p:cNvPr>
            <p:cNvSpPr txBox="1"/>
            <p:nvPr/>
          </p:nvSpPr>
          <p:spPr>
            <a:xfrm>
              <a:off x="3822357" y="5327820"/>
              <a:ext cx="5494638" cy="769441"/>
            </a:xfrm>
            <a:prstGeom prst="rect">
              <a:avLst/>
            </a:prstGeom>
            <a:solidFill>
              <a:schemeClr val="bg1">
                <a:lumMod val="90000"/>
                <a:alpha val="26830"/>
              </a:schemeClr>
            </a:solidFill>
            <a:effectLst>
              <a:outerShdw blurRad="304800" dist="38100" dir="2700000" algn="tl" rotWithShape="0">
                <a:prstClr val="black">
                  <a:alpha val="32692"/>
                </a:prstClr>
              </a:outerShdw>
            </a:effectLst>
          </p:spPr>
          <p:txBody>
            <a:bodyPr wrap="square" rtlCol="0">
              <a:spAutoFit/>
            </a:bodyPr>
            <a:lstStyle/>
            <a:p>
              <a:r>
                <a:rPr lang="en-US" sz="4400">
                  <a:latin typeface="Libre Franklin" pitchFamily="2" charset="77"/>
                </a:rPr>
                <a:t>Business Excellence</a:t>
              </a:r>
            </a:p>
          </p:txBody>
        </p:sp>
      </p:grpSp>
      <p:pic>
        <p:nvPicPr>
          <p:cNvPr id="17" name="Picture 16" descr="A close up of a logo&#10;&#10;Description automatically generated">
            <a:extLst>
              <a:ext uri="{FF2B5EF4-FFF2-40B4-BE49-F238E27FC236}">
                <a16:creationId xmlns:a16="http://schemas.microsoft.com/office/drawing/2014/main" id="{93FA122B-C0CF-4174-99B0-E52516828405}"/>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4185229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th to 100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E9D114-06F6-AAD8-3C0B-9C25C8856889}"/>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CFA79BD5-C53B-B6EF-CC7B-FB118E8B158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B86CFCA-B0FC-858B-CA4B-77B25BC50688}"/>
              </a:ext>
            </a:extLst>
          </p:cNvPr>
          <p:cNvSpPr>
            <a:spLocks noGrp="1"/>
          </p:cNvSpPr>
          <p:nvPr>
            <p:ph type="dt" sz="half" idx="12"/>
          </p:nvPr>
        </p:nvSpPr>
        <p:spPr/>
        <p:txBody>
          <a:bodyPr/>
          <a:lstStyle/>
          <a:p>
            <a:fld id="{A28E5BD1-723F-5743-815C-AA13F68B6F1E}" type="datetime1">
              <a:rPr lang="en-US" smtClean="0"/>
              <a:t>9/7/25</a:t>
            </a:fld>
            <a:endParaRPr lang="en-US"/>
          </a:p>
        </p:txBody>
      </p:sp>
      <p:graphicFrame>
        <p:nvGraphicFramePr>
          <p:cNvPr id="6" name="Chart 5">
            <a:extLst>
              <a:ext uri="{FF2B5EF4-FFF2-40B4-BE49-F238E27FC236}">
                <a16:creationId xmlns:a16="http://schemas.microsoft.com/office/drawing/2014/main" id="{DF923110-7994-21CA-71EC-B3ADB54587FA}"/>
              </a:ext>
            </a:extLst>
          </p:cNvPr>
          <p:cNvGraphicFramePr/>
          <p:nvPr userDrawn="1">
            <p:extLst>
              <p:ext uri="{D42A27DB-BD31-4B8C-83A1-F6EECF244321}">
                <p14:modId xmlns:p14="http://schemas.microsoft.com/office/powerpoint/2010/main" val="2574825697"/>
              </p:ext>
            </p:extLst>
          </p:nvPr>
        </p:nvGraphicFramePr>
        <p:xfrm>
          <a:off x="439725" y="249369"/>
          <a:ext cx="11312550" cy="612399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A close up of a logo&#10;&#10;Description automatically generated">
            <a:extLst>
              <a:ext uri="{FF2B5EF4-FFF2-40B4-BE49-F238E27FC236}">
                <a16:creationId xmlns:a16="http://schemas.microsoft.com/office/drawing/2014/main" id="{77DF9BDC-B2DF-44F4-1C95-DF6AFEB95399}"/>
              </a:ext>
            </a:extLst>
          </p:cNvPr>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9050207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Pipelin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D6F338-E0E9-41F9-6AAA-2EAF81F4246C}"/>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7AEEE2D-5AE0-E4F0-693E-0E8D33573532}"/>
              </a:ext>
            </a:extLst>
          </p:cNvPr>
          <p:cNvSpPr>
            <a:spLocks noGrp="1"/>
          </p:cNvSpPr>
          <p:nvPr>
            <p:ph type="dt" sz="half" idx="12"/>
          </p:nvPr>
        </p:nvSpPr>
        <p:spPr/>
        <p:txBody>
          <a:bodyPr/>
          <a:lstStyle/>
          <a:p>
            <a:fld id="{A28E5BD1-723F-5743-815C-AA13F68B6F1E}" type="datetime1">
              <a:rPr lang="en-US" smtClean="0"/>
              <a:t>9/7/25</a:t>
            </a:fld>
            <a:endParaRPr lang="en-US"/>
          </a:p>
        </p:txBody>
      </p:sp>
      <p:pic>
        <p:nvPicPr>
          <p:cNvPr id="6" name="Picture 5" descr="A close up of a logo&#10;&#10;Description automatically generated">
            <a:extLst>
              <a:ext uri="{FF2B5EF4-FFF2-40B4-BE49-F238E27FC236}">
                <a16:creationId xmlns:a16="http://schemas.microsoft.com/office/drawing/2014/main" id="{204A4CC0-B5ED-BC47-9EF0-3CCCD8C6EF20}"/>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263463F5-B307-D141-3267-C2A3EE91C48B}"/>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67099" y="2482589"/>
            <a:ext cx="1912632" cy="2560320"/>
          </a:xfrm>
          <a:prstGeom prst="rect">
            <a:avLst/>
          </a:prstGeom>
          <a:effectLst>
            <a:outerShdw blurRad="304800" dist="38100" dir="2700000" algn="tl" rotWithShape="0">
              <a:schemeClr val="tx1">
                <a:lumMod val="60000"/>
                <a:lumOff val="40000"/>
              </a:schemeClr>
            </a:outerShdw>
          </a:effectLst>
        </p:spPr>
      </p:pic>
      <p:sp>
        <p:nvSpPr>
          <p:cNvPr id="8" name="Title 1">
            <a:extLst>
              <a:ext uri="{FF2B5EF4-FFF2-40B4-BE49-F238E27FC236}">
                <a16:creationId xmlns:a16="http://schemas.microsoft.com/office/drawing/2014/main" id="{3A3F8470-28D4-4028-D31A-204BB3B4C6A8}"/>
              </a:ext>
            </a:extLst>
          </p:cNvPr>
          <p:cNvSpPr>
            <a:spLocks noGrp="1"/>
          </p:cNvSpPr>
          <p:nvPr>
            <p:ph type="title"/>
          </p:nvPr>
        </p:nvSpPr>
        <p:spPr>
          <a:xfrm>
            <a:off x="212835" y="139927"/>
            <a:ext cx="11766331" cy="1325563"/>
          </a:xfrm>
        </p:spPr>
        <p:txBody>
          <a:bodyPr/>
          <a:lstStyle>
            <a:lvl1pPr>
              <a:defRPr>
                <a:solidFill>
                  <a:schemeClr val="tx2"/>
                </a:solidFill>
              </a:defRPr>
            </a:lvl1pPr>
          </a:lstStyle>
          <a:p>
            <a:r>
              <a:rPr lang="en-US"/>
              <a:t>Curriculum Pipeline</a:t>
            </a:r>
          </a:p>
        </p:txBody>
      </p:sp>
      <p:pic>
        <p:nvPicPr>
          <p:cNvPr id="9" name="Picture 8" descr="A picture containing text, photo, person, sign&#10;&#10;Description automatically generated">
            <a:extLst>
              <a:ext uri="{FF2B5EF4-FFF2-40B4-BE49-F238E27FC236}">
                <a16:creationId xmlns:a16="http://schemas.microsoft.com/office/drawing/2014/main" id="{EF62462E-AD52-8541-4928-59539A27E7DC}"/>
              </a:ext>
            </a:extLst>
          </p:cNvPr>
          <p:cNvPicPr>
            <a:picLocks noChangeAspect="1"/>
          </p:cNvPicPr>
          <p:nvPr userDrawn="1"/>
        </p:nvPicPr>
        <p:blipFill>
          <a:blip r:embed="rId4">
            <a:alphaModFix/>
          </a:blip>
          <a:stretch>
            <a:fillRect/>
          </a:stretch>
        </p:blipFill>
        <p:spPr>
          <a:xfrm>
            <a:off x="1226399" y="2226857"/>
            <a:ext cx="2238113" cy="2971800"/>
          </a:xfrm>
          <a:prstGeom prst="rect">
            <a:avLst/>
          </a:prstGeom>
          <a:effectLst>
            <a:outerShdw blurRad="304800" dist="38100" dir="2700000" algn="tl" rotWithShape="0">
              <a:schemeClr val="tx1">
                <a:lumMod val="60000"/>
                <a:lumOff val="40000"/>
              </a:schemeClr>
            </a:outerShdw>
          </a:effectLst>
        </p:spPr>
      </p:pic>
      <p:pic>
        <p:nvPicPr>
          <p:cNvPr id="10" name="Picture 5" descr="A picture containing calendar&#10;&#10;Description automatically generated">
            <a:extLst>
              <a:ext uri="{FF2B5EF4-FFF2-40B4-BE49-F238E27FC236}">
                <a16:creationId xmlns:a16="http://schemas.microsoft.com/office/drawing/2014/main" id="{99F84E3B-9BDB-05F0-B33F-49152EB9498B}"/>
              </a:ext>
            </a:extLst>
          </p:cNvPr>
          <p:cNvPicPr>
            <a:picLocks noChangeAspect="1"/>
          </p:cNvPicPr>
          <p:nvPr userDrawn="1"/>
        </p:nvPicPr>
        <p:blipFill>
          <a:blip r:embed="rId5"/>
          <a:stretch>
            <a:fillRect/>
          </a:stretch>
        </p:blipFill>
        <p:spPr>
          <a:xfrm>
            <a:off x="2548945" y="2094623"/>
            <a:ext cx="2625911" cy="3336252"/>
          </a:xfrm>
          <a:prstGeom prst="rect">
            <a:avLst/>
          </a:prstGeom>
          <a:effectLst>
            <a:outerShdw blurRad="304800" dist="38100" dir="2700000" algn="tl" rotWithShape="0">
              <a:prstClr val="black">
                <a:alpha val="40000"/>
              </a:prstClr>
            </a:outerShdw>
          </a:effectLst>
        </p:spPr>
      </p:pic>
      <p:pic>
        <p:nvPicPr>
          <p:cNvPr id="11" name="Picture 10" descr="Timeline&#10;&#10;Description automatically generated">
            <a:extLst>
              <a:ext uri="{FF2B5EF4-FFF2-40B4-BE49-F238E27FC236}">
                <a16:creationId xmlns:a16="http://schemas.microsoft.com/office/drawing/2014/main" id="{BBAF2F01-EEE2-07F2-A392-32652AA96651}"/>
              </a:ext>
            </a:extLst>
          </p:cNvPr>
          <p:cNvPicPr>
            <a:picLocks noChangeAspect="1"/>
          </p:cNvPicPr>
          <p:nvPr userDrawn="1"/>
        </p:nvPicPr>
        <p:blipFill>
          <a:blip r:embed="rId6"/>
          <a:stretch>
            <a:fillRect/>
          </a:stretch>
        </p:blipFill>
        <p:spPr>
          <a:xfrm>
            <a:off x="4591200" y="4249441"/>
            <a:ext cx="2297616" cy="1472259"/>
          </a:xfrm>
          <a:prstGeom prst="rect">
            <a:avLst/>
          </a:prstGeom>
          <a:effectLst>
            <a:outerShdw blurRad="304800" dist="38100" dir="2700000" algn="tl" rotWithShape="0">
              <a:prstClr val="black">
                <a:alpha val="40000"/>
              </a:prstClr>
            </a:outerShdw>
          </a:effectLst>
        </p:spPr>
      </p:pic>
      <p:grpSp>
        <p:nvGrpSpPr>
          <p:cNvPr id="15" name="Group 14">
            <a:extLst>
              <a:ext uri="{FF2B5EF4-FFF2-40B4-BE49-F238E27FC236}">
                <a16:creationId xmlns:a16="http://schemas.microsoft.com/office/drawing/2014/main" id="{13BE61C5-CF28-F921-A56B-A1FF85154B20}"/>
              </a:ext>
            </a:extLst>
          </p:cNvPr>
          <p:cNvGrpSpPr/>
          <p:nvPr userDrawn="1"/>
        </p:nvGrpSpPr>
        <p:grpSpPr>
          <a:xfrm>
            <a:off x="9851142" y="1437363"/>
            <a:ext cx="2340858" cy="1828800"/>
            <a:chOff x="9851142" y="1192027"/>
            <a:chExt cx="2340858" cy="1828800"/>
          </a:xfrm>
        </p:grpSpPr>
        <p:sp>
          <p:nvSpPr>
            <p:cNvPr id="16" name="Content Placeholder 4">
              <a:extLst>
                <a:ext uri="{FF2B5EF4-FFF2-40B4-BE49-F238E27FC236}">
                  <a16:creationId xmlns:a16="http://schemas.microsoft.com/office/drawing/2014/main" id="{DD62ABB5-B423-3EA8-E624-4C945F75D0B8}"/>
                </a:ext>
              </a:extLst>
            </p:cNvPr>
            <p:cNvSpPr txBox="1">
              <a:spLocks/>
            </p:cNvSpPr>
            <p:nvPr/>
          </p:nvSpPr>
          <p:spPr>
            <a:xfrm>
              <a:off x="9851142" y="1192027"/>
              <a:ext cx="2340858" cy="1828800"/>
            </a:xfrm>
            <a:prstGeom prst="rect">
              <a:avLst/>
            </a:prstGeom>
            <a:solidFill>
              <a:schemeClr val="accent3">
                <a:lumMod val="40000"/>
                <a:lumOff val="6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K-8 </a:t>
              </a:r>
            </a:p>
            <a:p>
              <a:pPr marL="0" indent="0">
                <a:buFont typeface="Arial" panose="020B0604020202020204" pitchFamily="34" charset="0"/>
                <a:buNone/>
              </a:pPr>
              <a:r>
                <a:rPr lang="en-US" sz="2000">
                  <a:latin typeface="Libre Franklin Medium" pitchFamily="2" charset="77"/>
                </a:rPr>
                <a:t>Resources</a:t>
              </a:r>
            </a:p>
          </p:txBody>
        </p:sp>
        <p:sp>
          <p:nvSpPr>
            <p:cNvPr id="17" name="Content Placeholder 4">
              <a:extLst>
                <a:ext uri="{FF2B5EF4-FFF2-40B4-BE49-F238E27FC236}">
                  <a16:creationId xmlns:a16="http://schemas.microsoft.com/office/drawing/2014/main" id="{126C597F-D61C-3A59-9A4B-C0EC7478F8E1}"/>
                </a:ext>
              </a:extLst>
            </p:cNvPr>
            <p:cNvSpPr txBox="1">
              <a:spLocks/>
            </p:cNvSpPr>
            <p:nvPr/>
          </p:nvSpPr>
          <p:spPr>
            <a:xfrm>
              <a:off x="11372931" y="2584539"/>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’24-26</a:t>
              </a:r>
            </a:p>
          </p:txBody>
        </p:sp>
      </p:grpSp>
      <p:pic>
        <p:nvPicPr>
          <p:cNvPr id="18" name="Picture 17" descr="A picture containing text&#10;&#10;Description automatically generated">
            <a:extLst>
              <a:ext uri="{FF2B5EF4-FFF2-40B4-BE49-F238E27FC236}">
                <a16:creationId xmlns:a16="http://schemas.microsoft.com/office/drawing/2014/main" id="{1610D511-7C24-962B-F572-ECD5A53E5FFD}"/>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4562615" y="1803798"/>
            <a:ext cx="2340858" cy="2340858"/>
          </a:xfrm>
          <a:prstGeom prst="rect">
            <a:avLst/>
          </a:prstGeom>
          <a:effectLst>
            <a:outerShdw blurRad="203200" dist="38100" dir="2700000" algn="tl" rotWithShape="0">
              <a:prstClr val="black">
                <a:alpha val="40000"/>
              </a:prstClr>
            </a:outerShdw>
          </a:effectLst>
        </p:spPr>
      </p:pic>
      <p:grpSp>
        <p:nvGrpSpPr>
          <p:cNvPr id="19" name="Group 4">
            <a:extLst>
              <a:ext uri="{FF2B5EF4-FFF2-40B4-BE49-F238E27FC236}">
                <a16:creationId xmlns:a16="http://schemas.microsoft.com/office/drawing/2014/main" id="{221AA6FC-1ACF-1502-D556-819E00884E9D}"/>
              </a:ext>
            </a:extLst>
          </p:cNvPr>
          <p:cNvGrpSpPr>
            <a:grpSpLocks noChangeAspect="1"/>
          </p:cNvGrpSpPr>
          <p:nvPr userDrawn="1"/>
        </p:nvGrpSpPr>
        <p:grpSpPr>
          <a:xfrm>
            <a:off x="6497402" y="3790687"/>
            <a:ext cx="3206045" cy="2378102"/>
            <a:chOff x="0" y="3"/>
            <a:chExt cx="10069851" cy="7469367"/>
          </a:xfrm>
          <a:effectLst>
            <a:outerShdw blurRad="177800" dist="38100" dir="2700000" algn="tl" rotWithShape="0">
              <a:prstClr val="black">
                <a:alpha val="40000"/>
              </a:prstClr>
            </a:outerShdw>
          </a:effectLst>
        </p:grpSpPr>
        <p:pic>
          <p:nvPicPr>
            <p:cNvPr id="20" name="Picture 5">
              <a:extLst>
                <a:ext uri="{FF2B5EF4-FFF2-40B4-BE49-F238E27FC236}">
                  <a16:creationId xmlns:a16="http://schemas.microsoft.com/office/drawing/2014/main" id="{28F1E840-C9F7-08F6-3CDC-A1B3F08E94F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0" y="3"/>
              <a:ext cx="10069851" cy="7469367"/>
            </a:xfrm>
            <a:prstGeom prst="rect">
              <a:avLst/>
            </a:prstGeom>
          </p:spPr>
        </p:pic>
      </p:grpSp>
      <p:pic>
        <p:nvPicPr>
          <p:cNvPr id="21" name="Picture 4">
            <a:extLst>
              <a:ext uri="{FF2B5EF4-FFF2-40B4-BE49-F238E27FC236}">
                <a16:creationId xmlns:a16="http://schemas.microsoft.com/office/drawing/2014/main" id="{DE7FB240-23B8-6538-5F31-6913C9AD9672}"/>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6497402" y="1465490"/>
            <a:ext cx="3206045" cy="2232462"/>
          </a:xfrm>
          <a:prstGeom prst="rect">
            <a:avLst/>
          </a:prstGeom>
          <a:effectLst>
            <a:outerShdw blurRad="177800" dist="38100" dir="2700000" algn="tl" rotWithShape="0">
              <a:prstClr val="black">
                <a:alpha val="40000"/>
              </a:prstClr>
            </a:outerShdw>
          </a:effectLst>
        </p:spPr>
      </p:pic>
      <p:grpSp>
        <p:nvGrpSpPr>
          <p:cNvPr id="22" name="Group 21">
            <a:extLst>
              <a:ext uri="{FF2B5EF4-FFF2-40B4-BE49-F238E27FC236}">
                <a16:creationId xmlns:a16="http://schemas.microsoft.com/office/drawing/2014/main" id="{C226E09A-F1D4-6ED6-A000-E097831E92FD}"/>
              </a:ext>
            </a:extLst>
          </p:cNvPr>
          <p:cNvGrpSpPr/>
          <p:nvPr userDrawn="1"/>
        </p:nvGrpSpPr>
        <p:grpSpPr>
          <a:xfrm>
            <a:off x="9851142" y="3365513"/>
            <a:ext cx="2340858" cy="1828800"/>
            <a:chOff x="9851142" y="3068633"/>
            <a:chExt cx="2340858" cy="1828800"/>
          </a:xfrm>
        </p:grpSpPr>
        <p:sp>
          <p:nvSpPr>
            <p:cNvPr id="23" name="Content Placeholder 4">
              <a:extLst>
                <a:ext uri="{FF2B5EF4-FFF2-40B4-BE49-F238E27FC236}">
                  <a16:creationId xmlns:a16="http://schemas.microsoft.com/office/drawing/2014/main" id="{243B136C-8B08-8E4F-43E8-0E5316966A2F}"/>
                </a:ext>
              </a:extLst>
            </p:cNvPr>
            <p:cNvSpPr txBox="1">
              <a:spLocks/>
            </p:cNvSpPr>
            <p:nvPr/>
          </p:nvSpPr>
          <p:spPr>
            <a:xfrm>
              <a:off x="9851142" y="3068633"/>
              <a:ext cx="2340858" cy="1828800"/>
            </a:xfrm>
            <a:prstGeom prst="rect">
              <a:avLst/>
            </a:prstGeom>
            <a:solidFill>
              <a:schemeClr val="accent2">
                <a:lumMod val="60000"/>
                <a:lumOff val="4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Digital Civics Resource</a:t>
              </a:r>
            </a:p>
          </p:txBody>
        </p:sp>
        <p:sp>
          <p:nvSpPr>
            <p:cNvPr id="24" name="Content Placeholder 4">
              <a:extLst>
                <a:ext uri="{FF2B5EF4-FFF2-40B4-BE49-F238E27FC236}">
                  <a16:creationId xmlns:a16="http://schemas.microsoft.com/office/drawing/2014/main" id="{581DCDAB-51D2-C9BD-026E-41CD21C7CA0A}"/>
                </a:ext>
              </a:extLst>
            </p:cNvPr>
            <p:cNvSpPr txBox="1">
              <a:spLocks/>
            </p:cNvSpPr>
            <p:nvPr/>
          </p:nvSpPr>
          <p:spPr>
            <a:xfrm>
              <a:off x="11372931" y="4546921"/>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’24-25</a:t>
              </a:r>
            </a:p>
          </p:txBody>
        </p:sp>
      </p:grpSp>
      <p:grpSp>
        <p:nvGrpSpPr>
          <p:cNvPr id="25" name="Group 24">
            <a:extLst>
              <a:ext uri="{FF2B5EF4-FFF2-40B4-BE49-F238E27FC236}">
                <a16:creationId xmlns:a16="http://schemas.microsoft.com/office/drawing/2014/main" id="{C744AA08-599B-24B7-311C-093415610459}"/>
              </a:ext>
            </a:extLst>
          </p:cNvPr>
          <p:cNvGrpSpPr/>
          <p:nvPr userDrawn="1"/>
        </p:nvGrpSpPr>
        <p:grpSpPr>
          <a:xfrm>
            <a:off x="9851142" y="5288943"/>
            <a:ext cx="2340858" cy="914400"/>
            <a:chOff x="9869186" y="3153521"/>
            <a:chExt cx="2340858" cy="914400"/>
          </a:xfrm>
        </p:grpSpPr>
        <p:sp>
          <p:nvSpPr>
            <p:cNvPr id="26" name="Content Placeholder 4">
              <a:extLst>
                <a:ext uri="{FF2B5EF4-FFF2-40B4-BE49-F238E27FC236}">
                  <a16:creationId xmlns:a16="http://schemas.microsoft.com/office/drawing/2014/main" id="{8B2806F7-EC44-1B60-59E6-6686F305D943}"/>
                </a:ext>
              </a:extLst>
            </p:cNvPr>
            <p:cNvSpPr txBox="1">
              <a:spLocks/>
            </p:cNvSpPr>
            <p:nvPr/>
          </p:nvSpPr>
          <p:spPr>
            <a:xfrm>
              <a:off x="9869186" y="3153521"/>
              <a:ext cx="2340858" cy="914400"/>
            </a:xfrm>
            <a:prstGeom prst="rect">
              <a:avLst/>
            </a:prstGeom>
            <a:solidFill>
              <a:schemeClr val="tx2">
                <a:lumMod val="20000"/>
                <a:lumOff val="80000"/>
              </a:schemeClr>
            </a:solidFill>
            <a:effectLst>
              <a:outerShdw blurRad="304800" dist="38100" dir="2700000" algn="tl"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ibre Franklin Medium" pitchFamily="2" charset="77"/>
                </a:rPr>
                <a:t>Civics Bee</a:t>
              </a:r>
            </a:p>
          </p:txBody>
        </p:sp>
        <p:sp>
          <p:nvSpPr>
            <p:cNvPr id="27" name="Content Placeholder 4">
              <a:extLst>
                <a:ext uri="{FF2B5EF4-FFF2-40B4-BE49-F238E27FC236}">
                  <a16:creationId xmlns:a16="http://schemas.microsoft.com/office/drawing/2014/main" id="{3755EA53-8DBD-AB86-F5F0-36DD6248A269}"/>
                </a:ext>
              </a:extLst>
            </p:cNvPr>
            <p:cNvSpPr txBox="1">
              <a:spLocks/>
            </p:cNvSpPr>
            <p:nvPr/>
          </p:nvSpPr>
          <p:spPr>
            <a:xfrm>
              <a:off x="11387957" y="3631633"/>
              <a:ext cx="731520" cy="320040"/>
            </a:xfrm>
            <a:prstGeom prst="rect">
              <a:avLst/>
            </a:prstGeom>
            <a:solidFill>
              <a:schemeClr val="accent1">
                <a:alpha val="76089"/>
              </a:schemeClr>
            </a:solidFill>
            <a:effectLst>
              <a:outerShdw blurRad="190500" dist="38100" dir="2700000" algn="tl" rotWithShape="0">
                <a:prstClr val="black">
                  <a:alpha val="40000"/>
                </a:prstClr>
              </a:outerShdw>
            </a:effectLst>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latin typeface="Libre Franklin Medium" pitchFamily="2" charset="77"/>
                </a:rPr>
                <a:t>’24-25</a:t>
              </a:r>
            </a:p>
          </p:txBody>
        </p:sp>
      </p:grpSp>
    </p:spTree>
    <p:extLst>
      <p:ext uri="{BB962C8B-B14F-4D97-AF65-F5344CB8AC3E}">
        <p14:creationId xmlns:p14="http://schemas.microsoft.com/office/powerpoint/2010/main" val="3655985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inciples Virtues">
    <p:bg>
      <p:bgPr>
        <a:solidFill>
          <a:schemeClr val="bg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E22A8C2-6EE9-E148-99AE-A8F88B74E364}"/>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8" name="Footer Placeholder 4">
            <a:extLst>
              <a:ext uri="{FF2B5EF4-FFF2-40B4-BE49-F238E27FC236}">
                <a16:creationId xmlns:a16="http://schemas.microsoft.com/office/drawing/2014/main" id="{0EA80699-1C09-B94C-A164-31EE20E12CC9}"/>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3D5FC5C4-C47E-3745-8027-EA469FD9CB62}"/>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3EB4F27F-1EAF-8240-85E2-B361F6E50C8D}" type="datetime1">
              <a:rPr lang="en-US" smtClean="0"/>
              <a:t>9/7/25</a:t>
            </a:fld>
            <a:endParaRPr lang="en-US"/>
          </a:p>
        </p:txBody>
      </p:sp>
      <p:pic>
        <p:nvPicPr>
          <p:cNvPr id="2" name="Picture 1" descr="A close up of a logo&#10;&#10;Description automatically generated">
            <a:extLst>
              <a:ext uri="{FF2B5EF4-FFF2-40B4-BE49-F238E27FC236}">
                <a16:creationId xmlns:a16="http://schemas.microsoft.com/office/drawing/2014/main" id="{D6A989DA-FAEF-C946-3725-91AE1C23D42A}"/>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pic>
        <p:nvPicPr>
          <p:cNvPr id="3" name="Picture 2" descr="Graphical user interface, text, application, email&#10;&#10;Description automatically generated">
            <a:extLst>
              <a:ext uri="{FF2B5EF4-FFF2-40B4-BE49-F238E27FC236}">
                <a16:creationId xmlns:a16="http://schemas.microsoft.com/office/drawing/2014/main" id="{4FCF12EC-3308-C9C5-1CFD-84680D39AF43}"/>
              </a:ext>
            </a:extLst>
          </p:cNvPr>
          <p:cNvPicPr>
            <a:picLocks noChangeAspect="1"/>
          </p:cNvPicPr>
          <p:nvPr userDrawn="1"/>
        </p:nvPicPr>
        <p:blipFill>
          <a:blip r:embed="rId3"/>
          <a:stretch>
            <a:fillRect/>
          </a:stretch>
        </p:blipFill>
        <p:spPr>
          <a:xfrm rot="21300000">
            <a:off x="402927" y="212458"/>
            <a:ext cx="8273161" cy="5029200"/>
          </a:xfrm>
          <a:prstGeom prst="rect">
            <a:avLst/>
          </a:prstGeom>
          <a:effectLst>
            <a:outerShdw blurRad="304800" dist="38100" dir="2700000" algn="tl" rotWithShape="0">
              <a:prstClr val="black">
                <a:alpha val="40000"/>
              </a:prstClr>
            </a:outerShdw>
          </a:effectLst>
        </p:spPr>
      </p:pic>
      <p:pic>
        <p:nvPicPr>
          <p:cNvPr id="5" name="Picture 4" descr="Timeline&#10;&#10;Description automatically generated">
            <a:extLst>
              <a:ext uri="{FF2B5EF4-FFF2-40B4-BE49-F238E27FC236}">
                <a16:creationId xmlns:a16="http://schemas.microsoft.com/office/drawing/2014/main" id="{BD567B6B-405A-3478-00B7-D7ADE8F4002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rot="21300000">
            <a:off x="3801434" y="1616257"/>
            <a:ext cx="8271231" cy="502920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716487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vic Virtu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D841C-1740-082E-39E7-B2F121069E23}"/>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B03E2E50-4157-5697-F139-79657A7FD03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3EB5A763-820B-2079-8026-C59C5A13CAE2}"/>
              </a:ext>
            </a:extLst>
          </p:cNvPr>
          <p:cNvSpPr>
            <a:spLocks noGrp="1"/>
          </p:cNvSpPr>
          <p:nvPr>
            <p:ph type="dt" sz="half" idx="12"/>
          </p:nvPr>
        </p:nvSpPr>
        <p:spPr/>
        <p:txBody>
          <a:bodyPr/>
          <a:lstStyle/>
          <a:p>
            <a:fld id="{A28E5BD1-723F-5743-815C-AA13F68B6F1E}" type="datetime1">
              <a:rPr lang="en-US" smtClean="0"/>
              <a:t>9/7/25</a:t>
            </a:fld>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E4DCA103-1205-A8BC-66BE-5CFB2F9FFF5A}"/>
              </a:ext>
            </a:extLst>
          </p:cNvPr>
          <p:cNvPicPr>
            <a:picLocks noChangeAspect="1"/>
          </p:cNvPicPr>
          <p:nvPr userDrawn="1"/>
        </p:nvPicPr>
        <p:blipFill>
          <a:blip r:embed="rId2"/>
          <a:stretch>
            <a:fillRect/>
          </a:stretch>
        </p:blipFill>
        <p:spPr>
          <a:xfrm>
            <a:off x="-115598" y="-39315"/>
            <a:ext cx="12423196" cy="6936630"/>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423117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nding Principl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EE2313B-A0B5-68E8-6970-53CD173F8BD8}"/>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0B5923B4-EB9C-A6E9-0F92-3CE9C2F10FBC}"/>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59276EAE-F93D-0F23-2D87-FDC0284E983C}"/>
              </a:ext>
            </a:extLst>
          </p:cNvPr>
          <p:cNvSpPr>
            <a:spLocks noGrp="1"/>
          </p:cNvSpPr>
          <p:nvPr>
            <p:ph type="dt" sz="half" idx="12"/>
          </p:nvPr>
        </p:nvSpPr>
        <p:spPr/>
        <p:txBody>
          <a:bodyPr/>
          <a:lstStyle/>
          <a:p>
            <a:fld id="{A28E5BD1-723F-5743-815C-AA13F68B6F1E}" type="datetime1">
              <a:rPr lang="en-US" smtClean="0"/>
              <a:t>9/7/25</a:t>
            </a:fld>
            <a:endParaRPr lang="en-US"/>
          </a:p>
        </p:txBody>
      </p:sp>
      <p:pic>
        <p:nvPicPr>
          <p:cNvPr id="6" name="Picture 5" descr="Timeline&#10;&#10;Description automatically generated">
            <a:extLst>
              <a:ext uri="{FF2B5EF4-FFF2-40B4-BE49-F238E27FC236}">
                <a16:creationId xmlns:a16="http://schemas.microsoft.com/office/drawing/2014/main" id="{2A115EA1-2EB1-E587-A253-CBA1DA562915}"/>
              </a:ext>
            </a:extLst>
          </p:cNvPr>
          <p:cNvPicPr>
            <a:picLocks noChangeAspect="1"/>
          </p:cNvPicPr>
          <p:nvPr userDrawn="1"/>
        </p:nvPicPr>
        <p:blipFill>
          <a:blip r:embed="rId2"/>
          <a:stretch>
            <a:fillRect/>
          </a:stretch>
        </p:blipFill>
        <p:spPr>
          <a:xfrm>
            <a:off x="-46617" y="-1597"/>
            <a:ext cx="12285233" cy="6859597"/>
          </a:xfrm>
          <a:prstGeom prst="rect">
            <a:avLst/>
          </a:prstGeom>
          <a:effectLst>
            <a:outerShdw blurRad="304800" dist="38100" dir="2700000" algn="tl" rotWithShape="0">
              <a:prstClr val="black">
                <a:alpha val="40000"/>
              </a:prstClr>
            </a:outerShdw>
          </a:effectLst>
        </p:spPr>
      </p:pic>
    </p:spTree>
    <p:extLst>
      <p:ext uri="{BB962C8B-B14F-4D97-AF65-F5344CB8AC3E}">
        <p14:creationId xmlns:p14="http://schemas.microsoft.com/office/powerpoint/2010/main" val="2735977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ogo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EFCD28-87F5-1F49-8D4B-24024A2B2E7F}"/>
              </a:ext>
            </a:extLst>
          </p:cNvPr>
          <p:cNvPicPr>
            <a:picLocks noChangeAspect="1"/>
          </p:cNvPicPr>
          <p:nvPr userDrawn="1"/>
        </p:nvPicPr>
        <p:blipFill>
          <a:blip r:embed="rId3"/>
          <a:stretch>
            <a:fillRect/>
          </a:stretch>
        </p:blipFill>
        <p:spPr>
          <a:xfrm>
            <a:off x="1690871" y="2199155"/>
            <a:ext cx="8810258" cy="2928141"/>
          </a:xfrm>
          <a:prstGeom prst="rect">
            <a:avLst/>
          </a:prstGeom>
        </p:spPr>
      </p:pic>
    </p:spTree>
    <p:extLst>
      <p:ext uri="{BB962C8B-B14F-4D97-AF65-F5344CB8AC3E}">
        <p14:creationId xmlns:p14="http://schemas.microsoft.com/office/powerpoint/2010/main" val="173629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Welcome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Welcome!</a:t>
            </a:r>
          </a:p>
        </p:txBody>
      </p:sp>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3"/>
          <a:stretch>
            <a:fillRect/>
          </a:stretch>
        </p:blipFill>
        <p:spPr>
          <a:xfrm rot="555489">
            <a:off x="2518293" y="0"/>
            <a:ext cx="6858000" cy="6858000"/>
          </a:xfrm>
          <a:prstGeom prst="rect">
            <a:avLst/>
          </a:prstGeom>
        </p:spPr>
      </p:pic>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spTree>
    <p:extLst>
      <p:ext uri="{BB962C8B-B14F-4D97-AF65-F5344CB8AC3E}">
        <p14:creationId xmlns:p14="http://schemas.microsoft.com/office/powerpoint/2010/main" val="3767515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903E-62F2-7343-97F6-95E6400D7C51}"/>
              </a:ext>
            </a:extLst>
          </p:cNvPr>
          <p:cNvSpPr>
            <a:spLocks noGrp="1"/>
          </p:cNvSpPr>
          <p:nvPr>
            <p:ph type="title"/>
          </p:nvPr>
        </p:nvSpPr>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B9D01F15-F625-BF48-AD8F-3ACE184A4369}"/>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0" name="Footer Placeholder 4">
            <a:extLst>
              <a:ext uri="{FF2B5EF4-FFF2-40B4-BE49-F238E27FC236}">
                <a16:creationId xmlns:a16="http://schemas.microsoft.com/office/drawing/2014/main" id="{C7CC4EFE-18B7-2D4B-AA77-814EC75AA41E}"/>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4" name="Date Placeholder 3">
            <a:extLst>
              <a:ext uri="{FF2B5EF4-FFF2-40B4-BE49-F238E27FC236}">
                <a16:creationId xmlns:a16="http://schemas.microsoft.com/office/drawing/2014/main" id="{C9042218-CCD5-0F41-B977-05E25FC8A81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62F0761D-F2A8-434C-9DD3-553D9DA10A98}" type="datetime1">
              <a:rPr lang="en-US" smtClean="0"/>
              <a:t>9/7/25</a:t>
            </a:fld>
            <a:endParaRPr lang="en-US"/>
          </a:p>
        </p:txBody>
      </p:sp>
      <p:pic>
        <p:nvPicPr>
          <p:cNvPr id="4" name="Picture 3">
            <a:extLst>
              <a:ext uri="{FF2B5EF4-FFF2-40B4-BE49-F238E27FC236}">
                <a16:creationId xmlns:a16="http://schemas.microsoft.com/office/drawing/2014/main" id="{F17C588B-B09B-9510-E995-2F2B4BC0A6B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517640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ank you sc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039D7-F0C3-274C-8402-F160EFCEE618}"/>
              </a:ext>
            </a:extLst>
          </p:cNvPr>
          <p:cNvSpPr txBox="1"/>
          <p:nvPr userDrawn="1"/>
        </p:nvSpPr>
        <p:spPr>
          <a:xfrm>
            <a:off x="2201390" y="1828116"/>
            <a:ext cx="7518400" cy="1200329"/>
          </a:xfrm>
          <a:prstGeom prst="rect">
            <a:avLst/>
          </a:prstGeom>
          <a:noFill/>
        </p:spPr>
        <p:txBody>
          <a:bodyPr wrap="square" rtlCol="0">
            <a:spAutoFit/>
          </a:bodyPr>
          <a:lstStyle/>
          <a:p>
            <a:pPr algn="ctr"/>
            <a:r>
              <a:rPr lang="en-US" sz="7200" b="1">
                <a:solidFill>
                  <a:srgbClr val="FF8300"/>
                </a:solidFill>
                <a:latin typeface="Libre Franklin" pitchFamily="2" charset="77"/>
              </a:rPr>
              <a:t>Thank You!</a:t>
            </a:r>
          </a:p>
        </p:txBody>
      </p:sp>
      <p:pic>
        <p:nvPicPr>
          <p:cNvPr id="3" name="Picture 2">
            <a:extLst>
              <a:ext uri="{FF2B5EF4-FFF2-40B4-BE49-F238E27FC236}">
                <a16:creationId xmlns:a16="http://schemas.microsoft.com/office/drawing/2014/main" id="{6D07E18F-6D68-C94F-895C-9E962F1FF30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54780" y="4504861"/>
            <a:ext cx="4165219" cy="1384335"/>
          </a:xfrm>
          <a:prstGeom prst="rect">
            <a:avLst/>
          </a:prstGeom>
        </p:spPr>
      </p:pic>
      <p:pic>
        <p:nvPicPr>
          <p:cNvPr id="4" name="Picture 3">
            <a:extLst>
              <a:ext uri="{FF2B5EF4-FFF2-40B4-BE49-F238E27FC236}">
                <a16:creationId xmlns:a16="http://schemas.microsoft.com/office/drawing/2014/main" id="{8F673EB2-B311-8E43-BBD9-928C3661D47F}"/>
              </a:ext>
            </a:extLst>
          </p:cNvPr>
          <p:cNvPicPr>
            <a:picLocks noChangeAspect="1"/>
          </p:cNvPicPr>
          <p:nvPr userDrawn="1"/>
        </p:nvPicPr>
        <p:blipFill>
          <a:blip r:embed="rId4"/>
          <a:stretch>
            <a:fillRect/>
          </a:stretch>
        </p:blipFill>
        <p:spPr>
          <a:xfrm rot="555489">
            <a:off x="2708390" y="158269"/>
            <a:ext cx="6858000" cy="6858000"/>
          </a:xfrm>
          <a:prstGeom prst="rect">
            <a:avLst/>
          </a:prstGeom>
        </p:spPr>
      </p:pic>
    </p:spTree>
    <p:extLst>
      <p:ext uri="{BB962C8B-B14F-4D97-AF65-F5344CB8AC3E}">
        <p14:creationId xmlns:p14="http://schemas.microsoft.com/office/powerpoint/2010/main" val="38069072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er Journey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628F2D-2AEC-8355-2830-42D5F8EB06F5}"/>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7C4CAFBC-5C0E-E673-284E-874939833E59}"/>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69DC3FC-92BE-3245-C37A-CEC6F11FD0CA}"/>
              </a:ext>
            </a:extLst>
          </p:cNvPr>
          <p:cNvSpPr>
            <a:spLocks noGrp="1"/>
          </p:cNvSpPr>
          <p:nvPr>
            <p:ph type="dt" sz="half" idx="12"/>
          </p:nvPr>
        </p:nvSpPr>
        <p:spPr/>
        <p:txBody>
          <a:bodyPr/>
          <a:lstStyle/>
          <a:p>
            <a:fld id="{A28E5BD1-723F-5743-815C-AA13F68B6F1E}" type="datetime1">
              <a:rPr lang="en-US" smtClean="0"/>
              <a:t>9/7/25</a:t>
            </a:fld>
            <a:endParaRPr lang="en-US"/>
          </a:p>
        </p:txBody>
      </p:sp>
      <p:sp>
        <p:nvSpPr>
          <p:cNvPr id="6" name="Rectangle 5">
            <a:extLst>
              <a:ext uri="{FF2B5EF4-FFF2-40B4-BE49-F238E27FC236}">
                <a16:creationId xmlns:a16="http://schemas.microsoft.com/office/drawing/2014/main" id="{C3546048-3489-559E-DFB0-ADA927044F9B}"/>
              </a:ext>
            </a:extLst>
          </p:cNvPr>
          <p:cNvSpPr/>
          <p:nvPr userDrawn="1"/>
        </p:nvSpPr>
        <p:spPr>
          <a:xfrm>
            <a:off x="4469811" y="508659"/>
            <a:ext cx="5789006" cy="5912366"/>
          </a:xfrm>
          <a:prstGeom prst="rect">
            <a:avLst/>
          </a:prstGeom>
          <a:gradFill flip="none" rotWithShape="1">
            <a:gsLst>
              <a:gs pos="0">
                <a:schemeClr val="tx2"/>
              </a:gs>
              <a:gs pos="10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Learning Experiences</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7" name="Rectangle 6">
            <a:extLst>
              <a:ext uri="{FF2B5EF4-FFF2-40B4-BE49-F238E27FC236}">
                <a16:creationId xmlns:a16="http://schemas.microsoft.com/office/drawing/2014/main" id="{2AFA5447-DD2B-04ED-C054-6E2A3A5F0B2B}"/>
              </a:ext>
            </a:extLst>
          </p:cNvPr>
          <p:cNvSpPr/>
          <p:nvPr userDrawn="1"/>
        </p:nvSpPr>
        <p:spPr>
          <a:xfrm rot="16200000">
            <a:off x="4564990" y="-1188143"/>
            <a:ext cx="3703394" cy="10011449"/>
          </a:xfrm>
          <a:prstGeom prst="rect">
            <a:avLst/>
          </a:prstGeom>
          <a:gradFill flip="none" rotWithShape="1">
            <a:gsLst>
              <a:gs pos="0">
                <a:schemeClr val="tx2"/>
              </a:gs>
              <a:gs pos="11000">
                <a:schemeClr val="accent6">
                  <a:lumMod val="45000"/>
                  <a:lumOff val="55000"/>
                </a:schemeClr>
              </a:gs>
              <a:gs pos="100000">
                <a:schemeClr val="bg2"/>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Original Content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r>
              <a:rPr lang="en-US" b="1">
                <a:latin typeface="Libre Franklin" pitchFamily="2" charset="77"/>
              </a:rPr>
              <a:t>t</a:t>
            </a: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a:p>
            <a:pPr algn="ctr"/>
            <a:endParaRPr lang="en-US" b="1">
              <a:latin typeface="Libre Franklin" pitchFamily="2" charset="77"/>
            </a:endParaRPr>
          </a:p>
        </p:txBody>
      </p:sp>
      <p:sp>
        <p:nvSpPr>
          <p:cNvPr id="8" name="Rectangle 7">
            <a:extLst>
              <a:ext uri="{FF2B5EF4-FFF2-40B4-BE49-F238E27FC236}">
                <a16:creationId xmlns:a16="http://schemas.microsoft.com/office/drawing/2014/main" id="{0746F03F-13B8-1F44-A3DB-939318A193EE}"/>
              </a:ext>
            </a:extLst>
          </p:cNvPr>
          <p:cNvSpPr/>
          <p:nvPr userDrawn="1"/>
        </p:nvSpPr>
        <p:spPr>
          <a:xfrm>
            <a:off x="9624780" y="2855457"/>
            <a:ext cx="1797630" cy="1939781"/>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9" name="Freeform 8">
            <a:extLst>
              <a:ext uri="{FF2B5EF4-FFF2-40B4-BE49-F238E27FC236}">
                <a16:creationId xmlns:a16="http://schemas.microsoft.com/office/drawing/2014/main" id="{15F5D7AC-0843-49B4-78A2-C00184224D16}"/>
              </a:ext>
            </a:extLst>
          </p:cNvPr>
          <p:cNvSpPr/>
          <p:nvPr userDrawn="1"/>
        </p:nvSpPr>
        <p:spPr>
          <a:xfrm rot="5400000">
            <a:off x="7644840" y="2586171"/>
            <a:ext cx="1939779"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607E26EC-C6B4-96A6-6039-EDAFFB39A99F}"/>
              </a:ext>
            </a:extLst>
          </p:cNvPr>
          <p:cNvSpPr/>
          <p:nvPr userDrawn="1"/>
        </p:nvSpPr>
        <p:spPr>
          <a:xfrm rot="5400000">
            <a:off x="5484474" y="2559273"/>
            <a:ext cx="1940050"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5D3AB6D5-55E9-48C1-013F-F8A77BE9A422}"/>
              </a:ext>
            </a:extLst>
          </p:cNvPr>
          <p:cNvSpPr/>
          <p:nvPr userDrawn="1"/>
        </p:nvSpPr>
        <p:spPr>
          <a:xfrm rot="5400000">
            <a:off x="3302562" y="2616746"/>
            <a:ext cx="1939782"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502180-4C70-8976-A75A-ADEC56FA2A52}"/>
              </a:ext>
            </a:extLst>
          </p:cNvPr>
          <p:cNvSpPr txBox="1"/>
          <p:nvPr userDrawn="1"/>
        </p:nvSpPr>
        <p:spPr>
          <a:xfrm>
            <a:off x="5557345" y="3767582"/>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3" name="TextBox 12">
            <a:extLst>
              <a:ext uri="{FF2B5EF4-FFF2-40B4-BE49-F238E27FC236}">
                <a16:creationId xmlns:a16="http://schemas.microsoft.com/office/drawing/2014/main" id="{BCF1F80E-5AAF-F4EF-D4CB-B2F7620610EE}"/>
              </a:ext>
            </a:extLst>
          </p:cNvPr>
          <p:cNvSpPr txBox="1"/>
          <p:nvPr userDrawn="1"/>
        </p:nvSpPr>
        <p:spPr>
          <a:xfrm>
            <a:off x="7631566" y="3766731"/>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14" name="TextBox 13">
            <a:extLst>
              <a:ext uri="{FF2B5EF4-FFF2-40B4-BE49-F238E27FC236}">
                <a16:creationId xmlns:a16="http://schemas.microsoft.com/office/drawing/2014/main" id="{A12CBF20-B1C3-DAAE-8053-BD4F70BF76CA}"/>
              </a:ext>
            </a:extLst>
          </p:cNvPr>
          <p:cNvSpPr txBox="1"/>
          <p:nvPr userDrawn="1"/>
        </p:nvSpPr>
        <p:spPr>
          <a:xfrm>
            <a:off x="9743942" y="3768725"/>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15" name="Picture 14">
            <a:extLst>
              <a:ext uri="{FF2B5EF4-FFF2-40B4-BE49-F238E27FC236}">
                <a16:creationId xmlns:a16="http://schemas.microsoft.com/office/drawing/2014/main" id="{47063C24-493C-9484-142B-53B82D69E3AA}"/>
              </a:ext>
            </a:extLst>
          </p:cNvPr>
          <p:cNvPicPr>
            <a:picLocks noChangeAspect="1"/>
          </p:cNvPicPr>
          <p:nvPr userDrawn="1"/>
        </p:nvPicPr>
        <p:blipFill>
          <a:blip r:embed="rId2"/>
          <a:stretch>
            <a:fillRect/>
          </a:stretch>
        </p:blipFill>
        <p:spPr>
          <a:xfrm>
            <a:off x="6002176" y="3082544"/>
            <a:ext cx="873838" cy="685916"/>
          </a:xfrm>
          <a:prstGeom prst="rect">
            <a:avLst/>
          </a:prstGeom>
        </p:spPr>
      </p:pic>
      <p:pic>
        <p:nvPicPr>
          <p:cNvPr id="16" name="Picture 15">
            <a:extLst>
              <a:ext uri="{FF2B5EF4-FFF2-40B4-BE49-F238E27FC236}">
                <a16:creationId xmlns:a16="http://schemas.microsoft.com/office/drawing/2014/main" id="{2D592550-20CF-574F-5E74-77F0CCCCEC05}"/>
              </a:ext>
            </a:extLst>
          </p:cNvPr>
          <p:cNvPicPr>
            <a:picLocks noChangeAspect="1"/>
          </p:cNvPicPr>
          <p:nvPr userDrawn="1"/>
        </p:nvPicPr>
        <p:blipFill>
          <a:blip r:embed="rId3"/>
          <a:stretch>
            <a:fillRect/>
          </a:stretch>
        </p:blipFill>
        <p:spPr>
          <a:xfrm>
            <a:off x="10211324" y="3025360"/>
            <a:ext cx="594571" cy="719744"/>
          </a:xfrm>
          <a:prstGeom prst="rect">
            <a:avLst/>
          </a:prstGeom>
        </p:spPr>
      </p:pic>
      <p:pic>
        <p:nvPicPr>
          <p:cNvPr id="17" name="Picture 16">
            <a:extLst>
              <a:ext uri="{FF2B5EF4-FFF2-40B4-BE49-F238E27FC236}">
                <a16:creationId xmlns:a16="http://schemas.microsoft.com/office/drawing/2014/main" id="{BD6A26A3-CEE1-BA1F-3E23-91FEE72EE3BD}"/>
              </a:ext>
            </a:extLst>
          </p:cNvPr>
          <p:cNvPicPr>
            <a:picLocks noChangeAspect="1"/>
          </p:cNvPicPr>
          <p:nvPr userDrawn="1"/>
        </p:nvPicPr>
        <p:blipFill>
          <a:blip r:embed="rId4"/>
          <a:stretch>
            <a:fillRect/>
          </a:stretch>
        </p:blipFill>
        <p:spPr>
          <a:xfrm>
            <a:off x="8169212" y="3002212"/>
            <a:ext cx="879660" cy="762372"/>
          </a:xfrm>
          <a:prstGeom prst="rect">
            <a:avLst/>
          </a:prstGeom>
        </p:spPr>
      </p:pic>
      <p:sp>
        <p:nvSpPr>
          <p:cNvPr id="18" name="Rounded Rectangle 4">
            <a:extLst>
              <a:ext uri="{FF2B5EF4-FFF2-40B4-BE49-F238E27FC236}">
                <a16:creationId xmlns:a16="http://schemas.microsoft.com/office/drawing/2014/main" id="{E54CB5D2-D4B2-9131-8B89-D929BDBDDF69}"/>
              </a:ext>
            </a:extLst>
          </p:cNvPr>
          <p:cNvSpPr txBox="1"/>
          <p:nvPr userDrawn="1"/>
        </p:nvSpPr>
        <p:spPr>
          <a:xfrm>
            <a:off x="5441957" y="4103430"/>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Participant</a:t>
            </a:r>
          </a:p>
        </p:txBody>
      </p:sp>
      <p:sp>
        <p:nvSpPr>
          <p:cNvPr id="19" name="Rounded Rectangle 4">
            <a:extLst>
              <a:ext uri="{FF2B5EF4-FFF2-40B4-BE49-F238E27FC236}">
                <a16:creationId xmlns:a16="http://schemas.microsoft.com/office/drawing/2014/main" id="{86EB3E20-6F0C-6E25-C380-9C127D44FCF6}"/>
              </a:ext>
            </a:extLst>
          </p:cNvPr>
          <p:cNvSpPr txBox="1"/>
          <p:nvPr userDrawn="1"/>
        </p:nvSpPr>
        <p:spPr>
          <a:xfrm>
            <a:off x="7533595" y="4186732"/>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In-person Participant</a:t>
            </a:r>
          </a:p>
        </p:txBody>
      </p:sp>
      <p:sp>
        <p:nvSpPr>
          <p:cNvPr id="20" name="Rounded Rectangle 4">
            <a:extLst>
              <a:ext uri="{FF2B5EF4-FFF2-40B4-BE49-F238E27FC236}">
                <a16:creationId xmlns:a16="http://schemas.microsoft.com/office/drawing/2014/main" id="{7B11F2B1-CD89-B317-96E9-93041C8EF4B0}"/>
              </a:ext>
            </a:extLst>
          </p:cNvPr>
          <p:cNvSpPr txBox="1"/>
          <p:nvPr userDrawn="1"/>
        </p:nvSpPr>
        <p:spPr>
          <a:xfrm>
            <a:off x="9945426" y="4166918"/>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Mentor &amp; Co-creator</a:t>
            </a:r>
          </a:p>
        </p:txBody>
      </p:sp>
      <p:sp>
        <p:nvSpPr>
          <p:cNvPr id="21" name="Rectangle 20">
            <a:extLst>
              <a:ext uri="{FF2B5EF4-FFF2-40B4-BE49-F238E27FC236}">
                <a16:creationId xmlns:a16="http://schemas.microsoft.com/office/drawing/2014/main" id="{9F015BB8-1DF6-1819-6B73-8FB01C293307}"/>
              </a:ext>
            </a:extLst>
          </p:cNvPr>
          <p:cNvSpPr/>
          <p:nvPr userDrawn="1"/>
        </p:nvSpPr>
        <p:spPr>
          <a:xfrm>
            <a:off x="8581391" y="1205155"/>
            <a:ext cx="2841019" cy="153650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400" b="1">
              <a:latin typeface="Libre Franklin" pitchFamily="2" charset="77"/>
            </a:endParaRPr>
          </a:p>
        </p:txBody>
      </p:sp>
      <p:sp>
        <p:nvSpPr>
          <p:cNvPr id="22" name="Freeform 21">
            <a:extLst>
              <a:ext uri="{FF2B5EF4-FFF2-40B4-BE49-F238E27FC236}">
                <a16:creationId xmlns:a16="http://schemas.microsoft.com/office/drawing/2014/main" id="{C99B1DDA-F00E-10A3-F107-EB2C0262B447}"/>
              </a:ext>
            </a:extLst>
          </p:cNvPr>
          <p:cNvSpPr/>
          <p:nvPr userDrawn="1"/>
        </p:nvSpPr>
        <p:spPr>
          <a:xfrm rot="5400000">
            <a:off x="6554036" y="335642"/>
            <a:ext cx="1536498" cy="327553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3" name="Freeform 22">
            <a:extLst>
              <a:ext uri="{FF2B5EF4-FFF2-40B4-BE49-F238E27FC236}">
                <a16:creationId xmlns:a16="http://schemas.microsoft.com/office/drawing/2014/main" id="{741A7D91-8F03-785A-E9C6-C28C8F2D2845}"/>
              </a:ext>
            </a:extLst>
          </p:cNvPr>
          <p:cNvSpPr/>
          <p:nvPr userDrawn="1"/>
        </p:nvSpPr>
        <p:spPr>
          <a:xfrm rot="5400000">
            <a:off x="3763190" y="502505"/>
            <a:ext cx="1535761" cy="29422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b="1">
              <a:latin typeface="Libre Franklin" pitchFamily="2" charset="77"/>
            </a:endParaRPr>
          </a:p>
        </p:txBody>
      </p:sp>
      <p:sp>
        <p:nvSpPr>
          <p:cNvPr id="24" name="Rounded Rectangle 4">
            <a:extLst>
              <a:ext uri="{FF2B5EF4-FFF2-40B4-BE49-F238E27FC236}">
                <a16:creationId xmlns:a16="http://schemas.microsoft.com/office/drawing/2014/main" id="{16F6B0D7-A680-E3E3-CA19-A590961B32CE}"/>
              </a:ext>
            </a:extLst>
          </p:cNvPr>
          <p:cNvSpPr txBox="1"/>
          <p:nvPr userDrawn="1"/>
        </p:nvSpPr>
        <p:spPr>
          <a:xfrm>
            <a:off x="3183888" y="4098184"/>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Consumer</a:t>
            </a:r>
          </a:p>
        </p:txBody>
      </p:sp>
      <p:sp>
        <p:nvSpPr>
          <p:cNvPr id="25" name="TextBox 24">
            <a:extLst>
              <a:ext uri="{FF2B5EF4-FFF2-40B4-BE49-F238E27FC236}">
                <a16:creationId xmlns:a16="http://schemas.microsoft.com/office/drawing/2014/main" id="{426FD821-B841-82A6-DD54-02E27D5CC4A4}"/>
              </a:ext>
            </a:extLst>
          </p:cNvPr>
          <p:cNvSpPr txBox="1"/>
          <p:nvPr userDrawn="1"/>
        </p:nvSpPr>
        <p:spPr>
          <a:xfrm>
            <a:off x="3463520" y="3767582"/>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pic>
        <p:nvPicPr>
          <p:cNvPr id="26" name="Picture 25">
            <a:extLst>
              <a:ext uri="{FF2B5EF4-FFF2-40B4-BE49-F238E27FC236}">
                <a16:creationId xmlns:a16="http://schemas.microsoft.com/office/drawing/2014/main" id="{CDE705DF-3152-A300-4EF1-A76B51115324}"/>
              </a:ext>
            </a:extLst>
          </p:cNvPr>
          <p:cNvPicPr>
            <a:picLocks noChangeAspect="1"/>
          </p:cNvPicPr>
          <p:nvPr userDrawn="1"/>
        </p:nvPicPr>
        <p:blipFill>
          <a:blip r:embed="rId5"/>
          <a:stretch>
            <a:fillRect/>
          </a:stretch>
        </p:blipFill>
        <p:spPr>
          <a:xfrm>
            <a:off x="3851589" y="3132108"/>
            <a:ext cx="672060" cy="648058"/>
          </a:xfrm>
          <a:prstGeom prst="rect">
            <a:avLst/>
          </a:prstGeom>
        </p:spPr>
      </p:pic>
      <p:sp>
        <p:nvSpPr>
          <p:cNvPr id="27" name="TextBox 26">
            <a:extLst>
              <a:ext uri="{FF2B5EF4-FFF2-40B4-BE49-F238E27FC236}">
                <a16:creationId xmlns:a16="http://schemas.microsoft.com/office/drawing/2014/main" id="{60A692A8-9C95-A76D-856D-31AD6B58BE79}"/>
              </a:ext>
            </a:extLst>
          </p:cNvPr>
          <p:cNvSpPr txBox="1"/>
          <p:nvPr userDrawn="1"/>
        </p:nvSpPr>
        <p:spPr>
          <a:xfrm>
            <a:off x="3607572" y="1631230"/>
            <a:ext cx="1794307" cy="338554"/>
          </a:xfrm>
          <a:prstGeom prst="rect">
            <a:avLst/>
          </a:prstGeom>
          <a:noFill/>
        </p:spPr>
        <p:txBody>
          <a:bodyPr wrap="square" rtlCol="0">
            <a:spAutoFit/>
          </a:bodyPr>
          <a:lstStyle/>
          <a:p>
            <a:pPr algn="ctr"/>
            <a:r>
              <a:rPr lang="en-US" sz="1200">
                <a:solidFill>
                  <a:schemeClr val="tx2">
                    <a:lumMod val="60000"/>
                    <a:lumOff val="40000"/>
                  </a:schemeClr>
                </a:solidFill>
                <a:latin typeface="Libre Franklin" pitchFamily="2" charset="77"/>
              </a:rPr>
              <a:t> </a:t>
            </a:r>
            <a:r>
              <a:rPr lang="en-US" sz="1600" b="1" spc="300">
                <a:solidFill>
                  <a:schemeClr val="tx2">
                    <a:lumMod val="60000"/>
                    <a:lumOff val="40000"/>
                  </a:schemeClr>
                </a:solidFill>
                <a:latin typeface="Libre Franklin" pitchFamily="2" charset="77"/>
              </a:rPr>
              <a:t>ACTIVE</a:t>
            </a:r>
          </a:p>
        </p:txBody>
      </p:sp>
      <p:sp>
        <p:nvSpPr>
          <p:cNvPr id="28" name="TextBox 27">
            <a:extLst>
              <a:ext uri="{FF2B5EF4-FFF2-40B4-BE49-F238E27FC236}">
                <a16:creationId xmlns:a16="http://schemas.microsoft.com/office/drawing/2014/main" id="{E6FAEAD3-CBC6-6933-091D-ABDA5BFCC06E}"/>
              </a:ext>
            </a:extLst>
          </p:cNvPr>
          <p:cNvSpPr txBox="1"/>
          <p:nvPr userDrawn="1"/>
        </p:nvSpPr>
        <p:spPr>
          <a:xfrm>
            <a:off x="9207896" y="1632626"/>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COMMUNITY</a:t>
            </a:r>
          </a:p>
        </p:txBody>
      </p:sp>
      <p:sp>
        <p:nvSpPr>
          <p:cNvPr id="29" name="TextBox 28">
            <a:extLst>
              <a:ext uri="{FF2B5EF4-FFF2-40B4-BE49-F238E27FC236}">
                <a16:creationId xmlns:a16="http://schemas.microsoft.com/office/drawing/2014/main" id="{97B47FAC-F5F5-2779-7D60-EA1A174D94C9}"/>
              </a:ext>
            </a:extLst>
          </p:cNvPr>
          <p:cNvSpPr txBox="1"/>
          <p:nvPr userDrawn="1"/>
        </p:nvSpPr>
        <p:spPr>
          <a:xfrm>
            <a:off x="6410049" y="1633768"/>
            <a:ext cx="2010008" cy="338554"/>
          </a:xfrm>
          <a:prstGeom prst="rect">
            <a:avLst/>
          </a:prstGeom>
          <a:noFill/>
        </p:spPr>
        <p:txBody>
          <a:bodyPr wrap="square" rtlCol="0">
            <a:spAutoFit/>
          </a:bodyPr>
          <a:lstStyle/>
          <a:p>
            <a:pPr algn="ctr"/>
            <a:r>
              <a:rPr lang="en-US" sz="1600" b="1" spc="300">
                <a:solidFill>
                  <a:schemeClr val="tx2">
                    <a:lumMod val="60000"/>
                    <a:lumOff val="40000"/>
                  </a:schemeClr>
                </a:solidFill>
                <a:latin typeface="Libre Franklin" pitchFamily="2" charset="77"/>
              </a:rPr>
              <a:t>ASSOCIATED</a:t>
            </a:r>
          </a:p>
        </p:txBody>
      </p:sp>
      <p:sp>
        <p:nvSpPr>
          <p:cNvPr id="30" name="Rounded Rectangle 4">
            <a:extLst>
              <a:ext uri="{FF2B5EF4-FFF2-40B4-BE49-F238E27FC236}">
                <a16:creationId xmlns:a16="http://schemas.microsoft.com/office/drawing/2014/main" id="{C33E711F-BCE6-A528-2284-32AAB2A54987}"/>
              </a:ext>
            </a:extLst>
          </p:cNvPr>
          <p:cNvSpPr txBox="1"/>
          <p:nvPr userDrawn="1"/>
        </p:nvSpPr>
        <p:spPr>
          <a:xfrm>
            <a:off x="3745319" y="1863429"/>
            <a:ext cx="1563453"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spcBef>
                <a:spcPct val="0"/>
              </a:spcBef>
            </a:pPr>
            <a:r>
              <a:rPr lang="en-US" sz="1200" i="1">
                <a:solidFill>
                  <a:srgbClr val="4D4D4C"/>
                </a:solidFill>
                <a:latin typeface="TeXGyreSchola" pitchFamily="2" charset="77"/>
              </a:rPr>
              <a:t>Signed on to a writing or presenting project</a:t>
            </a:r>
          </a:p>
        </p:txBody>
      </p:sp>
      <p:sp>
        <p:nvSpPr>
          <p:cNvPr id="31" name="Rounded Rectangle 4">
            <a:extLst>
              <a:ext uri="{FF2B5EF4-FFF2-40B4-BE49-F238E27FC236}">
                <a16:creationId xmlns:a16="http://schemas.microsoft.com/office/drawing/2014/main" id="{509023DD-9581-A88B-F564-963CC27E26CA}"/>
              </a:ext>
            </a:extLst>
          </p:cNvPr>
          <p:cNvSpPr txBox="1"/>
          <p:nvPr userDrawn="1"/>
        </p:nvSpPr>
        <p:spPr>
          <a:xfrm>
            <a:off x="6248715" y="1863429"/>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Has completed 1+ projects,</a:t>
            </a:r>
          </a:p>
          <a:p>
            <a:pPr marL="0" lvl="1" algn="ctr" defTabSz="777875"/>
            <a:r>
              <a:rPr lang="en-US" sz="1200" i="1">
                <a:solidFill>
                  <a:srgbClr val="4D4D4C"/>
                </a:solidFill>
                <a:latin typeface="TeXGyreSchola" pitchFamily="2" charset="77"/>
              </a:rPr>
              <a:t>Receives BRI Scholar comms</a:t>
            </a:r>
          </a:p>
        </p:txBody>
      </p:sp>
      <p:sp>
        <p:nvSpPr>
          <p:cNvPr id="32" name="Rounded Rectangle 4">
            <a:extLst>
              <a:ext uri="{FF2B5EF4-FFF2-40B4-BE49-F238E27FC236}">
                <a16:creationId xmlns:a16="http://schemas.microsoft.com/office/drawing/2014/main" id="{264A52C7-DAB1-4178-6456-F52535E43524}"/>
              </a:ext>
            </a:extLst>
          </p:cNvPr>
          <p:cNvSpPr txBox="1"/>
          <p:nvPr userDrawn="1"/>
        </p:nvSpPr>
        <p:spPr>
          <a:xfrm>
            <a:off x="9020362" y="1840055"/>
            <a:ext cx="229083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Completed 5+ projects, hosts BRI on campus, publicly endorses BRI</a:t>
            </a:r>
          </a:p>
        </p:txBody>
      </p:sp>
      <p:sp>
        <p:nvSpPr>
          <p:cNvPr id="33" name="Rectangle 32">
            <a:extLst>
              <a:ext uri="{FF2B5EF4-FFF2-40B4-BE49-F238E27FC236}">
                <a16:creationId xmlns:a16="http://schemas.microsoft.com/office/drawing/2014/main" id="{171B98C2-01CA-3E4B-2E56-78089D2830D9}"/>
              </a:ext>
            </a:extLst>
          </p:cNvPr>
          <p:cNvSpPr/>
          <p:nvPr userDrawn="1"/>
        </p:nvSpPr>
        <p:spPr>
          <a:xfrm rot="16200000">
            <a:off x="1757791" y="3489185"/>
            <a:ext cx="1940049" cy="672058"/>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TEACHERS</a:t>
            </a:r>
          </a:p>
        </p:txBody>
      </p:sp>
      <p:sp>
        <p:nvSpPr>
          <p:cNvPr id="34" name="Rectangle 33">
            <a:extLst>
              <a:ext uri="{FF2B5EF4-FFF2-40B4-BE49-F238E27FC236}">
                <a16:creationId xmlns:a16="http://schemas.microsoft.com/office/drawing/2014/main" id="{D7CBCC3D-1BB1-40C9-CCF3-EE415A289309}"/>
              </a:ext>
            </a:extLst>
          </p:cNvPr>
          <p:cNvSpPr/>
          <p:nvPr userDrawn="1"/>
        </p:nvSpPr>
        <p:spPr>
          <a:xfrm rot="16200000">
            <a:off x="1955687" y="1637377"/>
            <a:ext cx="1536500" cy="672058"/>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SCHOLARS</a:t>
            </a:r>
          </a:p>
        </p:txBody>
      </p:sp>
      <p:sp>
        <p:nvSpPr>
          <p:cNvPr id="35" name="Rectangle 34">
            <a:extLst>
              <a:ext uri="{FF2B5EF4-FFF2-40B4-BE49-F238E27FC236}">
                <a16:creationId xmlns:a16="http://schemas.microsoft.com/office/drawing/2014/main" id="{83FA629F-2610-B087-3690-411A80C4CDC2}"/>
              </a:ext>
            </a:extLst>
          </p:cNvPr>
          <p:cNvSpPr/>
          <p:nvPr userDrawn="1"/>
        </p:nvSpPr>
        <p:spPr>
          <a:xfrm>
            <a:off x="3754489" y="4913123"/>
            <a:ext cx="3083864" cy="1508283"/>
          </a:xfrm>
          <a:prstGeom prst="rect">
            <a:avLst/>
          </a:prstGeom>
          <a:solidFill>
            <a:schemeClr val="bg2"/>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Libre Franklin" pitchFamily="2" charset="77"/>
              </a:rPr>
              <a:t>Think the Vote</a:t>
            </a:r>
          </a:p>
        </p:txBody>
      </p:sp>
      <p:sp>
        <p:nvSpPr>
          <p:cNvPr id="36" name="Rectangle 35">
            <a:extLst>
              <a:ext uri="{FF2B5EF4-FFF2-40B4-BE49-F238E27FC236}">
                <a16:creationId xmlns:a16="http://schemas.microsoft.com/office/drawing/2014/main" id="{EB7FEE84-5739-C924-C745-F0197FB59B81}"/>
              </a:ext>
            </a:extLst>
          </p:cNvPr>
          <p:cNvSpPr/>
          <p:nvPr userDrawn="1"/>
        </p:nvSpPr>
        <p:spPr>
          <a:xfrm rot="16200000">
            <a:off x="2665507" y="5332043"/>
            <a:ext cx="1505907" cy="672058"/>
          </a:xfrm>
          <a:prstGeom prst="rect">
            <a:avLst/>
          </a:prstGeom>
          <a:solidFill>
            <a:schemeClr val="accent3">
              <a:lumMod val="60000"/>
              <a:lumOff val="40000"/>
            </a:schemeClr>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Voice</a:t>
            </a:r>
          </a:p>
        </p:txBody>
      </p:sp>
      <p:sp>
        <p:nvSpPr>
          <p:cNvPr id="37" name="Rectangle 36">
            <a:extLst>
              <a:ext uri="{FF2B5EF4-FFF2-40B4-BE49-F238E27FC236}">
                <a16:creationId xmlns:a16="http://schemas.microsoft.com/office/drawing/2014/main" id="{CBF4876E-7928-83D2-54B4-44B987409BC3}"/>
              </a:ext>
            </a:extLst>
          </p:cNvPr>
          <p:cNvSpPr/>
          <p:nvPr userDrawn="1"/>
        </p:nvSpPr>
        <p:spPr>
          <a:xfrm>
            <a:off x="7533595" y="4913123"/>
            <a:ext cx="3888814" cy="1508283"/>
          </a:xfrm>
          <a:prstGeom prst="rect">
            <a:avLst/>
          </a:prstGeom>
          <a:solidFill>
            <a:schemeClr val="bg2"/>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Libre Franklin" pitchFamily="2" charset="77"/>
              </a:rPr>
              <a:t>My Impact Challenge</a:t>
            </a:r>
          </a:p>
          <a:p>
            <a:pPr algn="ctr"/>
            <a:r>
              <a:rPr lang="en-US" b="1">
                <a:solidFill>
                  <a:schemeClr val="tx1"/>
                </a:solidFill>
                <a:latin typeface="Libre Franklin" pitchFamily="2" charset="77"/>
              </a:rPr>
              <a:t>Student Fellowship</a:t>
            </a:r>
          </a:p>
        </p:txBody>
      </p:sp>
      <p:sp>
        <p:nvSpPr>
          <p:cNvPr id="38" name="Rectangle 37">
            <a:extLst>
              <a:ext uri="{FF2B5EF4-FFF2-40B4-BE49-F238E27FC236}">
                <a16:creationId xmlns:a16="http://schemas.microsoft.com/office/drawing/2014/main" id="{E0E9E841-C097-27D9-742B-A7880A91337A}"/>
              </a:ext>
            </a:extLst>
          </p:cNvPr>
          <p:cNvSpPr/>
          <p:nvPr userDrawn="1"/>
        </p:nvSpPr>
        <p:spPr>
          <a:xfrm rot="16200000">
            <a:off x="6421432" y="5332042"/>
            <a:ext cx="1505907" cy="672058"/>
          </a:xfrm>
          <a:prstGeom prst="rect">
            <a:avLst/>
          </a:prstGeom>
          <a:solidFill>
            <a:schemeClr val="accent3">
              <a:lumMod val="75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2"/>
                </a:solidFill>
                <a:latin typeface="Libre Franklin" pitchFamily="2" charset="77"/>
              </a:rPr>
              <a:t>Agency</a:t>
            </a:r>
          </a:p>
        </p:txBody>
      </p:sp>
      <p:sp>
        <p:nvSpPr>
          <p:cNvPr id="39" name="Rectangle 38">
            <a:extLst>
              <a:ext uri="{FF2B5EF4-FFF2-40B4-BE49-F238E27FC236}">
                <a16:creationId xmlns:a16="http://schemas.microsoft.com/office/drawing/2014/main" id="{F14120E6-C37E-B89C-4A70-6DBAB289204A}"/>
              </a:ext>
            </a:extLst>
          </p:cNvPr>
          <p:cNvSpPr/>
          <p:nvPr userDrawn="1"/>
        </p:nvSpPr>
        <p:spPr>
          <a:xfrm rot="16200000">
            <a:off x="1970983" y="5332042"/>
            <a:ext cx="1505907" cy="672058"/>
          </a:xfrm>
          <a:prstGeom prst="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Libre Franklin" pitchFamily="2" charset="77"/>
              </a:rPr>
              <a:t>STUDENTS</a:t>
            </a:r>
          </a:p>
        </p:txBody>
      </p:sp>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175178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1" name="Picture 40" descr="A close up of a logo&#10;&#10;Description automatically generated">
            <a:extLst>
              <a:ext uri="{FF2B5EF4-FFF2-40B4-BE49-F238E27FC236}">
                <a16:creationId xmlns:a16="http://schemas.microsoft.com/office/drawing/2014/main" id="{647B441C-372E-B7A9-7886-F9314C9D175F}"/>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2" name="TextBox 1">
            <a:extLst>
              <a:ext uri="{FF2B5EF4-FFF2-40B4-BE49-F238E27FC236}">
                <a16:creationId xmlns:a16="http://schemas.microsoft.com/office/drawing/2014/main" id="{63155804-B4CA-F4CD-537D-370EF6884B4B}"/>
              </a:ext>
            </a:extLst>
          </p:cNvPr>
          <p:cNvSpPr txBox="1"/>
          <p:nvPr userDrawn="1"/>
        </p:nvSpPr>
        <p:spPr>
          <a:xfrm>
            <a:off x="1649573" y="148913"/>
            <a:ext cx="3549650" cy="5478423"/>
          </a:xfrm>
          <a:prstGeom prst="rect">
            <a:avLst/>
          </a:prstGeom>
          <a:noFill/>
          <a:effectLst>
            <a:outerShdw blurRad="177800" dist="68678" dir="2700000" algn="tl" rotWithShape="0">
              <a:prstClr val="black">
                <a:alpha val="30252"/>
              </a:prstClr>
            </a:outerShdw>
          </a:effectLst>
        </p:spPr>
        <p:txBody>
          <a:bodyPr wrap="square" rtlCol="0">
            <a:spAutoFit/>
          </a:bodyPr>
          <a:lstStyle/>
          <a:p>
            <a:pPr algn="ctr"/>
            <a:r>
              <a:rPr lang="en-US" sz="35000" b="1">
                <a:solidFill>
                  <a:schemeClr val="accent2"/>
                </a:solidFill>
                <a:latin typeface="Libre Baskerville" panose="02000000000000000000" pitchFamily="2" charset="0"/>
              </a:rPr>
              <a:t>Q</a:t>
            </a:r>
          </a:p>
        </p:txBody>
      </p:sp>
      <p:sp>
        <p:nvSpPr>
          <p:cNvPr id="40" name="Rectangle 39">
            <a:extLst>
              <a:ext uri="{FF2B5EF4-FFF2-40B4-BE49-F238E27FC236}">
                <a16:creationId xmlns:a16="http://schemas.microsoft.com/office/drawing/2014/main" id="{6FBE9251-7A1F-BB29-40FD-168F8B1C9763}"/>
              </a:ext>
            </a:extLst>
          </p:cNvPr>
          <p:cNvSpPr/>
          <p:nvPr userDrawn="1"/>
        </p:nvSpPr>
        <p:spPr>
          <a:xfrm>
            <a:off x="6340271" y="1266513"/>
            <a:ext cx="4334841" cy="6247864"/>
          </a:xfrm>
          <a:prstGeom prst="rect">
            <a:avLst/>
          </a:prstGeom>
          <a:effectLst>
            <a:outerShdw blurRad="177800" dist="68678" dir="2700000" algn="tl" rotWithShape="0">
              <a:prstClr val="black">
                <a:alpha val="30252"/>
              </a:prstClr>
            </a:outerShdw>
          </a:effectLst>
        </p:spPr>
        <p:txBody>
          <a:bodyPr wrap="none">
            <a:spAutoFit/>
          </a:bodyPr>
          <a:lstStyle/>
          <a:p>
            <a:r>
              <a:rPr lang="en-US" sz="40000" b="1">
                <a:solidFill>
                  <a:schemeClr val="tx2"/>
                </a:solidFill>
                <a:latin typeface="Libre Baskerville" panose="02000000000000000000" pitchFamily="2" charset="0"/>
              </a:rPr>
              <a:t>A</a:t>
            </a:r>
            <a:endParaRPr lang="en-US" sz="40000">
              <a:solidFill>
                <a:schemeClr val="tx2"/>
              </a:solidFill>
            </a:endParaRPr>
          </a:p>
        </p:txBody>
      </p:sp>
      <p:pic>
        <p:nvPicPr>
          <p:cNvPr id="42" name="Picture 41" descr="Logo&#10;&#10;Description automatically generated">
            <a:extLst>
              <a:ext uri="{FF2B5EF4-FFF2-40B4-BE49-F238E27FC236}">
                <a16:creationId xmlns:a16="http://schemas.microsoft.com/office/drawing/2014/main" id="{6EC95141-10D3-91A5-A0F8-5407FAD3284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84125" y="1118307"/>
            <a:ext cx="4621386" cy="4621386"/>
          </a:xfrm>
          <a:prstGeom prst="rect">
            <a:avLst/>
          </a:prstGeom>
          <a:effectLst>
            <a:outerShdw blurRad="177800" dist="38100" dir="2700000" algn="tl" rotWithShape="0">
              <a:prstClr val="black">
                <a:alpha val="28020"/>
              </a:prstClr>
            </a:outerShdw>
          </a:effectLst>
        </p:spPr>
      </p:pic>
    </p:spTree>
    <p:extLst>
      <p:ext uri="{BB962C8B-B14F-4D97-AF65-F5344CB8AC3E}">
        <p14:creationId xmlns:p14="http://schemas.microsoft.com/office/powerpoint/2010/main" val="22153739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cher Journe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1D3B299F-83DB-CB4B-BC5A-4989F825D468}" type="datetime1">
              <a:rPr lang="en-US" smtClean="0"/>
              <a:t>9/7/25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8" name="Rectangle 7">
            <a:extLst>
              <a:ext uri="{FF2B5EF4-FFF2-40B4-BE49-F238E27FC236}">
                <a16:creationId xmlns:a16="http://schemas.microsoft.com/office/drawing/2014/main" id="{BE1EF332-1259-32AD-5617-2BDF383058E2}"/>
              </a:ext>
            </a:extLst>
          </p:cNvPr>
          <p:cNvSpPr/>
          <p:nvPr userDrawn="1"/>
        </p:nvSpPr>
        <p:spPr>
          <a:xfrm>
            <a:off x="10175961" y="1572998"/>
            <a:ext cx="1754051" cy="3509212"/>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9" name="Rectangle 8">
            <a:extLst>
              <a:ext uri="{FF2B5EF4-FFF2-40B4-BE49-F238E27FC236}">
                <a16:creationId xmlns:a16="http://schemas.microsoft.com/office/drawing/2014/main" id="{1D4083D1-E60D-AE98-75E3-4DF2CDF096D8}"/>
              </a:ext>
            </a:extLst>
          </p:cNvPr>
          <p:cNvSpPr/>
          <p:nvPr userDrawn="1"/>
        </p:nvSpPr>
        <p:spPr>
          <a:xfrm>
            <a:off x="7178662" y="1572998"/>
            <a:ext cx="2997300" cy="3509212"/>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10" name="Freeform 9">
            <a:extLst>
              <a:ext uri="{FF2B5EF4-FFF2-40B4-BE49-F238E27FC236}">
                <a16:creationId xmlns:a16="http://schemas.microsoft.com/office/drawing/2014/main" id="{F5A3BAAA-0E13-8795-3955-042B57274E2B}"/>
              </a:ext>
            </a:extLst>
          </p:cNvPr>
          <p:cNvSpPr/>
          <p:nvPr userDrawn="1"/>
        </p:nvSpPr>
        <p:spPr>
          <a:xfrm rot="5400000">
            <a:off x="4289970" y="1960036"/>
            <a:ext cx="3509211"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64CEE9E5-2A9E-7614-1EF3-144DB2EFCB34}"/>
              </a:ext>
            </a:extLst>
          </p:cNvPr>
          <p:cNvSpPr/>
          <p:nvPr userDrawn="1"/>
        </p:nvSpPr>
        <p:spPr>
          <a:xfrm rot="5400000">
            <a:off x="1904889" y="2118985"/>
            <a:ext cx="3509701" cy="2417995"/>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565E8F59-1362-B9E7-4DF7-65E27611B8F9}"/>
              </a:ext>
            </a:extLst>
          </p:cNvPr>
          <p:cNvSpPr/>
          <p:nvPr userDrawn="1"/>
        </p:nvSpPr>
        <p:spPr>
          <a:xfrm rot="5400000">
            <a:off x="-293754" y="2146106"/>
            <a:ext cx="3509213" cy="236300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
            <a:extLst>
              <a:ext uri="{FF2B5EF4-FFF2-40B4-BE49-F238E27FC236}">
                <a16:creationId xmlns:a16="http://schemas.microsoft.com/office/drawing/2014/main" id="{D8044500-E924-1A9C-CA70-7CE288E1FDB6}"/>
              </a:ext>
            </a:extLst>
          </p:cNvPr>
          <p:cNvSpPr txBox="1"/>
          <p:nvPr userDrawn="1"/>
        </p:nvSpPr>
        <p:spPr>
          <a:xfrm>
            <a:off x="7226299" y="3280760"/>
            <a:ext cx="2977476" cy="15322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attends multiple programs, and collaborates with BRI by:</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Pilot testing</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Leading professional development</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Writing curriculum, e-lessons</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Serve on National Teacher Council</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Attends a Master Teacher event</a:t>
            </a:r>
          </a:p>
        </p:txBody>
      </p:sp>
      <p:sp>
        <p:nvSpPr>
          <p:cNvPr id="14" name="Rounded Rectangle 4">
            <a:extLst>
              <a:ext uri="{FF2B5EF4-FFF2-40B4-BE49-F238E27FC236}">
                <a16:creationId xmlns:a16="http://schemas.microsoft.com/office/drawing/2014/main" id="{474AED74-AB03-BE40-CCAF-5737238A6D93}"/>
              </a:ext>
            </a:extLst>
          </p:cNvPr>
          <p:cNvSpPr txBox="1"/>
          <p:nvPr userDrawn="1"/>
        </p:nvSpPr>
        <p:spPr>
          <a:xfrm>
            <a:off x="4711794" y="3292874"/>
            <a:ext cx="2541774" cy="13255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deepens engagement by:</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Attending an Institute program</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Sharing BRI content with colleagues or via social media</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Begins a BRI badge</a:t>
            </a:r>
          </a:p>
        </p:txBody>
      </p:sp>
      <p:sp>
        <p:nvSpPr>
          <p:cNvPr id="15" name="Rounded Rectangle 4">
            <a:extLst>
              <a:ext uri="{FF2B5EF4-FFF2-40B4-BE49-F238E27FC236}">
                <a16:creationId xmlns:a16="http://schemas.microsoft.com/office/drawing/2014/main" id="{5131E199-5A46-E237-0D1B-79D6995C6B45}"/>
              </a:ext>
            </a:extLst>
          </p:cNvPr>
          <p:cNvSpPr txBox="1"/>
          <p:nvPr userDrawn="1"/>
        </p:nvSpPr>
        <p:spPr>
          <a:xfrm>
            <a:off x="2497487" y="3298068"/>
            <a:ext cx="2181968" cy="126670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completes profile and:</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Signs up for BRI newsletter(s)</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Signs up for </a:t>
            </a:r>
            <a:r>
              <a:rPr lang="en-US" sz="1250" err="1">
                <a:solidFill>
                  <a:srgbClr val="4D4D4C"/>
                </a:solidFill>
                <a:latin typeface="Libre Franklin" pitchFamily="2" charset="77"/>
              </a:rPr>
              <a:t>eLessons</a:t>
            </a:r>
            <a:endParaRPr lang="en-US" sz="1250">
              <a:solidFill>
                <a:srgbClr val="4D4D4C"/>
              </a:solidFill>
              <a:latin typeface="Libre Franklin" pitchFamily="2" charset="77"/>
            </a:endParaRP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Attends webinar</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Registers for badging</a:t>
            </a:r>
          </a:p>
        </p:txBody>
      </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521269" y="2801455"/>
            <a:ext cx="173429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624865" y="248449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2720560" y="2484016"/>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016055" y="2488510"/>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978786" y="2489278"/>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3"/>
          <a:stretch>
            <a:fillRect/>
          </a:stretch>
        </p:blipFill>
        <p:spPr>
          <a:xfrm>
            <a:off x="3176397" y="1674215"/>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4"/>
          <a:stretch>
            <a:fillRect/>
          </a:stretch>
        </p:blipFill>
        <p:spPr>
          <a:xfrm>
            <a:off x="1053502" y="1693144"/>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5"/>
          <a:stretch>
            <a:fillRect/>
          </a:stretch>
        </p:blipFill>
        <p:spPr>
          <a:xfrm>
            <a:off x="8449973" y="1669390"/>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6"/>
          <a:stretch>
            <a:fillRect/>
          </a:stretch>
        </p:blipFill>
        <p:spPr>
          <a:xfrm>
            <a:off x="5581229" y="1614993"/>
            <a:ext cx="879660" cy="762372"/>
          </a:xfrm>
          <a:prstGeom prst="rect">
            <a:avLst/>
          </a:prstGeom>
        </p:spPr>
      </p:pic>
      <p:sp>
        <p:nvSpPr>
          <p:cNvPr id="25" name="Rounded Rectangle 4">
            <a:extLst>
              <a:ext uri="{FF2B5EF4-FFF2-40B4-BE49-F238E27FC236}">
                <a16:creationId xmlns:a16="http://schemas.microsoft.com/office/drawing/2014/main" id="{7392BC83-B90A-5FF8-54D6-88D85095984C}"/>
              </a:ext>
            </a:extLst>
          </p:cNvPr>
          <p:cNvSpPr txBox="1"/>
          <p:nvPr userDrawn="1"/>
        </p:nvSpPr>
        <p:spPr>
          <a:xfrm>
            <a:off x="320949" y="3277788"/>
            <a:ext cx="2204700" cy="1274561"/>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defTabSz="777875">
              <a:spcBef>
                <a:spcPct val="0"/>
              </a:spcBef>
            </a:pPr>
            <a:r>
              <a:rPr lang="en-US" sz="1250">
                <a:solidFill>
                  <a:srgbClr val="4D4D4C"/>
                </a:solidFill>
                <a:latin typeface="Libre Franklin" pitchFamily="2" charset="77"/>
              </a:rPr>
              <a:t>Teacher signs up for BRI materials through:</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BRI’s website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Meeting at a conference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Partner data share</a:t>
            </a:r>
          </a:p>
          <a:p>
            <a:pPr marL="171450" lvl="1" indent="-171450" defTabSz="777875">
              <a:spcBef>
                <a:spcPct val="0"/>
              </a:spcBef>
              <a:buFont typeface="Arial" panose="020B0604020202020204" pitchFamily="34" charset="0"/>
              <a:buChar char="•"/>
            </a:pPr>
            <a:r>
              <a:rPr lang="en-US" sz="1250">
                <a:solidFill>
                  <a:srgbClr val="4D4D4C"/>
                </a:solidFill>
                <a:latin typeface="Libre Franklin" pitchFamily="2" charset="77"/>
              </a:rPr>
              <a:t>Following on social media</a:t>
            </a:r>
          </a:p>
        </p:txBody>
      </p:sp>
      <p:sp>
        <p:nvSpPr>
          <p:cNvPr id="26" name="Rounded Rectangle 4">
            <a:extLst>
              <a:ext uri="{FF2B5EF4-FFF2-40B4-BE49-F238E27FC236}">
                <a16:creationId xmlns:a16="http://schemas.microsoft.com/office/drawing/2014/main" id="{D3F78D46-7A25-1FD1-EA9F-ECF507A768F0}"/>
              </a:ext>
            </a:extLst>
          </p:cNvPr>
          <p:cNvSpPr txBox="1"/>
          <p:nvPr userDrawn="1"/>
        </p:nvSpPr>
        <p:spPr>
          <a:xfrm>
            <a:off x="2651439" y="2813964"/>
            <a:ext cx="1921526"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400" i="1">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4929995" y="2861202"/>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704761" y="2873477"/>
            <a:ext cx="2171342" cy="490772"/>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400" i="1">
                <a:solidFill>
                  <a:srgbClr val="4D4D4C"/>
                </a:solidFill>
                <a:latin typeface="Libre Baskerville" panose="02000000000000000000" pitchFamily="2" charset="0"/>
              </a:rPr>
              <a:t>Mentor &amp; Co-Creator</a:t>
            </a:r>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7174576" y="5082207"/>
            <a:ext cx="3001385" cy="609603"/>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sp>
        <p:nvSpPr>
          <p:cNvPr id="30" name="Freeform 29">
            <a:extLst>
              <a:ext uri="{FF2B5EF4-FFF2-40B4-BE49-F238E27FC236}">
                <a16:creationId xmlns:a16="http://schemas.microsoft.com/office/drawing/2014/main" id="{E14DAD78-03E5-6892-B583-11D37A99C5CF}"/>
              </a:ext>
            </a:extLst>
          </p:cNvPr>
          <p:cNvSpPr/>
          <p:nvPr userDrawn="1"/>
        </p:nvSpPr>
        <p:spPr>
          <a:xfrm rot="5400000">
            <a:off x="5735688" y="4019441"/>
            <a:ext cx="609603" cy="273514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sp>
        <p:nvSpPr>
          <p:cNvPr id="31" name="Freeform 30">
            <a:extLst>
              <a:ext uri="{FF2B5EF4-FFF2-40B4-BE49-F238E27FC236}">
                <a16:creationId xmlns:a16="http://schemas.microsoft.com/office/drawing/2014/main" id="{D0AF2CF3-E993-C6F7-462F-0369B7EBB7C1}"/>
              </a:ext>
            </a:extLst>
          </p:cNvPr>
          <p:cNvSpPr/>
          <p:nvPr userDrawn="1"/>
        </p:nvSpPr>
        <p:spPr>
          <a:xfrm rot="5400000">
            <a:off x="3352855" y="4176551"/>
            <a:ext cx="609686" cy="24220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sp>
        <p:nvSpPr>
          <p:cNvPr id="32" name="Freeform 31">
            <a:extLst>
              <a:ext uri="{FF2B5EF4-FFF2-40B4-BE49-F238E27FC236}">
                <a16:creationId xmlns:a16="http://schemas.microsoft.com/office/drawing/2014/main" id="{90B5BEBB-2476-A19C-69FF-0FB2FD287887}"/>
              </a:ext>
            </a:extLst>
          </p:cNvPr>
          <p:cNvSpPr/>
          <p:nvPr userDrawn="1"/>
        </p:nvSpPr>
        <p:spPr>
          <a:xfrm rot="5400000">
            <a:off x="1151966" y="4205515"/>
            <a:ext cx="609601" cy="236301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nvGrpSpPr>
          <p:cNvPr id="82" name="Group 81">
            <a:extLst>
              <a:ext uri="{FF2B5EF4-FFF2-40B4-BE49-F238E27FC236}">
                <a16:creationId xmlns:a16="http://schemas.microsoft.com/office/drawing/2014/main" id="{5A8FBEB4-9E1B-34E6-A1AE-421E62D3CB80}"/>
              </a:ext>
            </a:extLst>
          </p:cNvPr>
          <p:cNvGrpSpPr/>
          <p:nvPr userDrawn="1"/>
        </p:nvGrpSpPr>
        <p:grpSpPr>
          <a:xfrm>
            <a:off x="10369058" y="3531525"/>
            <a:ext cx="1417393" cy="1411439"/>
            <a:chOff x="10369058" y="3531525"/>
            <a:chExt cx="1417393" cy="1411439"/>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3"/>
            <a:stretch>
              <a:fillRect/>
            </a:stretch>
          </p:blipFill>
          <p:spPr>
            <a:xfrm>
              <a:off x="11203991" y="4453862"/>
              <a:ext cx="582460" cy="457200"/>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4"/>
            <a:stretch>
              <a:fillRect/>
            </a:stretch>
          </p:blipFill>
          <p:spPr>
            <a:xfrm>
              <a:off x="10369058" y="4485764"/>
              <a:ext cx="474133" cy="457200"/>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5"/>
            <a:stretch>
              <a:fillRect/>
            </a:stretch>
          </p:blipFill>
          <p:spPr>
            <a:xfrm>
              <a:off x="10493383" y="3550509"/>
              <a:ext cx="377687" cy="457200"/>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6"/>
            <a:stretch>
              <a:fillRect/>
            </a:stretch>
          </p:blipFill>
          <p:spPr>
            <a:xfrm>
              <a:off x="11226322" y="3531525"/>
              <a:ext cx="527538" cy="457200"/>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91813" y="3802066"/>
              <a:ext cx="508218" cy="923330"/>
            </a:xfrm>
            <a:prstGeom prst="rect">
              <a:avLst/>
            </a:prstGeom>
            <a:noFill/>
          </p:spPr>
          <p:txBody>
            <a:bodyPr wrap="square" rtlCol="0">
              <a:spAutoFit/>
            </a:bodyPr>
            <a:lstStyle/>
            <a:p>
              <a:pPr algn="ctr"/>
              <a:r>
                <a:rPr lang="en-US" sz="5400" b="1">
                  <a:solidFill>
                    <a:schemeClr val="accent2"/>
                  </a:solidFill>
                  <a:latin typeface="Libre Franklin" pitchFamily="2" charset="77"/>
                </a:rPr>
                <a:t>+</a:t>
              </a:r>
            </a:p>
          </p:txBody>
        </p:sp>
      </p:grpSp>
      <p:sp>
        <p:nvSpPr>
          <p:cNvPr id="69" name="TextBox 68">
            <a:extLst>
              <a:ext uri="{FF2B5EF4-FFF2-40B4-BE49-F238E27FC236}">
                <a16:creationId xmlns:a16="http://schemas.microsoft.com/office/drawing/2014/main" id="{61093A4E-6CAE-6092-5EA0-AD480109B33D}"/>
              </a:ext>
            </a:extLst>
          </p:cNvPr>
          <p:cNvSpPr txBox="1"/>
          <p:nvPr userDrawn="1"/>
        </p:nvSpPr>
        <p:spPr>
          <a:xfrm>
            <a:off x="10163328" y="2510319"/>
            <a:ext cx="1776690" cy="338554"/>
          </a:xfrm>
          <a:prstGeom prst="rect">
            <a:avLst/>
          </a:prstGeom>
          <a:noFill/>
        </p:spPr>
        <p:txBody>
          <a:bodyPr wrap="square" rtlCol="0">
            <a:spAutoFit/>
          </a:bodyPr>
          <a:lstStyle/>
          <a:p>
            <a:pPr algn="ctr"/>
            <a:r>
              <a:rPr lang="en-US" sz="1600" b="1">
                <a:solidFill>
                  <a:schemeClr val="bg1"/>
                </a:solidFill>
                <a:latin typeface="Libre Franklin" pitchFamily="2" charset="77"/>
              </a:rPr>
              <a:t>Total as of</a:t>
            </a: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10175960" y="5082207"/>
            <a:ext cx="1754052"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sp>
        <p:nvSpPr>
          <p:cNvPr id="71" name="Text Placeholder 6">
            <a:extLst>
              <a:ext uri="{FF2B5EF4-FFF2-40B4-BE49-F238E27FC236}">
                <a16:creationId xmlns:a16="http://schemas.microsoft.com/office/drawing/2014/main" id="{D3A648C3-1B40-3E7B-1597-0112359F905E}"/>
              </a:ext>
            </a:extLst>
          </p:cNvPr>
          <p:cNvSpPr>
            <a:spLocks noGrp="1"/>
          </p:cNvSpPr>
          <p:nvPr>
            <p:ph type="body" sz="quarter" idx="16"/>
          </p:nvPr>
        </p:nvSpPr>
        <p:spPr>
          <a:xfrm>
            <a:off x="344484"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p:ph type="body" sz="quarter" idx="17"/>
          </p:nvPr>
        </p:nvSpPr>
        <p:spPr>
          <a:xfrm>
            <a:off x="2715992"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p:ph type="body" sz="quarter" idx="18"/>
          </p:nvPr>
        </p:nvSpPr>
        <p:spPr>
          <a:xfrm>
            <a:off x="5005097" y="5125522"/>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p:ph type="body" sz="quarter" idx="19"/>
          </p:nvPr>
        </p:nvSpPr>
        <p:spPr>
          <a:xfrm>
            <a:off x="7704761" y="5138865"/>
            <a:ext cx="2031515"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p:ph type="body" sz="quarter" idx="20"/>
          </p:nvPr>
        </p:nvSpPr>
        <p:spPr>
          <a:xfrm>
            <a:off x="10220839" y="5145434"/>
            <a:ext cx="164904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p:ph type="body" sz="quarter" idx="21"/>
          </p:nvPr>
        </p:nvSpPr>
        <p:spPr>
          <a:xfrm>
            <a:off x="10348208" y="2878888"/>
            <a:ext cx="1455565" cy="313932"/>
          </a:xfrm>
          <a:noFill/>
        </p:spPr>
        <p:txBody>
          <a:bodyPr wrap="square" rtlCol="0">
            <a:spAutoFit/>
          </a:bodyPr>
          <a:lstStyle>
            <a:lvl1pPr marL="0" indent="0">
              <a:buNone/>
              <a:defRPr lang="en-US" sz="1600" b="1" dirty="0">
                <a:solidFill>
                  <a:schemeClr val="bg1"/>
                </a:solidFill>
              </a:defRPr>
            </a:lvl1pPr>
          </a:lstStyle>
          <a:p>
            <a:pPr marL="0" lvl="0" algn="ctr"/>
            <a:endParaRPr lang="en-US"/>
          </a:p>
        </p:txBody>
      </p:sp>
    </p:spTree>
    <p:extLst>
      <p:ext uri="{BB962C8B-B14F-4D97-AF65-F5344CB8AC3E}">
        <p14:creationId xmlns:p14="http://schemas.microsoft.com/office/powerpoint/2010/main" val="36556225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nnel + Journey Levels">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509B207C-8688-73E6-3EE0-3AE51614CAC4}"/>
              </a:ext>
            </a:extLst>
          </p:cNvPr>
          <p:cNvGrpSpPr/>
          <p:nvPr userDrawn="1"/>
        </p:nvGrpSpPr>
        <p:grpSpPr>
          <a:xfrm>
            <a:off x="337548" y="1772921"/>
            <a:ext cx="11459105" cy="4170683"/>
            <a:chOff x="337548" y="1772921"/>
            <a:chExt cx="11459105" cy="4170683"/>
          </a:xfrm>
        </p:grpSpPr>
        <p:grpSp>
          <p:nvGrpSpPr>
            <p:cNvPr id="38" name="Group 37">
              <a:extLst>
                <a:ext uri="{FF2B5EF4-FFF2-40B4-BE49-F238E27FC236}">
                  <a16:creationId xmlns:a16="http://schemas.microsoft.com/office/drawing/2014/main" id="{F804B395-4D6B-4528-EFFB-4F1F10F43A11}"/>
                </a:ext>
              </a:extLst>
            </p:cNvPr>
            <p:cNvGrpSpPr/>
            <p:nvPr userDrawn="1"/>
          </p:nvGrpSpPr>
          <p:grpSpPr>
            <a:xfrm>
              <a:off x="337548" y="1772921"/>
              <a:ext cx="1946636" cy="4170683"/>
              <a:chOff x="337548" y="1772921"/>
              <a:chExt cx="1946636" cy="4170683"/>
            </a:xfrm>
          </p:grpSpPr>
          <p:sp>
            <p:nvSpPr>
              <p:cNvPr id="14" name="Trapezoid 13">
                <a:extLst>
                  <a:ext uri="{FF2B5EF4-FFF2-40B4-BE49-F238E27FC236}">
                    <a16:creationId xmlns:a16="http://schemas.microsoft.com/office/drawing/2014/main" id="{BD403BAE-B7A6-58F5-AFE7-6C2C6F4A0FC5}"/>
                  </a:ext>
                </a:extLst>
              </p:cNvPr>
              <p:cNvSpPr/>
              <p:nvPr userDrawn="1"/>
            </p:nvSpPr>
            <p:spPr>
              <a:xfrm rot="5400000">
                <a:off x="-787673" y="2898142"/>
                <a:ext cx="4170683" cy="1920241"/>
              </a:xfrm>
              <a:prstGeom prst="trapezoid">
                <a:avLst>
                  <a:gd name="adj" fmla="val 27834"/>
                </a:avLst>
              </a:prstGeom>
              <a:gradFill>
                <a:gsLst>
                  <a:gs pos="0">
                    <a:schemeClr val="bg1"/>
                  </a:gs>
                  <a:gs pos="74000">
                    <a:schemeClr val="accent2">
                      <a:lumMod val="40000"/>
                      <a:lumOff val="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4">
                <a:extLst>
                  <a:ext uri="{FF2B5EF4-FFF2-40B4-BE49-F238E27FC236}">
                    <a16:creationId xmlns:a16="http://schemas.microsoft.com/office/drawing/2014/main" id="{C75E0C54-C675-6569-BB34-CBD9F48C065A}"/>
                  </a:ext>
                </a:extLst>
              </p:cNvPr>
              <p:cNvSpPr txBox="1"/>
              <p:nvPr userDrawn="1"/>
            </p:nvSpPr>
            <p:spPr>
              <a:xfrm>
                <a:off x="455384" y="378491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Identified teachers not yet in our network</a:t>
                </a:r>
              </a:p>
            </p:txBody>
          </p:sp>
          <p:pic>
            <p:nvPicPr>
              <p:cNvPr id="57" name="Graphic 56" descr="Classroom outline">
                <a:extLst>
                  <a:ext uri="{FF2B5EF4-FFF2-40B4-BE49-F238E27FC236}">
                    <a16:creationId xmlns:a16="http://schemas.microsoft.com/office/drawing/2014/main" id="{E2D481B7-81B4-9323-9C01-6D78055441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277" y="2763762"/>
                <a:ext cx="914400" cy="914400"/>
              </a:xfrm>
              <a:prstGeom prst="rect">
                <a:avLst/>
              </a:prstGeom>
            </p:spPr>
          </p:pic>
        </p:grpSp>
        <p:grpSp>
          <p:nvGrpSpPr>
            <p:cNvPr id="40" name="Group 39">
              <a:extLst>
                <a:ext uri="{FF2B5EF4-FFF2-40B4-BE49-F238E27FC236}">
                  <a16:creationId xmlns:a16="http://schemas.microsoft.com/office/drawing/2014/main" id="{D6EE8B58-CB36-9264-58E6-0922AEAA5647}"/>
                </a:ext>
              </a:extLst>
            </p:cNvPr>
            <p:cNvGrpSpPr/>
            <p:nvPr userDrawn="1"/>
          </p:nvGrpSpPr>
          <p:grpSpPr>
            <a:xfrm>
              <a:off x="7840586" y="2320046"/>
              <a:ext cx="1920241" cy="3075517"/>
              <a:chOff x="6582438" y="1565117"/>
              <a:chExt cx="1920241"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sameΩ</a:t>
                </a:r>
                <a:endParaRPr lang="en-US"/>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9" y="4031030"/>
                <a:ext cx="1920240" cy="609604"/>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977352" y="2321877"/>
              <a:ext cx="2011680" cy="3072971"/>
              <a:chOff x="5400465" y="1573001"/>
              <a:chExt cx="2011680" cy="3072971"/>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71865" y="1801601"/>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6028351" y="3408483"/>
                <a:ext cx="609603"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4114094" y="2321924"/>
              <a:ext cx="2012790" cy="3072924"/>
              <a:chOff x="2855946" y="1566995"/>
              <a:chExt cx="2012790" cy="3072924"/>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628456" y="1795595"/>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3483791" y="3402388"/>
                <a:ext cx="609686"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2256009" y="2320046"/>
              <a:ext cx="2013466" cy="3077761"/>
              <a:chOff x="628890" y="1573003"/>
              <a:chExt cx="2013466" cy="3069773"/>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255694" y="3403324"/>
                <a:ext cx="612648"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2285294" y="4122084"/>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a:solidFill>
                    <a:srgbClr val="4D4D4C"/>
                  </a:solidFill>
                  <a:latin typeface="Libre Baskerville" panose="02000000000000000000" pitchFamily="2" charset="0"/>
                </a:rPr>
                <a:t>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2259193" y="3625026"/>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4157518" y="3625026"/>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986318" y="3627392"/>
              <a:ext cx="1890622"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848466" y="3626678"/>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4"/>
            <a:stretch>
              <a:fillRect/>
            </a:stretch>
          </p:blipFill>
          <p:spPr>
            <a:xfrm>
              <a:off x="4634999" y="2882101"/>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5"/>
            <a:stretch>
              <a:fillRect/>
            </a:stretch>
          </p:blipFill>
          <p:spPr>
            <a:xfrm>
              <a:off x="2898184" y="2901030"/>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6"/>
            <a:stretch>
              <a:fillRect/>
            </a:stretch>
          </p:blipFill>
          <p:spPr>
            <a:xfrm>
              <a:off x="8590577" y="284492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7"/>
            <a:stretch>
              <a:fillRect/>
            </a:stretch>
          </p:blipFill>
          <p:spPr>
            <a:xfrm>
              <a:off x="6469139" y="2805645"/>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4121481"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a:t>
              </a:r>
            </a:p>
            <a:p>
              <a:pPr marL="0" lvl="1" algn="ctr" defTabSz="777875">
                <a:lnSpc>
                  <a:spcPct val="100000"/>
                </a:lnSpc>
                <a:spcBef>
                  <a:spcPct val="0"/>
                </a:spcBef>
              </a:pPr>
              <a:r>
                <a:rPr lang="en-US" sz="1400" i="1">
                  <a:solidFill>
                    <a:srgbClr val="4D4D4C"/>
                  </a:solidFill>
                  <a:latin typeface="Libre Baskerville" panose="02000000000000000000" pitchFamily="2" charset="0"/>
                </a:rPr>
                <a:t>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994569" y="4117935"/>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In-person </a:t>
              </a:r>
            </a:p>
            <a:p>
              <a:pPr marL="0" lvl="1" algn="ctr" defTabSz="777875">
                <a:lnSpc>
                  <a:spcPct val="100000"/>
                </a:lnSpc>
              </a:pPr>
              <a:r>
                <a:rPr lang="en-US" sz="1400" i="1">
                  <a:solidFill>
                    <a:srgbClr val="4D4D4C"/>
                  </a:solidFill>
                  <a:latin typeface="Libre Baskerville" panose="02000000000000000000" pitchFamily="2" charset="0"/>
                </a:rPr>
                <a:t>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862961" y="4126829"/>
              <a:ext cx="1828800" cy="59436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Mentor &amp; </a:t>
              </a:r>
            </a:p>
            <a:p>
              <a:pPr marL="0" lvl="1" algn="ctr" defTabSz="777875">
                <a:lnSpc>
                  <a:spcPct val="100000"/>
                </a:lnSpc>
              </a:pPr>
              <a:r>
                <a:rPr lang="en-US" sz="1400" i="1">
                  <a:solidFill>
                    <a:srgbClr val="4D4D4C"/>
                  </a:solidFill>
                  <a:latin typeface="Libre Baskerville" panose="02000000000000000000" pitchFamily="2" charset="0"/>
                </a:rPr>
                <a:t>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320047"/>
              <a:ext cx="2035828" cy="3075044"/>
              <a:chOff x="9943337" y="2207262"/>
              <a:chExt cx="2035828" cy="3075044"/>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207262"/>
                <a:ext cx="2021332" cy="2476868"/>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253713"/>
                <a:ext cx="1515938" cy="1235890"/>
                <a:chOff x="10303695" y="3075334"/>
                <a:chExt cx="1515938" cy="12358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4"/>
                <a:stretch>
                  <a:fillRect/>
                </a:stretch>
              </p:blipFill>
              <p:spPr>
                <a:xfrm>
                  <a:off x="10303695" y="3881405"/>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5"/>
                <a:stretch>
                  <a:fillRect/>
                </a:stretch>
              </p:blipFill>
              <p:spPr>
                <a:xfrm>
                  <a:off x="11338578" y="3877740"/>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6"/>
                <a:stretch>
                  <a:fillRect/>
                </a:stretch>
              </p:blipFill>
              <p:spPr>
                <a:xfrm>
                  <a:off x="10401486" y="3078999"/>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7"/>
                <a:stretch>
                  <a:fillRect/>
                </a:stretch>
              </p:blipFill>
              <p:spPr>
                <a:xfrm>
                  <a:off x="11323688" y="3075334"/>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71048" y="3142800"/>
                  <a:ext cx="508218" cy="1015663"/>
                </a:xfrm>
                <a:prstGeom prst="rect">
                  <a:avLst/>
                </a:prstGeom>
                <a:noFill/>
              </p:spPr>
              <p:txBody>
                <a:bodyPr wrap="square" rtlCol="0" anchor="ctr">
                  <a:spAutoFit/>
                </a:bodyPr>
                <a:lstStyle/>
                <a:p>
                  <a:pPr algn="ctr"/>
                  <a:r>
                    <a:rPr lang="en-US" sz="6000" b="1">
                      <a:solidFill>
                        <a:schemeClr val="accent6">
                          <a:lumMod val="40000"/>
                          <a:lumOff val="60000"/>
                        </a:schemeClr>
                      </a:solidFill>
                      <a:latin typeface="Libre Franklin" pitchFamily="2" charset="77"/>
                    </a:rPr>
                    <a:t>+</a:t>
                  </a:r>
                </a:p>
              </p:txBody>
            </p:sp>
          </p:grpSp>
          <p:sp>
            <p:nvSpPr>
              <p:cNvPr id="62" name="Rounded Rectangle 4">
                <a:extLst>
                  <a:ext uri="{FF2B5EF4-FFF2-40B4-BE49-F238E27FC236}">
                    <a16:creationId xmlns:a16="http://schemas.microsoft.com/office/drawing/2014/main" id="{867D25A2-1E15-733B-0F5B-1C3206C7570B}"/>
                  </a:ext>
                </a:extLst>
              </p:cNvPr>
              <p:cNvSpPr txBox="1"/>
              <p:nvPr userDrawn="1"/>
            </p:nvSpPr>
            <p:spPr>
              <a:xfrm>
                <a:off x="10517945" y="2364382"/>
                <a:ext cx="895756" cy="28623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chemeClr val="bg1"/>
                    </a:solidFill>
                    <a:latin typeface="Libre Baskerville" panose="02000000000000000000" pitchFamily="2" charset="0"/>
                  </a:rPr>
                  <a:t>As of</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9/7/25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8"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2366177" y="4849124"/>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4248958" y="4841628"/>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6112194" y="4840631"/>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989287" y="4853696"/>
            <a:ext cx="1645920"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8781" y="2753780"/>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a:p>
        </p:txBody>
      </p:sp>
      <p:sp>
        <p:nvSpPr>
          <p:cNvPr id="47" name="Text Placeholder 6">
            <a:extLst>
              <a:ext uri="{FF2B5EF4-FFF2-40B4-BE49-F238E27FC236}">
                <a16:creationId xmlns:a16="http://schemas.microsoft.com/office/drawing/2014/main" id="{8FFA4189-512F-CC54-F02D-5A4C13B28709}"/>
              </a:ext>
            </a:extLst>
          </p:cNvPr>
          <p:cNvSpPr>
            <a:spLocks noGrp="1"/>
          </p:cNvSpPr>
          <p:nvPr userDrawn="1">
            <p:ph type="body" sz="quarter" idx="22"/>
          </p:nvPr>
        </p:nvSpPr>
        <p:spPr>
          <a:xfrm>
            <a:off x="513499" y="4518764"/>
            <a:ext cx="1645920"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Tree>
    <p:extLst>
      <p:ext uri="{BB962C8B-B14F-4D97-AF65-F5344CB8AC3E}">
        <p14:creationId xmlns:p14="http://schemas.microsoft.com/office/powerpoint/2010/main" val="3915888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Journey Levels only">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D6EE8B58-CB36-9264-58E6-0922AEAA5647}"/>
              </a:ext>
            </a:extLst>
          </p:cNvPr>
          <p:cNvGrpSpPr/>
          <p:nvPr userDrawn="1"/>
        </p:nvGrpSpPr>
        <p:grpSpPr>
          <a:xfrm>
            <a:off x="7551177" y="2928926"/>
            <a:ext cx="2209650" cy="2466637"/>
            <a:chOff x="6582438" y="1565117"/>
            <a:chExt cx="1920240" cy="3075517"/>
          </a:xfrm>
        </p:grpSpPr>
        <p:sp>
          <p:nvSpPr>
            <p:cNvPr id="9" name="Rectangle 8">
              <a:extLst>
                <a:ext uri="{FF2B5EF4-FFF2-40B4-BE49-F238E27FC236}">
                  <a16:creationId xmlns:a16="http://schemas.microsoft.com/office/drawing/2014/main" id="{1D4083D1-E60D-AE98-75E3-4DF2CDF096D8}"/>
                </a:ext>
              </a:extLst>
            </p:cNvPr>
            <p:cNvSpPr/>
            <p:nvPr userDrawn="1"/>
          </p:nvSpPr>
          <p:spPr>
            <a:xfrm>
              <a:off x="6582438" y="1565117"/>
              <a:ext cx="1920240" cy="246888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sameΩ</a:t>
              </a:r>
              <a:endParaRPr lang="en-US"/>
            </a:p>
          </p:txBody>
        </p:sp>
        <p:sp>
          <p:nvSpPr>
            <p:cNvPr id="29" name="Rectangle 28">
              <a:extLst>
                <a:ext uri="{FF2B5EF4-FFF2-40B4-BE49-F238E27FC236}">
                  <a16:creationId xmlns:a16="http://schemas.microsoft.com/office/drawing/2014/main" id="{F6B5E4AC-4168-C2BA-D442-451FB8519DAD}"/>
                </a:ext>
              </a:extLst>
            </p:cNvPr>
            <p:cNvSpPr/>
            <p:nvPr userDrawn="1"/>
          </p:nvSpPr>
          <p:spPr>
            <a:xfrm>
              <a:off x="6582438" y="3915494"/>
              <a:ext cx="1920240" cy="725140"/>
            </a:xfrm>
            <a:prstGeom prst="rect">
              <a:avLst/>
            </a:prstGeom>
            <a:solidFill>
              <a:schemeClr val="tx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Libre Franklin" pitchFamily="2" charset="77"/>
              </a:endParaRPr>
            </a:p>
          </p:txBody>
        </p:sp>
      </p:grpSp>
      <p:grpSp>
        <p:nvGrpSpPr>
          <p:cNvPr id="37" name="Group 36">
            <a:extLst>
              <a:ext uri="{FF2B5EF4-FFF2-40B4-BE49-F238E27FC236}">
                <a16:creationId xmlns:a16="http://schemas.microsoft.com/office/drawing/2014/main" id="{10722521-A654-997A-71E5-333F1B970727}"/>
              </a:ext>
            </a:extLst>
          </p:cNvPr>
          <p:cNvGrpSpPr/>
          <p:nvPr userDrawn="1"/>
        </p:nvGrpSpPr>
        <p:grpSpPr>
          <a:xfrm>
            <a:off x="5287318" y="2928926"/>
            <a:ext cx="2468057" cy="2464892"/>
            <a:chOff x="5400464" y="1566108"/>
            <a:chExt cx="2011682" cy="3068008"/>
          </a:xfrm>
        </p:grpSpPr>
        <p:sp>
          <p:nvSpPr>
            <p:cNvPr id="10" name="Freeform 9">
              <a:extLst>
                <a:ext uri="{FF2B5EF4-FFF2-40B4-BE49-F238E27FC236}">
                  <a16:creationId xmlns:a16="http://schemas.microsoft.com/office/drawing/2014/main" id="{F5A3BAAA-0E13-8795-3955-042B57274E2B}"/>
                </a:ext>
              </a:extLst>
            </p:cNvPr>
            <p:cNvSpPr/>
            <p:nvPr userDrawn="1"/>
          </p:nvSpPr>
          <p:spPr>
            <a:xfrm rot="5400000">
              <a:off x="5168419" y="1798155"/>
              <a:ext cx="247577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14DAD78-03E5-6892-B583-11D37A99C5CF}"/>
                </a:ext>
              </a:extLst>
            </p:cNvPr>
            <p:cNvSpPr/>
            <p:nvPr userDrawn="1"/>
          </p:nvSpPr>
          <p:spPr>
            <a:xfrm rot="5400000">
              <a:off x="5966369" y="3334645"/>
              <a:ext cx="733566" cy="1865376"/>
            </a:xfrm>
            <a:prstGeom prst="rect">
              <a:avLst/>
            </a:prstGeom>
            <a:solidFill>
              <a:schemeClr val="tx2">
                <a:lumMod val="60000"/>
                <a:lumOff val="4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39" name="Group 38">
            <a:extLst>
              <a:ext uri="{FF2B5EF4-FFF2-40B4-BE49-F238E27FC236}">
                <a16:creationId xmlns:a16="http://schemas.microsoft.com/office/drawing/2014/main" id="{CBFDF92E-9DCF-B8C7-1031-28ACB17E3AB3}"/>
              </a:ext>
            </a:extLst>
          </p:cNvPr>
          <p:cNvGrpSpPr/>
          <p:nvPr userDrawn="1"/>
        </p:nvGrpSpPr>
        <p:grpSpPr>
          <a:xfrm>
            <a:off x="3018437" y="2929301"/>
            <a:ext cx="2465646" cy="2465781"/>
            <a:chOff x="2331205" y="1571144"/>
            <a:chExt cx="2012790" cy="3069065"/>
          </a:xfrm>
        </p:grpSpPr>
        <p:sp>
          <p:nvSpPr>
            <p:cNvPr id="11" name="Freeform 10">
              <a:extLst>
                <a:ext uri="{FF2B5EF4-FFF2-40B4-BE49-F238E27FC236}">
                  <a16:creationId xmlns:a16="http://schemas.microsoft.com/office/drawing/2014/main" id="{64CEE9E5-2A9E-7614-1EF3-144DB2EFCB34}"/>
                </a:ext>
              </a:extLst>
            </p:cNvPr>
            <p:cNvSpPr/>
            <p:nvPr userDrawn="1"/>
          </p:nvSpPr>
          <p:spPr>
            <a:xfrm rot="5400000">
              <a:off x="2100288" y="1803171"/>
              <a:ext cx="2475733"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0AF2CF3-E993-C6F7-462F-0369B7EBB7C1}"/>
                </a:ext>
              </a:extLst>
            </p:cNvPr>
            <p:cNvSpPr/>
            <p:nvPr userDrawn="1"/>
          </p:nvSpPr>
          <p:spPr>
            <a:xfrm rot="5400000">
              <a:off x="2894005" y="3337634"/>
              <a:ext cx="739775" cy="1865376"/>
            </a:xfrm>
            <a:prstGeom prst="rect">
              <a:avLst/>
            </a:prstGeom>
            <a:solidFill>
              <a:schemeClr val="tx2">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latin typeface="Libre Franklin" pitchFamily="2" charset="77"/>
              </a:endParaRPr>
            </a:p>
          </p:txBody>
        </p:sp>
      </p:grpSp>
      <p:grpSp>
        <p:nvGrpSpPr>
          <p:cNvPr id="7" name="Group 6">
            <a:extLst>
              <a:ext uri="{FF2B5EF4-FFF2-40B4-BE49-F238E27FC236}">
                <a16:creationId xmlns:a16="http://schemas.microsoft.com/office/drawing/2014/main" id="{63E72832-B06E-DBF0-BFA0-E2A8C0CAA249}"/>
              </a:ext>
            </a:extLst>
          </p:cNvPr>
          <p:cNvGrpSpPr/>
          <p:nvPr userDrawn="1"/>
        </p:nvGrpSpPr>
        <p:grpSpPr>
          <a:xfrm>
            <a:off x="742392" y="2928927"/>
            <a:ext cx="2467834" cy="2468881"/>
            <a:chOff x="628891" y="1573003"/>
            <a:chExt cx="2013465" cy="3069774"/>
          </a:xfrm>
        </p:grpSpPr>
        <p:sp>
          <p:nvSpPr>
            <p:cNvPr id="12" name="Freeform 11">
              <a:extLst>
                <a:ext uri="{FF2B5EF4-FFF2-40B4-BE49-F238E27FC236}">
                  <a16:creationId xmlns:a16="http://schemas.microsoft.com/office/drawing/2014/main" id="{565E8F59-1362-B9E7-4DF7-65E27611B8F9}"/>
                </a:ext>
              </a:extLst>
            </p:cNvPr>
            <p:cNvSpPr/>
            <p:nvPr userDrawn="1"/>
          </p:nvSpPr>
          <p:spPr>
            <a:xfrm rot="5400000">
              <a:off x="402076" y="1801603"/>
              <a:ext cx="2468880" cy="2011680"/>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B5BEBB-2476-A19C-69FF-0FB2FD287887}"/>
                </a:ext>
              </a:extLst>
            </p:cNvPr>
            <p:cNvSpPr/>
            <p:nvPr userDrawn="1"/>
          </p:nvSpPr>
          <p:spPr>
            <a:xfrm rot="5400000">
              <a:off x="1188449" y="3336080"/>
              <a:ext cx="747139" cy="1866255"/>
            </a:xfrm>
            <a:prstGeom prst="rect">
              <a:avLst/>
            </a:prstGeom>
            <a:solidFill>
              <a:schemeClr val="tx2">
                <a:lumMod val="20000"/>
                <a:lumOff val="8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rtlCol="0" anchor="ctr">
              <a:noAutofit/>
            </a:bodyPr>
            <a:lstStyle/>
            <a:p>
              <a:pPr algn="ctr"/>
              <a:endParaRPr lang="en-US" sz="2400" b="1">
                <a:solidFill>
                  <a:schemeClr val="tx2"/>
                </a:solidFill>
                <a:latin typeface="Libre Franklin" pitchFamily="2" charset="77"/>
              </a:endParaRPr>
            </a:p>
          </p:txBody>
        </p:sp>
      </p:grpSp>
      <p:sp>
        <p:nvSpPr>
          <p:cNvPr id="16" name="Rounded Rectangle 4">
            <a:extLst>
              <a:ext uri="{FF2B5EF4-FFF2-40B4-BE49-F238E27FC236}">
                <a16:creationId xmlns:a16="http://schemas.microsoft.com/office/drawing/2014/main" id="{AC78D8FF-D116-72E5-9299-1F244D547CBE}"/>
              </a:ext>
            </a:extLst>
          </p:cNvPr>
          <p:cNvSpPr txBox="1"/>
          <p:nvPr userDrawn="1"/>
        </p:nvSpPr>
        <p:spPr>
          <a:xfrm>
            <a:off x="1010949" y="4382509"/>
            <a:ext cx="1828800" cy="32754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Consumer</a:t>
            </a:r>
          </a:p>
        </p:txBody>
      </p:sp>
      <p:sp>
        <p:nvSpPr>
          <p:cNvPr id="17" name="TextBox 16">
            <a:extLst>
              <a:ext uri="{FF2B5EF4-FFF2-40B4-BE49-F238E27FC236}">
                <a16:creationId xmlns:a16="http://schemas.microsoft.com/office/drawing/2014/main" id="{BC031BF5-D34E-C770-7318-0327EA27C53E}"/>
              </a:ext>
            </a:extLst>
          </p:cNvPr>
          <p:cNvSpPr txBox="1"/>
          <p:nvPr userDrawn="1"/>
        </p:nvSpPr>
        <p:spPr>
          <a:xfrm>
            <a:off x="984848" y="3885451"/>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sp>
        <p:nvSpPr>
          <p:cNvPr id="18" name="TextBox 17">
            <a:extLst>
              <a:ext uri="{FF2B5EF4-FFF2-40B4-BE49-F238E27FC236}">
                <a16:creationId xmlns:a16="http://schemas.microsoft.com/office/drawing/2014/main" id="{62402A50-30F8-CF86-E2DA-120F3FCD5E6A}"/>
              </a:ext>
            </a:extLst>
          </p:cNvPr>
          <p:cNvSpPr txBox="1"/>
          <p:nvPr userDrawn="1"/>
        </p:nvSpPr>
        <p:spPr>
          <a:xfrm>
            <a:off x="3334558" y="3881167"/>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19" name="TextBox 18">
            <a:extLst>
              <a:ext uri="{FF2B5EF4-FFF2-40B4-BE49-F238E27FC236}">
                <a16:creationId xmlns:a16="http://schemas.microsoft.com/office/drawing/2014/main" id="{05DE7EE4-C5B4-A72B-E1E9-DD710BDD4066}"/>
              </a:ext>
            </a:extLst>
          </p:cNvPr>
          <p:cNvSpPr txBox="1"/>
          <p:nvPr userDrawn="1"/>
        </p:nvSpPr>
        <p:spPr>
          <a:xfrm>
            <a:off x="5570366" y="3890953"/>
            <a:ext cx="1890622"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20" name="TextBox 19">
            <a:extLst>
              <a:ext uri="{FF2B5EF4-FFF2-40B4-BE49-F238E27FC236}">
                <a16:creationId xmlns:a16="http://schemas.microsoft.com/office/drawing/2014/main" id="{11AF990D-A5EB-6BBB-2386-4E60B465E455}"/>
              </a:ext>
            </a:extLst>
          </p:cNvPr>
          <p:cNvSpPr txBox="1"/>
          <p:nvPr userDrawn="1"/>
        </p:nvSpPr>
        <p:spPr>
          <a:xfrm>
            <a:off x="7768485" y="3927148"/>
            <a:ext cx="1828800"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21" name="Picture 20">
            <a:extLst>
              <a:ext uri="{FF2B5EF4-FFF2-40B4-BE49-F238E27FC236}">
                <a16:creationId xmlns:a16="http://schemas.microsoft.com/office/drawing/2014/main" id="{ED10C6C3-E00D-6003-1FEB-16313F18A3AD}"/>
              </a:ext>
            </a:extLst>
          </p:cNvPr>
          <p:cNvPicPr>
            <a:picLocks noChangeAspect="1"/>
          </p:cNvPicPr>
          <p:nvPr userDrawn="1"/>
        </p:nvPicPr>
        <p:blipFill>
          <a:blip r:embed="rId2"/>
          <a:stretch>
            <a:fillRect/>
          </a:stretch>
        </p:blipFill>
        <p:spPr>
          <a:xfrm>
            <a:off x="3819945" y="3179219"/>
            <a:ext cx="873838" cy="685916"/>
          </a:xfrm>
          <a:prstGeom prst="rect">
            <a:avLst/>
          </a:prstGeom>
        </p:spPr>
      </p:pic>
      <p:pic>
        <p:nvPicPr>
          <p:cNvPr id="22" name="Picture 21">
            <a:extLst>
              <a:ext uri="{FF2B5EF4-FFF2-40B4-BE49-F238E27FC236}">
                <a16:creationId xmlns:a16="http://schemas.microsoft.com/office/drawing/2014/main" id="{6EDC225A-C887-A92C-23AA-18CC9A73D959}"/>
              </a:ext>
            </a:extLst>
          </p:cNvPr>
          <p:cNvPicPr>
            <a:picLocks noChangeAspect="1"/>
          </p:cNvPicPr>
          <p:nvPr userDrawn="1"/>
        </p:nvPicPr>
        <p:blipFill>
          <a:blip r:embed="rId3"/>
          <a:stretch>
            <a:fillRect/>
          </a:stretch>
        </p:blipFill>
        <p:spPr>
          <a:xfrm>
            <a:off x="1623839" y="3161455"/>
            <a:ext cx="672060" cy="648058"/>
          </a:xfrm>
          <a:prstGeom prst="rect">
            <a:avLst/>
          </a:prstGeom>
        </p:spPr>
      </p:pic>
      <p:pic>
        <p:nvPicPr>
          <p:cNvPr id="23" name="Picture 22">
            <a:extLst>
              <a:ext uri="{FF2B5EF4-FFF2-40B4-BE49-F238E27FC236}">
                <a16:creationId xmlns:a16="http://schemas.microsoft.com/office/drawing/2014/main" id="{1386A9CE-CD28-A8F0-B4E2-161E07E98CF0}"/>
              </a:ext>
            </a:extLst>
          </p:cNvPr>
          <p:cNvPicPr>
            <a:picLocks noChangeAspect="1"/>
          </p:cNvPicPr>
          <p:nvPr userDrawn="1"/>
        </p:nvPicPr>
        <p:blipFill>
          <a:blip r:embed="rId4"/>
          <a:stretch>
            <a:fillRect/>
          </a:stretch>
        </p:blipFill>
        <p:spPr>
          <a:xfrm>
            <a:off x="8510596" y="3145391"/>
            <a:ext cx="594571" cy="719744"/>
          </a:xfrm>
          <a:prstGeom prst="rect">
            <a:avLst/>
          </a:prstGeom>
        </p:spPr>
      </p:pic>
      <p:pic>
        <p:nvPicPr>
          <p:cNvPr id="24" name="Picture 23">
            <a:extLst>
              <a:ext uri="{FF2B5EF4-FFF2-40B4-BE49-F238E27FC236}">
                <a16:creationId xmlns:a16="http://schemas.microsoft.com/office/drawing/2014/main" id="{1F6B71B7-8065-02A9-B88D-C79282B6E3D9}"/>
              </a:ext>
            </a:extLst>
          </p:cNvPr>
          <p:cNvPicPr>
            <a:picLocks noChangeAspect="1"/>
          </p:cNvPicPr>
          <p:nvPr userDrawn="1"/>
        </p:nvPicPr>
        <p:blipFill>
          <a:blip r:embed="rId5"/>
          <a:stretch>
            <a:fillRect/>
          </a:stretch>
        </p:blipFill>
        <p:spPr>
          <a:xfrm>
            <a:off x="6053187" y="3069206"/>
            <a:ext cx="879660" cy="762372"/>
          </a:xfrm>
          <a:prstGeom prst="rect">
            <a:avLst/>
          </a:prstGeom>
        </p:spPr>
      </p:pic>
      <p:sp>
        <p:nvSpPr>
          <p:cNvPr id="26" name="Rounded Rectangle 4">
            <a:extLst>
              <a:ext uri="{FF2B5EF4-FFF2-40B4-BE49-F238E27FC236}">
                <a16:creationId xmlns:a16="http://schemas.microsoft.com/office/drawing/2014/main" id="{D3F78D46-7A25-1FD1-EA9F-ECF507A768F0}"/>
              </a:ext>
            </a:extLst>
          </p:cNvPr>
          <p:cNvSpPr txBox="1"/>
          <p:nvPr userDrawn="1"/>
        </p:nvSpPr>
        <p:spPr>
          <a:xfrm>
            <a:off x="3248784" y="4408672"/>
            <a:ext cx="2016160" cy="26384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spcBef>
                <a:spcPct val="0"/>
              </a:spcBef>
            </a:pPr>
            <a:r>
              <a:rPr lang="en-US" sz="1400" i="1">
                <a:solidFill>
                  <a:srgbClr val="4D4D4C"/>
                </a:solidFill>
                <a:latin typeface="Libre Baskerville" panose="02000000000000000000" pitchFamily="2" charset="0"/>
              </a:rPr>
              <a:t>Digital Participant</a:t>
            </a:r>
          </a:p>
        </p:txBody>
      </p:sp>
      <p:sp>
        <p:nvSpPr>
          <p:cNvPr id="27" name="Rounded Rectangle 4">
            <a:extLst>
              <a:ext uri="{FF2B5EF4-FFF2-40B4-BE49-F238E27FC236}">
                <a16:creationId xmlns:a16="http://schemas.microsoft.com/office/drawing/2014/main" id="{D15FDA37-2716-4CE5-FA5D-E5CDEE930CC6}"/>
              </a:ext>
            </a:extLst>
          </p:cNvPr>
          <p:cNvSpPr txBox="1"/>
          <p:nvPr userDrawn="1"/>
        </p:nvSpPr>
        <p:spPr>
          <a:xfrm>
            <a:off x="5410617" y="4386652"/>
            <a:ext cx="2117044" cy="2681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In-person Participant</a:t>
            </a:r>
          </a:p>
        </p:txBody>
      </p:sp>
      <p:sp>
        <p:nvSpPr>
          <p:cNvPr id="28" name="Rounded Rectangle 4">
            <a:extLst>
              <a:ext uri="{FF2B5EF4-FFF2-40B4-BE49-F238E27FC236}">
                <a16:creationId xmlns:a16="http://schemas.microsoft.com/office/drawing/2014/main" id="{9792FA07-D063-518E-4F2D-4812148177BD}"/>
              </a:ext>
            </a:extLst>
          </p:cNvPr>
          <p:cNvSpPr txBox="1"/>
          <p:nvPr userDrawn="1"/>
        </p:nvSpPr>
        <p:spPr>
          <a:xfrm>
            <a:off x="7619350" y="4376140"/>
            <a:ext cx="2069212" cy="354030"/>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ctr" anchorCtr="0">
            <a:noAutofit/>
          </a:bodyPr>
          <a:lstStyle/>
          <a:p>
            <a:pPr marL="0" lvl="1" algn="ctr" defTabSz="777875">
              <a:lnSpc>
                <a:spcPct val="100000"/>
              </a:lnSpc>
            </a:pPr>
            <a:r>
              <a:rPr lang="en-US" sz="1400" i="1">
                <a:solidFill>
                  <a:srgbClr val="4D4D4C"/>
                </a:solidFill>
                <a:latin typeface="Libre Baskerville" panose="02000000000000000000" pitchFamily="2" charset="0"/>
              </a:rPr>
              <a:t>Mentor &amp; Co-Creator</a:t>
            </a:r>
          </a:p>
        </p:txBody>
      </p:sp>
      <p:grpSp>
        <p:nvGrpSpPr>
          <p:cNvPr id="63" name="Group 62">
            <a:extLst>
              <a:ext uri="{FF2B5EF4-FFF2-40B4-BE49-F238E27FC236}">
                <a16:creationId xmlns:a16="http://schemas.microsoft.com/office/drawing/2014/main" id="{2684AEAE-177C-E8AC-1836-F594525648D8}"/>
              </a:ext>
            </a:extLst>
          </p:cNvPr>
          <p:cNvGrpSpPr/>
          <p:nvPr userDrawn="1"/>
        </p:nvGrpSpPr>
        <p:grpSpPr>
          <a:xfrm>
            <a:off x="9760825" y="2928925"/>
            <a:ext cx="2035828" cy="2466166"/>
            <a:chOff x="9943337" y="2816140"/>
            <a:chExt cx="2035828" cy="2466166"/>
          </a:xfrm>
        </p:grpSpPr>
        <p:sp>
          <p:nvSpPr>
            <p:cNvPr id="8" name="Rectangle 7">
              <a:extLst>
                <a:ext uri="{FF2B5EF4-FFF2-40B4-BE49-F238E27FC236}">
                  <a16:creationId xmlns:a16="http://schemas.microsoft.com/office/drawing/2014/main" id="{BE1EF332-1259-32AD-5617-2BDF383058E2}"/>
                </a:ext>
              </a:extLst>
            </p:cNvPr>
            <p:cNvSpPr/>
            <p:nvPr userDrawn="1"/>
          </p:nvSpPr>
          <p:spPr>
            <a:xfrm>
              <a:off x="9957833" y="2816140"/>
              <a:ext cx="2021332" cy="1867989"/>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2"/>
                </a:solidFill>
                <a:latin typeface="Libre Franklin" pitchFamily="2" charset="77"/>
              </a:endParaRPr>
            </a:p>
          </p:txBody>
        </p:sp>
        <p:sp>
          <p:nvSpPr>
            <p:cNvPr id="70" name="Rectangle 69">
              <a:extLst>
                <a:ext uri="{FF2B5EF4-FFF2-40B4-BE49-F238E27FC236}">
                  <a16:creationId xmlns:a16="http://schemas.microsoft.com/office/drawing/2014/main" id="{4C63D47A-A319-7992-FCC8-D159E3011ACE}"/>
                </a:ext>
              </a:extLst>
            </p:cNvPr>
            <p:cNvSpPr/>
            <p:nvPr userDrawn="1"/>
          </p:nvSpPr>
          <p:spPr>
            <a:xfrm>
              <a:off x="9943337" y="4672703"/>
              <a:ext cx="2035827" cy="609603"/>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ibre Franklin" pitchFamily="2" charset="77"/>
              </a:endParaRPr>
            </a:p>
          </p:txBody>
        </p:sp>
        <p:grpSp>
          <p:nvGrpSpPr>
            <p:cNvPr id="61" name="Group 60">
              <a:extLst>
                <a:ext uri="{FF2B5EF4-FFF2-40B4-BE49-F238E27FC236}">
                  <a16:creationId xmlns:a16="http://schemas.microsoft.com/office/drawing/2014/main" id="{DAD471EC-D332-FBE3-B032-BDFE0906F557}"/>
                </a:ext>
              </a:extLst>
            </p:cNvPr>
            <p:cNvGrpSpPr/>
            <p:nvPr userDrawn="1"/>
          </p:nvGrpSpPr>
          <p:grpSpPr>
            <a:xfrm>
              <a:off x="10217661" y="3443832"/>
              <a:ext cx="1515938" cy="1100090"/>
              <a:chOff x="10303695" y="3265453"/>
              <a:chExt cx="1515938" cy="1100090"/>
            </a:xfrm>
          </p:grpSpPr>
          <p:pic>
            <p:nvPicPr>
              <p:cNvPr id="33" name="Picture 32">
                <a:extLst>
                  <a:ext uri="{FF2B5EF4-FFF2-40B4-BE49-F238E27FC236}">
                    <a16:creationId xmlns:a16="http://schemas.microsoft.com/office/drawing/2014/main" id="{DA7FE199-394B-8B3B-F6A9-F0E91528F849}"/>
                  </a:ext>
                </a:extLst>
              </p:cNvPr>
              <p:cNvPicPr>
                <a:picLocks noChangeAspect="1"/>
              </p:cNvPicPr>
              <p:nvPr userDrawn="1"/>
            </p:nvPicPr>
            <p:blipFill>
              <a:blip r:embed="rId2"/>
              <a:stretch>
                <a:fillRect/>
              </a:stretch>
            </p:blipFill>
            <p:spPr>
              <a:xfrm>
                <a:off x="10303695" y="3935724"/>
                <a:ext cx="547577" cy="429819"/>
              </a:xfrm>
              <a:prstGeom prst="rect">
                <a:avLst/>
              </a:prstGeom>
            </p:spPr>
          </p:pic>
          <p:pic>
            <p:nvPicPr>
              <p:cNvPr id="34" name="Picture 33">
                <a:extLst>
                  <a:ext uri="{FF2B5EF4-FFF2-40B4-BE49-F238E27FC236}">
                    <a16:creationId xmlns:a16="http://schemas.microsoft.com/office/drawing/2014/main" id="{CA9D7253-B43C-603F-C334-269A4E29E49F}"/>
                  </a:ext>
                </a:extLst>
              </p:cNvPr>
              <p:cNvPicPr>
                <a:picLocks noChangeAspect="1"/>
              </p:cNvPicPr>
              <p:nvPr userDrawn="1"/>
            </p:nvPicPr>
            <p:blipFill>
              <a:blip r:embed="rId3"/>
              <a:stretch>
                <a:fillRect/>
              </a:stretch>
            </p:blipFill>
            <p:spPr>
              <a:xfrm>
                <a:off x="11338578" y="3932059"/>
                <a:ext cx="445738" cy="429819"/>
              </a:xfrm>
              <a:prstGeom prst="rect">
                <a:avLst/>
              </a:prstGeom>
            </p:spPr>
          </p:pic>
          <p:pic>
            <p:nvPicPr>
              <p:cNvPr id="35" name="Picture 34">
                <a:extLst>
                  <a:ext uri="{FF2B5EF4-FFF2-40B4-BE49-F238E27FC236}">
                    <a16:creationId xmlns:a16="http://schemas.microsoft.com/office/drawing/2014/main" id="{CCA789E4-64E1-E2E3-BA93-2FC43739BE11}"/>
                  </a:ext>
                </a:extLst>
              </p:cNvPr>
              <p:cNvPicPr>
                <a:picLocks noChangeAspect="1"/>
              </p:cNvPicPr>
              <p:nvPr userDrawn="1"/>
            </p:nvPicPr>
            <p:blipFill>
              <a:blip r:embed="rId4"/>
              <a:stretch>
                <a:fillRect/>
              </a:stretch>
            </p:blipFill>
            <p:spPr>
              <a:xfrm>
                <a:off x="10401486" y="3269118"/>
                <a:ext cx="355067" cy="429819"/>
              </a:xfrm>
              <a:prstGeom prst="rect">
                <a:avLst/>
              </a:prstGeom>
            </p:spPr>
          </p:pic>
          <p:pic>
            <p:nvPicPr>
              <p:cNvPr id="66" name="Picture 65">
                <a:extLst>
                  <a:ext uri="{FF2B5EF4-FFF2-40B4-BE49-F238E27FC236}">
                    <a16:creationId xmlns:a16="http://schemas.microsoft.com/office/drawing/2014/main" id="{0C2AD301-E9A9-A732-C277-083B05129D0D}"/>
                  </a:ext>
                </a:extLst>
              </p:cNvPr>
              <p:cNvPicPr>
                <a:picLocks noChangeAspect="1"/>
              </p:cNvPicPr>
              <p:nvPr userDrawn="1"/>
            </p:nvPicPr>
            <p:blipFill>
              <a:blip r:embed="rId5"/>
              <a:stretch>
                <a:fillRect/>
              </a:stretch>
            </p:blipFill>
            <p:spPr>
              <a:xfrm>
                <a:off x="11323688" y="3265453"/>
                <a:ext cx="495945" cy="429819"/>
              </a:xfrm>
              <a:prstGeom prst="rect">
                <a:avLst/>
              </a:prstGeom>
            </p:spPr>
          </p:pic>
          <p:sp>
            <p:nvSpPr>
              <p:cNvPr id="68" name="TextBox 67">
                <a:extLst>
                  <a:ext uri="{FF2B5EF4-FFF2-40B4-BE49-F238E27FC236}">
                    <a16:creationId xmlns:a16="http://schemas.microsoft.com/office/drawing/2014/main" id="{CA3C4A5B-3E18-C83A-B6FF-1170802D5032}"/>
                  </a:ext>
                </a:extLst>
              </p:cNvPr>
              <p:cNvSpPr txBox="1"/>
              <p:nvPr userDrawn="1"/>
            </p:nvSpPr>
            <p:spPr>
              <a:xfrm>
                <a:off x="10760369" y="3319886"/>
                <a:ext cx="508218" cy="1015663"/>
              </a:xfrm>
              <a:prstGeom prst="rect">
                <a:avLst/>
              </a:prstGeom>
              <a:noFill/>
            </p:spPr>
            <p:txBody>
              <a:bodyPr wrap="square" rtlCol="0" anchor="ctr">
                <a:spAutoFit/>
              </a:bodyPr>
              <a:lstStyle/>
              <a:p>
                <a:pPr algn="ctr"/>
                <a:r>
                  <a:rPr lang="en-US" sz="6000" b="1">
                    <a:solidFill>
                      <a:schemeClr val="accent6">
                        <a:lumMod val="40000"/>
                        <a:lumOff val="60000"/>
                      </a:schemeClr>
                    </a:solidFill>
                    <a:latin typeface="Libre Franklin" pitchFamily="2" charset="77"/>
                  </a:rPr>
                  <a:t>+</a:t>
                </a:r>
              </a:p>
            </p:txBody>
          </p:sp>
        </p:grpSp>
      </p:grpSp>
      <p:sp>
        <p:nvSpPr>
          <p:cNvPr id="2" name="Title 1">
            <a:extLst>
              <a:ext uri="{FF2B5EF4-FFF2-40B4-BE49-F238E27FC236}">
                <a16:creationId xmlns:a16="http://schemas.microsoft.com/office/drawing/2014/main" id="{5855E13A-2788-304E-A3C8-5EA01C647532}"/>
              </a:ext>
            </a:extLst>
          </p:cNvPr>
          <p:cNvSpPr>
            <a:spLocks noGrp="1"/>
          </p:cNvSpPr>
          <p:nvPr userDrawn="1">
            <p:ph type="title"/>
          </p:nvPr>
        </p:nvSpPr>
        <p:spPr/>
        <p:txBody>
          <a:bodyPr/>
          <a:lstStyle/>
          <a:p>
            <a:endParaRPr lang="en-US"/>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userDrawn="1">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userDrawn="1">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userDrawn="1">
            <p:ph type="dt" sz="half" idx="12"/>
          </p:nvPr>
        </p:nvSpPr>
        <p:spPr/>
        <p:txBody>
          <a:bodyPr/>
          <a:lstStyle/>
          <a:p>
            <a:fld id="{1B2E86CE-67D6-CD4E-8469-628484E4B584}" type="datetime1">
              <a:rPr lang="en-US" smtClean="0"/>
              <a:t>9/7/25</a:t>
            </a:fld>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
        <p:nvSpPr>
          <p:cNvPr id="71" name="Text Placeholder 6">
            <a:extLst>
              <a:ext uri="{FF2B5EF4-FFF2-40B4-BE49-F238E27FC236}">
                <a16:creationId xmlns:a16="http://schemas.microsoft.com/office/drawing/2014/main" id="{D3A648C3-1B40-3E7B-1597-0112359F905E}"/>
              </a:ext>
            </a:extLst>
          </p:cNvPr>
          <p:cNvSpPr>
            <a:spLocks noGrp="1"/>
          </p:cNvSpPr>
          <p:nvPr userDrawn="1">
            <p:ph type="body" sz="quarter" idx="16"/>
          </p:nvPr>
        </p:nvSpPr>
        <p:spPr>
          <a:xfrm>
            <a:off x="804967" y="4857079"/>
            <a:ext cx="215551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2" name="Text Placeholder 6">
            <a:extLst>
              <a:ext uri="{FF2B5EF4-FFF2-40B4-BE49-F238E27FC236}">
                <a16:creationId xmlns:a16="http://schemas.microsoft.com/office/drawing/2014/main" id="{D5514EBE-0550-D03C-0BA4-2A6433152D68}"/>
              </a:ext>
            </a:extLst>
          </p:cNvPr>
          <p:cNvSpPr>
            <a:spLocks noGrp="1"/>
          </p:cNvSpPr>
          <p:nvPr userDrawn="1">
            <p:ph type="body" sz="quarter" idx="17"/>
          </p:nvPr>
        </p:nvSpPr>
        <p:spPr>
          <a:xfrm>
            <a:off x="3140528" y="4848715"/>
            <a:ext cx="20938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4" name="Text Placeholder 6">
            <a:extLst>
              <a:ext uri="{FF2B5EF4-FFF2-40B4-BE49-F238E27FC236}">
                <a16:creationId xmlns:a16="http://schemas.microsoft.com/office/drawing/2014/main" id="{586DB53E-F3F6-C534-56A1-A2875370A06F}"/>
              </a:ext>
            </a:extLst>
          </p:cNvPr>
          <p:cNvSpPr>
            <a:spLocks noGrp="1"/>
          </p:cNvSpPr>
          <p:nvPr userDrawn="1">
            <p:ph type="body" sz="quarter" idx="18"/>
          </p:nvPr>
        </p:nvSpPr>
        <p:spPr>
          <a:xfrm>
            <a:off x="5410618" y="4840631"/>
            <a:ext cx="2081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6" name="Text Placeholder 6">
            <a:extLst>
              <a:ext uri="{FF2B5EF4-FFF2-40B4-BE49-F238E27FC236}">
                <a16:creationId xmlns:a16="http://schemas.microsoft.com/office/drawing/2014/main" id="{FE24E3B6-B689-453C-B22D-FE23D303BF2A}"/>
              </a:ext>
            </a:extLst>
          </p:cNvPr>
          <p:cNvSpPr>
            <a:spLocks noGrp="1"/>
          </p:cNvSpPr>
          <p:nvPr userDrawn="1">
            <p:ph type="body" sz="quarter" idx="19"/>
          </p:nvPr>
        </p:nvSpPr>
        <p:spPr>
          <a:xfrm>
            <a:off x="7682995" y="4853696"/>
            <a:ext cx="1952212"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7" name="Text Placeholder 6">
            <a:extLst>
              <a:ext uri="{FF2B5EF4-FFF2-40B4-BE49-F238E27FC236}">
                <a16:creationId xmlns:a16="http://schemas.microsoft.com/office/drawing/2014/main" id="{37F63342-ABED-7C51-C79B-2BD2F62C61FE}"/>
              </a:ext>
            </a:extLst>
          </p:cNvPr>
          <p:cNvSpPr>
            <a:spLocks noGrp="1"/>
          </p:cNvSpPr>
          <p:nvPr userDrawn="1">
            <p:ph type="body" sz="quarter" idx="20"/>
          </p:nvPr>
        </p:nvSpPr>
        <p:spPr>
          <a:xfrm>
            <a:off x="9824302" y="4848715"/>
            <a:ext cx="1920239"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9" name="Text Placeholder 6">
            <a:extLst>
              <a:ext uri="{FF2B5EF4-FFF2-40B4-BE49-F238E27FC236}">
                <a16:creationId xmlns:a16="http://schemas.microsoft.com/office/drawing/2014/main" id="{7160CCFF-CEB7-EC6B-75A9-86A251E099C4}"/>
              </a:ext>
            </a:extLst>
          </p:cNvPr>
          <p:cNvSpPr>
            <a:spLocks noGrp="1"/>
          </p:cNvSpPr>
          <p:nvPr userDrawn="1">
            <p:ph type="body" sz="quarter" idx="21"/>
          </p:nvPr>
        </p:nvSpPr>
        <p:spPr>
          <a:xfrm>
            <a:off x="10084792" y="3079215"/>
            <a:ext cx="1455565" cy="286232"/>
          </a:xfrm>
          <a:noFill/>
        </p:spPr>
        <p:txBody>
          <a:bodyPr wrap="square" rtlCol="0">
            <a:spAutoFit/>
          </a:bodyPr>
          <a:lstStyle>
            <a:lvl1pPr marL="0" indent="0">
              <a:buNone/>
              <a:defRPr lang="en-US" sz="1400" b="1" dirty="0">
                <a:solidFill>
                  <a:schemeClr val="bg1"/>
                </a:solidFill>
              </a:defRPr>
            </a:lvl1pPr>
          </a:lstStyle>
          <a:p>
            <a:pPr marL="0" lvl="0" algn="ctr"/>
            <a:endParaRPr lang="en-US"/>
          </a:p>
        </p:txBody>
      </p:sp>
    </p:spTree>
    <p:extLst>
      <p:ext uri="{BB962C8B-B14F-4D97-AF65-F5344CB8AC3E}">
        <p14:creationId xmlns:p14="http://schemas.microsoft.com/office/powerpoint/2010/main" val="11804184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Journey Levels - Compa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E13A-2788-304E-A3C8-5EA01C64753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B456186-27A5-8548-8CC7-3577736BD092}"/>
              </a:ext>
            </a:extLst>
          </p:cNvPr>
          <p:cNvSpPr>
            <a:spLocks noGrp="1"/>
          </p:cNvSpPr>
          <p:nvPr>
            <p:ph type="sldNum" sz="quarter" idx="10"/>
          </p:nvPr>
        </p:nvSpPr>
        <p:spPr/>
        <p:txBody>
          <a:bodyPr/>
          <a:lstStyle/>
          <a:p>
            <a:fld id="{74743CB8-03B1-D240-A0C2-C770526C1FDB}" type="slidenum">
              <a:rPr lang="en-US" smtClean="0"/>
              <a:pPr/>
              <a:t>‹#›</a:t>
            </a:fld>
            <a:endParaRPr lang="en-US"/>
          </a:p>
        </p:txBody>
      </p:sp>
      <p:sp>
        <p:nvSpPr>
          <p:cNvPr id="4" name="Footer Placeholder 3">
            <a:extLst>
              <a:ext uri="{FF2B5EF4-FFF2-40B4-BE49-F238E27FC236}">
                <a16:creationId xmlns:a16="http://schemas.microsoft.com/office/drawing/2014/main" id="{AB71F1E2-F74E-B94D-9E57-A6846BD363A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D8F8277D-4F92-0841-9607-464D6969B253}"/>
              </a:ext>
            </a:extLst>
          </p:cNvPr>
          <p:cNvSpPr>
            <a:spLocks noGrp="1"/>
          </p:cNvSpPr>
          <p:nvPr>
            <p:ph type="dt" sz="half" idx="12"/>
          </p:nvPr>
        </p:nvSpPr>
        <p:spPr/>
        <p:txBody>
          <a:bodyPr/>
          <a:lstStyle/>
          <a:p>
            <a:fld id="{FDAF528A-71B3-2942-92A4-2924BF7379DB}" type="datetime1">
              <a:rPr lang="en-US" smtClean="0"/>
              <a:t>9/7/25</a:t>
            </a:fld>
            <a:endParaRPr lang="en-US"/>
          </a:p>
        </p:txBody>
      </p:sp>
      <p:sp>
        <p:nvSpPr>
          <p:cNvPr id="36" name="Freeform 35">
            <a:extLst>
              <a:ext uri="{FF2B5EF4-FFF2-40B4-BE49-F238E27FC236}">
                <a16:creationId xmlns:a16="http://schemas.microsoft.com/office/drawing/2014/main" id="{C4AC21FC-13F9-8C47-BE40-CC3F80ACAAD8}"/>
              </a:ext>
            </a:extLst>
          </p:cNvPr>
          <p:cNvSpPr/>
          <p:nvPr userDrawn="1"/>
        </p:nvSpPr>
        <p:spPr>
          <a:xfrm rot="5400000">
            <a:off x="1006237" y="1564929"/>
            <a:ext cx="2142211" cy="305468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7D8602D9-BD7F-6942-9ACD-143F9498CB0B}"/>
              </a:ext>
            </a:extLst>
          </p:cNvPr>
          <p:cNvSpPr/>
          <p:nvPr userDrawn="1"/>
        </p:nvSpPr>
        <p:spPr>
          <a:xfrm rot="5400000">
            <a:off x="1738128" y="2969764"/>
            <a:ext cx="680826" cy="305468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a:solidFill>
                  <a:schemeClr val="bg2"/>
                </a:solidFill>
                <a:latin typeface="Libre Franklin" pitchFamily="2" charset="77"/>
              </a:rPr>
              <a:t>              </a:t>
            </a:r>
          </a:p>
        </p:txBody>
      </p:sp>
      <p:sp>
        <p:nvSpPr>
          <p:cNvPr id="38" name="Freeform 37">
            <a:extLst>
              <a:ext uri="{FF2B5EF4-FFF2-40B4-BE49-F238E27FC236}">
                <a16:creationId xmlns:a16="http://schemas.microsoft.com/office/drawing/2014/main" id="{AFC1E134-6A57-CF4E-8531-829F5723AC06}"/>
              </a:ext>
            </a:extLst>
          </p:cNvPr>
          <p:cNvSpPr/>
          <p:nvPr userDrawn="1"/>
        </p:nvSpPr>
        <p:spPr>
          <a:xfrm rot="5400000">
            <a:off x="1733984" y="3685238"/>
            <a:ext cx="689113" cy="3054687"/>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a:solidFill>
                  <a:schemeClr val="bg2"/>
                </a:solidFill>
                <a:latin typeface="Libre Franklin" pitchFamily="2" charset="77"/>
              </a:rPr>
              <a:t>         </a:t>
            </a:r>
          </a:p>
        </p:txBody>
      </p:sp>
      <p:sp>
        <p:nvSpPr>
          <p:cNvPr id="39" name="Rectangle 38">
            <a:extLst>
              <a:ext uri="{FF2B5EF4-FFF2-40B4-BE49-F238E27FC236}">
                <a16:creationId xmlns:a16="http://schemas.microsoft.com/office/drawing/2014/main" id="{B1BB6324-AD6F-EC43-82A8-57F89F95E01F}"/>
              </a:ext>
            </a:extLst>
          </p:cNvPr>
          <p:cNvSpPr/>
          <p:nvPr userDrawn="1"/>
        </p:nvSpPr>
        <p:spPr>
          <a:xfrm>
            <a:off x="9900126" y="2021167"/>
            <a:ext cx="1797630" cy="2142210"/>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same</a:t>
            </a:r>
          </a:p>
        </p:txBody>
      </p:sp>
      <p:sp>
        <p:nvSpPr>
          <p:cNvPr id="40" name="Freeform 39">
            <a:extLst>
              <a:ext uri="{FF2B5EF4-FFF2-40B4-BE49-F238E27FC236}">
                <a16:creationId xmlns:a16="http://schemas.microsoft.com/office/drawing/2014/main" id="{FE2E4056-95E3-0D44-9ED9-867E49558CD5}"/>
              </a:ext>
            </a:extLst>
          </p:cNvPr>
          <p:cNvSpPr/>
          <p:nvPr userDrawn="1"/>
        </p:nvSpPr>
        <p:spPr>
          <a:xfrm rot="5400000">
            <a:off x="7818971" y="1853094"/>
            <a:ext cx="2142210" cy="247835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27D77821-A8C7-D44F-92C0-D18DBB1295C9}"/>
              </a:ext>
            </a:extLst>
          </p:cNvPr>
          <p:cNvSpPr/>
          <p:nvPr userDrawn="1"/>
        </p:nvSpPr>
        <p:spPr>
          <a:xfrm rot="5400000">
            <a:off x="5658592" y="1826183"/>
            <a:ext cx="2142507"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2A454AEA-ABD8-0F4F-A213-8A71653AEFD8}"/>
              </a:ext>
            </a:extLst>
          </p:cNvPr>
          <p:cNvSpPr/>
          <p:nvPr userDrawn="1"/>
        </p:nvSpPr>
        <p:spPr>
          <a:xfrm rot="5400000">
            <a:off x="3476694" y="1883670"/>
            <a:ext cx="2142211" cy="2417221"/>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F720C94-DACD-4D41-975C-C86F388B800B}"/>
              </a:ext>
            </a:extLst>
          </p:cNvPr>
          <p:cNvSpPr txBox="1"/>
          <p:nvPr userDrawn="1"/>
        </p:nvSpPr>
        <p:spPr>
          <a:xfrm>
            <a:off x="5832691" y="3135720"/>
            <a:ext cx="1794307" cy="523220"/>
          </a:xfrm>
          <a:prstGeom prst="rect">
            <a:avLst/>
          </a:prstGeom>
          <a:noFill/>
        </p:spPr>
        <p:txBody>
          <a:bodyPr wrap="square" rtlCol="0">
            <a:spAutoFit/>
          </a:bodyPr>
          <a:lstStyle/>
          <a:p>
            <a:pPr algn="ctr"/>
            <a:r>
              <a:rPr lang="en-US" sz="1200">
                <a:solidFill>
                  <a:srgbClr val="FF8300"/>
                </a:solidFill>
                <a:latin typeface="Libre Franklin" pitchFamily="2" charset="77"/>
              </a:rPr>
              <a:t>Level 2: </a:t>
            </a:r>
            <a:r>
              <a:rPr lang="en-US" sz="1600" b="1" spc="300">
                <a:solidFill>
                  <a:srgbClr val="FF8300"/>
                </a:solidFill>
                <a:latin typeface="Libre Franklin" pitchFamily="2" charset="77"/>
              </a:rPr>
              <a:t>ASSOCIATE</a:t>
            </a:r>
          </a:p>
        </p:txBody>
      </p:sp>
      <p:sp>
        <p:nvSpPr>
          <p:cNvPr id="44" name="TextBox 43">
            <a:extLst>
              <a:ext uri="{FF2B5EF4-FFF2-40B4-BE49-F238E27FC236}">
                <a16:creationId xmlns:a16="http://schemas.microsoft.com/office/drawing/2014/main" id="{A1ADFE79-2CFF-D140-BE60-6AB32592B775}"/>
              </a:ext>
            </a:extLst>
          </p:cNvPr>
          <p:cNvSpPr txBox="1"/>
          <p:nvPr userDrawn="1"/>
        </p:nvSpPr>
        <p:spPr>
          <a:xfrm>
            <a:off x="7906912" y="3134869"/>
            <a:ext cx="2010008" cy="523220"/>
          </a:xfrm>
          <a:prstGeom prst="rect">
            <a:avLst/>
          </a:prstGeom>
          <a:noFill/>
        </p:spPr>
        <p:txBody>
          <a:bodyPr wrap="square" rtlCol="0">
            <a:spAutoFit/>
          </a:bodyPr>
          <a:lstStyle/>
          <a:p>
            <a:pPr algn="ctr"/>
            <a:r>
              <a:rPr lang="en-US" sz="1200">
                <a:solidFill>
                  <a:srgbClr val="FF8300"/>
                </a:solidFill>
                <a:latin typeface="Libre Franklin" pitchFamily="2" charset="77"/>
              </a:rPr>
              <a:t>Level 3: </a:t>
            </a:r>
            <a:r>
              <a:rPr lang="en-US" sz="1600" b="1" spc="300">
                <a:solidFill>
                  <a:srgbClr val="FF8300"/>
                </a:solidFill>
                <a:latin typeface="Libre Franklin" pitchFamily="2" charset="77"/>
              </a:rPr>
              <a:t>COMMUNITY</a:t>
            </a:r>
          </a:p>
        </p:txBody>
      </p:sp>
      <p:sp>
        <p:nvSpPr>
          <p:cNvPr id="45" name="TextBox 44">
            <a:extLst>
              <a:ext uri="{FF2B5EF4-FFF2-40B4-BE49-F238E27FC236}">
                <a16:creationId xmlns:a16="http://schemas.microsoft.com/office/drawing/2014/main" id="{EE1CE4F7-E0D0-B74E-A96B-C7E8C39B9190}"/>
              </a:ext>
            </a:extLst>
          </p:cNvPr>
          <p:cNvSpPr txBox="1"/>
          <p:nvPr userDrawn="1"/>
        </p:nvSpPr>
        <p:spPr>
          <a:xfrm>
            <a:off x="10019288" y="3136863"/>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cs typeface="Lao MN" panose="02020600050405020304" pitchFamily="18" charset="0"/>
              </a:rPr>
              <a:t>Level 4: </a:t>
            </a:r>
            <a:r>
              <a:rPr lang="en-US" sz="1600" b="1" spc="300">
                <a:solidFill>
                  <a:srgbClr val="FF8300"/>
                </a:solidFill>
                <a:latin typeface="Libre Franklin" pitchFamily="2" charset="77"/>
              </a:rPr>
              <a:t>MASTER</a:t>
            </a:r>
          </a:p>
        </p:txBody>
      </p:sp>
      <p:pic>
        <p:nvPicPr>
          <p:cNvPr id="46" name="Picture 45">
            <a:extLst>
              <a:ext uri="{FF2B5EF4-FFF2-40B4-BE49-F238E27FC236}">
                <a16:creationId xmlns:a16="http://schemas.microsoft.com/office/drawing/2014/main" id="{62CE8A6B-52FC-9348-8102-EC73DABDEFD7}"/>
              </a:ext>
            </a:extLst>
          </p:cNvPr>
          <p:cNvPicPr>
            <a:picLocks noChangeAspect="1"/>
          </p:cNvPicPr>
          <p:nvPr userDrawn="1"/>
        </p:nvPicPr>
        <p:blipFill>
          <a:blip r:embed="rId2"/>
          <a:stretch>
            <a:fillRect/>
          </a:stretch>
        </p:blipFill>
        <p:spPr>
          <a:xfrm>
            <a:off x="6277522" y="2379123"/>
            <a:ext cx="873838" cy="685916"/>
          </a:xfrm>
          <a:prstGeom prst="rect">
            <a:avLst/>
          </a:prstGeom>
        </p:spPr>
      </p:pic>
      <p:pic>
        <p:nvPicPr>
          <p:cNvPr id="47" name="Picture 46">
            <a:extLst>
              <a:ext uri="{FF2B5EF4-FFF2-40B4-BE49-F238E27FC236}">
                <a16:creationId xmlns:a16="http://schemas.microsoft.com/office/drawing/2014/main" id="{A8521650-53BC-B040-BF59-00B63CBF8510}"/>
              </a:ext>
            </a:extLst>
          </p:cNvPr>
          <p:cNvPicPr>
            <a:picLocks noChangeAspect="1"/>
          </p:cNvPicPr>
          <p:nvPr userDrawn="1"/>
        </p:nvPicPr>
        <p:blipFill>
          <a:blip r:embed="rId3"/>
          <a:stretch>
            <a:fillRect/>
          </a:stretch>
        </p:blipFill>
        <p:spPr>
          <a:xfrm>
            <a:off x="10486670" y="2321939"/>
            <a:ext cx="594571" cy="719744"/>
          </a:xfrm>
          <a:prstGeom prst="rect">
            <a:avLst/>
          </a:prstGeom>
        </p:spPr>
      </p:pic>
      <p:pic>
        <p:nvPicPr>
          <p:cNvPr id="48" name="Picture 47">
            <a:extLst>
              <a:ext uri="{FF2B5EF4-FFF2-40B4-BE49-F238E27FC236}">
                <a16:creationId xmlns:a16="http://schemas.microsoft.com/office/drawing/2014/main" id="{392F2FB0-219D-9A4A-9A7E-3813FA8B542C}"/>
              </a:ext>
            </a:extLst>
          </p:cNvPr>
          <p:cNvPicPr>
            <a:picLocks noChangeAspect="1"/>
          </p:cNvPicPr>
          <p:nvPr userDrawn="1"/>
        </p:nvPicPr>
        <p:blipFill>
          <a:blip r:embed="rId4"/>
          <a:stretch>
            <a:fillRect/>
          </a:stretch>
        </p:blipFill>
        <p:spPr>
          <a:xfrm>
            <a:off x="8444558" y="2298791"/>
            <a:ext cx="879660" cy="762372"/>
          </a:xfrm>
          <a:prstGeom prst="rect">
            <a:avLst/>
          </a:prstGeom>
        </p:spPr>
      </p:pic>
      <p:sp>
        <p:nvSpPr>
          <p:cNvPr id="49" name="Rounded Rectangle 4">
            <a:extLst>
              <a:ext uri="{FF2B5EF4-FFF2-40B4-BE49-F238E27FC236}">
                <a16:creationId xmlns:a16="http://schemas.microsoft.com/office/drawing/2014/main" id="{4D9FCE45-888F-9645-B7D5-DF16C3A3F41A}"/>
              </a:ext>
            </a:extLst>
          </p:cNvPr>
          <p:cNvSpPr txBox="1"/>
          <p:nvPr userDrawn="1"/>
        </p:nvSpPr>
        <p:spPr>
          <a:xfrm>
            <a:off x="5717303" y="3471568"/>
            <a:ext cx="1989270"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Participant</a:t>
            </a:r>
          </a:p>
        </p:txBody>
      </p:sp>
      <p:sp>
        <p:nvSpPr>
          <p:cNvPr id="50" name="Rounded Rectangle 4">
            <a:extLst>
              <a:ext uri="{FF2B5EF4-FFF2-40B4-BE49-F238E27FC236}">
                <a16:creationId xmlns:a16="http://schemas.microsoft.com/office/drawing/2014/main" id="{25057BF4-509D-8241-84D8-566AC601152C}"/>
              </a:ext>
            </a:extLst>
          </p:cNvPr>
          <p:cNvSpPr txBox="1"/>
          <p:nvPr userDrawn="1"/>
        </p:nvSpPr>
        <p:spPr>
          <a:xfrm>
            <a:off x="7808941" y="3554870"/>
            <a:ext cx="2171342"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In-person Participant</a:t>
            </a:r>
          </a:p>
        </p:txBody>
      </p:sp>
      <p:sp>
        <p:nvSpPr>
          <p:cNvPr id="51" name="Rounded Rectangle 4">
            <a:extLst>
              <a:ext uri="{FF2B5EF4-FFF2-40B4-BE49-F238E27FC236}">
                <a16:creationId xmlns:a16="http://schemas.microsoft.com/office/drawing/2014/main" id="{90F0FB99-48F1-1E43-9A10-33708E33A4B5}"/>
              </a:ext>
            </a:extLst>
          </p:cNvPr>
          <p:cNvSpPr txBox="1"/>
          <p:nvPr userDrawn="1"/>
        </p:nvSpPr>
        <p:spPr>
          <a:xfrm>
            <a:off x="10220772" y="3535056"/>
            <a:ext cx="1168217"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r>
              <a:rPr lang="en-US" sz="1200" i="1">
                <a:solidFill>
                  <a:srgbClr val="4D4D4C"/>
                </a:solidFill>
                <a:latin typeface="TeXGyreSchola" pitchFamily="2" charset="77"/>
              </a:rPr>
              <a:t>Mentor &amp; Co-creator</a:t>
            </a:r>
          </a:p>
        </p:txBody>
      </p:sp>
      <p:sp>
        <p:nvSpPr>
          <p:cNvPr id="52" name="Rectangle 51">
            <a:extLst>
              <a:ext uri="{FF2B5EF4-FFF2-40B4-BE49-F238E27FC236}">
                <a16:creationId xmlns:a16="http://schemas.microsoft.com/office/drawing/2014/main" id="{7DE3F05B-20BA-4C43-9403-9CE6F5E2F026}"/>
              </a:ext>
            </a:extLst>
          </p:cNvPr>
          <p:cNvSpPr/>
          <p:nvPr userDrawn="1"/>
        </p:nvSpPr>
        <p:spPr>
          <a:xfrm>
            <a:off x="9900126" y="4148404"/>
            <a:ext cx="1797629" cy="689114"/>
          </a:xfrm>
          <a:prstGeom prst="rect">
            <a:avLst/>
          </a:pr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latin typeface="Libre Franklin" pitchFamily="2" charset="77"/>
            </a:endParaRPr>
          </a:p>
        </p:txBody>
      </p:sp>
      <p:sp>
        <p:nvSpPr>
          <p:cNvPr id="53" name="Freeform 52">
            <a:extLst>
              <a:ext uri="{FF2B5EF4-FFF2-40B4-BE49-F238E27FC236}">
                <a16:creationId xmlns:a16="http://schemas.microsoft.com/office/drawing/2014/main" id="{6D11446F-FD8A-6E43-AACA-1688857AD6B5}"/>
              </a:ext>
            </a:extLst>
          </p:cNvPr>
          <p:cNvSpPr/>
          <p:nvPr userDrawn="1"/>
        </p:nvSpPr>
        <p:spPr>
          <a:xfrm rot="5400000">
            <a:off x="8546111" y="3253786"/>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4" name="Freeform 53">
            <a:extLst>
              <a:ext uri="{FF2B5EF4-FFF2-40B4-BE49-F238E27FC236}">
                <a16:creationId xmlns:a16="http://schemas.microsoft.com/office/drawing/2014/main" id="{D90EC175-7F72-3946-B261-D7BD201EFB22}"/>
              </a:ext>
            </a:extLst>
          </p:cNvPr>
          <p:cNvSpPr/>
          <p:nvPr userDrawn="1"/>
        </p:nvSpPr>
        <p:spPr>
          <a:xfrm rot="5400000">
            <a:off x="6382868" y="3230737"/>
            <a:ext cx="693954"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40000"/>
              <a:lumOff val="60000"/>
            </a:scheme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5" name="Freeform 54">
            <a:extLst>
              <a:ext uri="{FF2B5EF4-FFF2-40B4-BE49-F238E27FC236}">
                <a16:creationId xmlns:a16="http://schemas.microsoft.com/office/drawing/2014/main" id="{A1EB7B2B-6C7F-8541-9BCD-B0D78CBB0A58}"/>
              </a:ext>
            </a:extLst>
          </p:cNvPr>
          <p:cNvSpPr/>
          <p:nvPr userDrawn="1"/>
        </p:nvSpPr>
        <p:spPr>
          <a:xfrm rot="5400000">
            <a:off x="4203244" y="3284362"/>
            <a:ext cx="689113" cy="2417219"/>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tx2">
              <a:lumMod val="20000"/>
              <a:lumOff val="80000"/>
            </a:schemeClr>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a:solidFill>
                  <a:schemeClr val="tx1">
                    <a:lumMod val="60000"/>
                    <a:lumOff val="40000"/>
                  </a:schemeClr>
                </a:solidFill>
                <a:latin typeface="Libre Franklin" pitchFamily="2" charset="77"/>
              </a:rPr>
              <a:t>      </a:t>
            </a:r>
          </a:p>
        </p:txBody>
      </p:sp>
      <p:sp>
        <p:nvSpPr>
          <p:cNvPr id="56" name="Rectangle 55">
            <a:extLst>
              <a:ext uri="{FF2B5EF4-FFF2-40B4-BE49-F238E27FC236}">
                <a16:creationId xmlns:a16="http://schemas.microsoft.com/office/drawing/2014/main" id="{F8A8ED06-318E-094A-ABCB-34A8062AD78F}"/>
              </a:ext>
            </a:extLst>
          </p:cNvPr>
          <p:cNvSpPr/>
          <p:nvPr userDrawn="1"/>
        </p:nvSpPr>
        <p:spPr>
          <a:xfrm>
            <a:off x="9900126" y="4867653"/>
            <a:ext cx="1797629" cy="689114"/>
          </a:xfrm>
          <a:prstGeom prst="rect">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latin typeface="Libre Franklin" pitchFamily="2" charset="77"/>
            </a:endParaRPr>
          </a:p>
        </p:txBody>
      </p:sp>
      <p:sp>
        <p:nvSpPr>
          <p:cNvPr id="57" name="Freeform 56">
            <a:extLst>
              <a:ext uri="{FF2B5EF4-FFF2-40B4-BE49-F238E27FC236}">
                <a16:creationId xmlns:a16="http://schemas.microsoft.com/office/drawing/2014/main" id="{6695BBB4-2B08-2440-B7D6-992A9B87A34F}"/>
              </a:ext>
            </a:extLst>
          </p:cNvPr>
          <p:cNvSpPr/>
          <p:nvPr userDrawn="1"/>
        </p:nvSpPr>
        <p:spPr>
          <a:xfrm rot="5400000">
            <a:off x="8545613" y="3973037"/>
            <a:ext cx="689113" cy="247835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8" name="Freeform 57">
            <a:extLst>
              <a:ext uri="{FF2B5EF4-FFF2-40B4-BE49-F238E27FC236}">
                <a16:creationId xmlns:a16="http://schemas.microsoft.com/office/drawing/2014/main" id="{CA6FAEA8-7A37-4E4F-B711-888C50CA64FC}"/>
              </a:ext>
            </a:extLst>
          </p:cNvPr>
          <p:cNvSpPr/>
          <p:nvPr userDrawn="1"/>
        </p:nvSpPr>
        <p:spPr>
          <a:xfrm rot="5400000">
            <a:off x="6385458" y="3946006"/>
            <a:ext cx="688782" cy="2532743"/>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40000"/>
              <a:lumOff val="60000"/>
            </a:schemeClr>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latin typeface="Libre Franklin" pitchFamily="2" charset="77"/>
            </a:endParaRPr>
          </a:p>
        </p:txBody>
      </p:sp>
      <p:sp>
        <p:nvSpPr>
          <p:cNvPr id="59" name="Freeform 58">
            <a:extLst>
              <a:ext uri="{FF2B5EF4-FFF2-40B4-BE49-F238E27FC236}">
                <a16:creationId xmlns:a16="http://schemas.microsoft.com/office/drawing/2014/main" id="{618888AC-F785-804A-8DB5-0A9FC96F2D28}"/>
              </a:ext>
            </a:extLst>
          </p:cNvPr>
          <p:cNvSpPr/>
          <p:nvPr userDrawn="1"/>
        </p:nvSpPr>
        <p:spPr>
          <a:xfrm rot="5400000">
            <a:off x="4203244" y="4003611"/>
            <a:ext cx="689113" cy="2417218"/>
          </a:xfrm>
          <a:custGeom>
            <a:avLst/>
            <a:gdLst>
              <a:gd name="connsiteX0" fmla="*/ 0 w 5444068"/>
              <a:gd name="connsiteY0" fmla="*/ 2459586 h 2459586"/>
              <a:gd name="connsiteX1" fmla="*/ 0 w 5444068"/>
              <a:gd name="connsiteY1" fmla="*/ 183204 h 2459586"/>
              <a:gd name="connsiteX2" fmla="*/ 2349822 w 5444068"/>
              <a:gd name="connsiteY2" fmla="*/ 183204 h 2459586"/>
              <a:gd name="connsiteX3" fmla="*/ 2596904 w 5444068"/>
              <a:gd name="connsiteY3" fmla="*/ 0 h 2459586"/>
              <a:gd name="connsiteX4" fmla="*/ 2843986 w 5444068"/>
              <a:gd name="connsiteY4" fmla="*/ 183204 h 2459586"/>
              <a:gd name="connsiteX5" fmla="*/ 5444068 w 5444068"/>
              <a:gd name="connsiteY5" fmla="*/ 183204 h 2459586"/>
              <a:gd name="connsiteX6" fmla="*/ 5444068 w 5444068"/>
              <a:gd name="connsiteY6" fmla="*/ 2459586 h 245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068" h="2459586">
                <a:moveTo>
                  <a:pt x="0" y="2459586"/>
                </a:moveTo>
                <a:lnTo>
                  <a:pt x="0" y="183204"/>
                </a:lnTo>
                <a:lnTo>
                  <a:pt x="2349822" y="183204"/>
                </a:lnTo>
                <a:lnTo>
                  <a:pt x="2596904" y="0"/>
                </a:lnTo>
                <a:lnTo>
                  <a:pt x="2843986" y="183204"/>
                </a:lnTo>
                <a:lnTo>
                  <a:pt x="5444068" y="183204"/>
                </a:lnTo>
                <a:lnTo>
                  <a:pt x="5444068" y="2459586"/>
                </a:lnTo>
                <a:close/>
              </a:path>
            </a:pathLst>
          </a:custGeom>
          <a:solidFill>
            <a:schemeClr val="accent2">
              <a:lumMod val="20000"/>
              <a:lumOff val="80000"/>
            </a:schemeClr>
          </a:solid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000" b="1">
              <a:solidFill>
                <a:schemeClr val="tx1">
                  <a:lumMod val="60000"/>
                  <a:lumOff val="40000"/>
                </a:schemeClr>
              </a:solidFill>
              <a:latin typeface="Libre Franklin" pitchFamily="2" charset="77"/>
            </a:endParaRPr>
          </a:p>
        </p:txBody>
      </p:sp>
      <p:sp>
        <p:nvSpPr>
          <p:cNvPr id="60" name="Rounded Rectangle 4">
            <a:extLst>
              <a:ext uri="{FF2B5EF4-FFF2-40B4-BE49-F238E27FC236}">
                <a16:creationId xmlns:a16="http://schemas.microsoft.com/office/drawing/2014/main" id="{01122DDA-58FD-8540-ACE3-6011539ECA0B}"/>
              </a:ext>
            </a:extLst>
          </p:cNvPr>
          <p:cNvSpPr txBox="1"/>
          <p:nvPr userDrawn="1"/>
        </p:nvSpPr>
        <p:spPr>
          <a:xfrm>
            <a:off x="3459234" y="3466322"/>
            <a:ext cx="2088598" cy="60850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4460" tIns="124460" rIns="124460" bIns="124460" numCol="1" spcCol="1270" anchor="t" anchorCtr="0">
            <a:noAutofit/>
          </a:bodyPr>
          <a:lstStyle/>
          <a:p>
            <a:pPr marL="0" lvl="1" algn="ctr" defTabSz="777875">
              <a:lnSpc>
                <a:spcPts val="2520"/>
              </a:lnSpc>
              <a:spcBef>
                <a:spcPct val="0"/>
              </a:spcBef>
            </a:pPr>
            <a:r>
              <a:rPr lang="en-US" sz="1200" i="1">
                <a:solidFill>
                  <a:srgbClr val="4D4D4C"/>
                </a:solidFill>
                <a:latin typeface="TeXGyreSchola" pitchFamily="2" charset="77"/>
              </a:rPr>
              <a:t>Digital Consumer</a:t>
            </a:r>
          </a:p>
        </p:txBody>
      </p:sp>
      <p:sp>
        <p:nvSpPr>
          <p:cNvPr id="61" name="TextBox 60">
            <a:extLst>
              <a:ext uri="{FF2B5EF4-FFF2-40B4-BE49-F238E27FC236}">
                <a16:creationId xmlns:a16="http://schemas.microsoft.com/office/drawing/2014/main" id="{9D8C8BDA-A8ED-AB46-88BC-A6244171EE0C}"/>
              </a:ext>
            </a:extLst>
          </p:cNvPr>
          <p:cNvSpPr txBox="1"/>
          <p:nvPr userDrawn="1"/>
        </p:nvSpPr>
        <p:spPr>
          <a:xfrm>
            <a:off x="3738866" y="3135720"/>
            <a:ext cx="1529334" cy="523220"/>
          </a:xfrm>
          <a:prstGeom prst="rect">
            <a:avLst/>
          </a:prstGeom>
          <a:noFill/>
        </p:spPr>
        <p:txBody>
          <a:bodyPr wrap="square" rtlCol="0">
            <a:spAutoFit/>
          </a:bodyPr>
          <a:lstStyle/>
          <a:p>
            <a:pPr algn="ctr"/>
            <a:r>
              <a:rPr lang="en-US" sz="1200">
                <a:solidFill>
                  <a:srgbClr val="FF8300"/>
                </a:solidFill>
                <a:latin typeface="Libre Franklin" pitchFamily="2" charset="77"/>
              </a:rPr>
              <a:t>Level 1: </a:t>
            </a:r>
            <a:r>
              <a:rPr lang="en-US" sz="1600" b="1" spc="300">
                <a:solidFill>
                  <a:srgbClr val="FF8300"/>
                </a:solidFill>
                <a:latin typeface="Libre Franklin" pitchFamily="2" charset="77"/>
              </a:rPr>
              <a:t>ENGAGED</a:t>
            </a:r>
          </a:p>
        </p:txBody>
      </p:sp>
      <p:pic>
        <p:nvPicPr>
          <p:cNvPr id="62" name="Picture 61">
            <a:extLst>
              <a:ext uri="{FF2B5EF4-FFF2-40B4-BE49-F238E27FC236}">
                <a16:creationId xmlns:a16="http://schemas.microsoft.com/office/drawing/2014/main" id="{EB07D889-31F3-464D-A674-30FB0EFE9949}"/>
              </a:ext>
            </a:extLst>
          </p:cNvPr>
          <p:cNvPicPr>
            <a:picLocks noChangeAspect="1"/>
          </p:cNvPicPr>
          <p:nvPr userDrawn="1"/>
        </p:nvPicPr>
        <p:blipFill>
          <a:blip r:embed="rId5"/>
          <a:stretch>
            <a:fillRect/>
          </a:stretch>
        </p:blipFill>
        <p:spPr>
          <a:xfrm>
            <a:off x="4126935" y="2428687"/>
            <a:ext cx="672060" cy="648058"/>
          </a:xfrm>
          <a:prstGeom prst="rect">
            <a:avLst/>
          </a:prstGeom>
        </p:spPr>
      </p:pic>
      <p:sp>
        <p:nvSpPr>
          <p:cNvPr id="63" name="TextBox 62">
            <a:extLst>
              <a:ext uri="{FF2B5EF4-FFF2-40B4-BE49-F238E27FC236}">
                <a16:creationId xmlns:a16="http://schemas.microsoft.com/office/drawing/2014/main" id="{B8CD9C26-CD68-B144-A2EF-5212B3DAC4EC}"/>
              </a:ext>
            </a:extLst>
          </p:cNvPr>
          <p:cNvSpPr txBox="1"/>
          <p:nvPr userDrawn="1"/>
        </p:nvSpPr>
        <p:spPr>
          <a:xfrm>
            <a:off x="784779" y="2570247"/>
            <a:ext cx="2337572" cy="1200329"/>
          </a:xfrm>
          <a:prstGeom prst="rect">
            <a:avLst/>
          </a:prstGeom>
          <a:noFill/>
        </p:spPr>
        <p:txBody>
          <a:bodyPr wrap="square" rtlCol="0">
            <a:spAutoFit/>
          </a:bodyPr>
          <a:lstStyle/>
          <a:p>
            <a:pPr algn="ctr"/>
            <a:r>
              <a:rPr lang="en-US" sz="2400" b="1" spc="300">
                <a:solidFill>
                  <a:srgbClr val="FF8300"/>
                </a:solidFill>
                <a:latin typeface="Libre Franklin" pitchFamily="2" charset="77"/>
              </a:rPr>
              <a:t>TEACHERS IN NETWORK</a:t>
            </a:r>
          </a:p>
        </p:txBody>
      </p:sp>
      <p:sp>
        <p:nvSpPr>
          <p:cNvPr id="64" name="Rectangle 63">
            <a:extLst>
              <a:ext uri="{FF2B5EF4-FFF2-40B4-BE49-F238E27FC236}">
                <a16:creationId xmlns:a16="http://schemas.microsoft.com/office/drawing/2014/main" id="{38BD05E2-D433-0A4B-8A76-A6AF4077A589}"/>
              </a:ext>
            </a:extLst>
          </p:cNvPr>
          <p:cNvSpPr/>
          <p:nvPr userDrawn="1"/>
        </p:nvSpPr>
        <p:spPr>
          <a:xfrm rot="5400000">
            <a:off x="813077" y="403330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a:solidFill>
                <a:schemeClr val="tx1"/>
              </a:solidFill>
              <a:latin typeface="Libre Franklin" pitchFamily="2" charset="77"/>
            </a:endParaRPr>
          </a:p>
        </p:txBody>
      </p:sp>
      <p:sp>
        <p:nvSpPr>
          <p:cNvPr id="65" name="Rectangle 64">
            <a:extLst>
              <a:ext uri="{FF2B5EF4-FFF2-40B4-BE49-F238E27FC236}">
                <a16:creationId xmlns:a16="http://schemas.microsoft.com/office/drawing/2014/main" id="{E61856D2-AE83-E64D-B7F1-9E8B8DF2482E}"/>
              </a:ext>
            </a:extLst>
          </p:cNvPr>
          <p:cNvSpPr/>
          <p:nvPr userDrawn="1"/>
        </p:nvSpPr>
        <p:spPr>
          <a:xfrm rot="5400000">
            <a:off x="813077" y="4755010"/>
            <a:ext cx="548640" cy="9144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b="1">
              <a:solidFill>
                <a:schemeClr val="tx1"/>
              </a:solidFill>
              <a:latin typeface="Libre Franklin" pitchFamily="2" charset="77"/>
            </a:endParaRPr>
          </a:p>
        </p:txBody>
      </p:sp>
      <p:sp>
        <p:nvSpPr>
          <p:cNvPr id="7" name="Text Placeholder 6">
            <a:extLst>
              <a:ext uri="{FF2B5EF4-FFF2-40B4-BE49-F238E27FC236}">
                <a16:creationId xmlns:a16="http://schemas.microsoft.com/office/drawing/2014/main" id="{F43B1ACA-5EDE-4D44-84F3-9F1F00BED370}"/>
              </a:ext>
            </a:extLst>
          </p:cNvPr>
          <p:cNvSpPr>
            <a:spLocks noGrp="1"/>
          </p:cNvSpPr>
          <p:nvPr>
            <p:ph type="body" sz="quarter" idx="13"/>
          </p:nvPr>
        </p:nvSpPr>
        <p:spPr>
          <a:xfrm>
            <a:off x="630196" y="4245990"/>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67" name="Text Placeholder 6">
            <a:extLst>
              <a:ext uri="{FF2B5EF4-FFF2-40B4-BE49-F238E27FC236}">
                <a16:creationId xmlns:a16="http://schemas.microsoft.com/office/drawing/2014/main" id="{06F5AE0C-49F2-5D46-BAC5-6830A8A3B962}"/>
              </a:ext>
            </a:extLst>
          </p:cNvPr>
          <p:cNvSpPr>
            <a:spLocks noGrp="1"/>
          </p:cNvSpPr>
          <p:nvPr>
            <p:ph type="body" sz="quarter" idx="14"/>
          </p:nvPr>
        </p:nvSpPr>
        <p:spPr>
          <a:xfrm>
            <a:off x="630196" y="4964067"/>
            <a:ext cx="914400" cy="496286"/>
          </a:xfrm>
        </p:spPr>
        <p:txBody>
          <a:bodyPr anchor="ctr">
            <a:noAutofit/>
          </a:bodyPr>
          <a:lstStyle>
            <a:lvl1pPr marL="0" indent="0" algn="ctr">
              <a:buNone/>
              <a:defRPr sz="1400">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3" name="Text Placeholder 6">
            <a:extLst>
              <a:ext uri="{FF2B5EF4-FFF2-40B4-BE49-F238E27FC236}">
                <a16:creationId xmlns:a16="http://schemas.microsoft.com/office/drawing/2014/main" id="{C39C619A-78EA-D648-80DA-CD58EA34CDB8}"/>
              </a:ext>
            </a:extLst>
          </p:cNvPr>
          <p:cNvSpPr>
            <a:spLocks noGrp="1"/>
          </p:cNvSpPr>
          <p:nvPr>
            <p:ph type="body" sz="quarter" idx="16"/>
          </p:nvPr>
        </p:nvSpPr>
        <p:spPr>
          <a:xfrm>
            <a:off x="1654792"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5" name="Text Placeholder 6">
            <a:extLst>
              <a:ext uri="{FF2B5EF4-FFF2-40B4-BE49-F238E27FC236}">
                <a16:creationId xmlns:a16="http://schemas.microsoft.com/office/drawing/2014/main" id="{5A4C5983-4ECC-414A-A1DA-E4535E5BE80E}"/>
              </a:ext>
            </a:extLst>
          </p:cNvPr>
          <p:cNvSpPr>
            <a:spLocks noGrp="1"/>
          </p:cNvSpPr>
          <p:nvPr>
            <p:ph type="body" sz="quarter" idx="18"/>
          </p:nvPr>
        </p:nvSpPr>
        <p:spPr>
          <a:xfrm>
            <a:off x="1645156"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78" name="Text Placeholder 6">
            <a:extLst>
              <a:ext uri="{FF2B5EF4-FFF2-40B4-BE49-F238E27FC236}">
                <a16:creationId xmlns:a16="http://schemas.microsoft.com/office/drawing/2014/main" id="{4AECD36E-CC7F-0A4E-9156-5AFF7593ABE7}"/>
              </a:ext>
            </a:extLst>
          </p:cNvPr>
          <p:cNvSpPr>
            <a:spLocks noGrp="1"/>
          </p:cNvSpPr>
          <p:nvPr>
            <p:ph type="body" sz="quarter" idx="19"/>
          </p:nvPr>
        </p:nvSpPr>
        <p:spPr>
          <a:xfrm>
            <a:off x="3668878" y="4245845"/>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0" name="Text Placeholder 6">
            <a:extLst>
              <a:ext uri="{FF2B5EF4-FFF2-40B4-BE49-F238E27FC236}">
                <a16:creationId xmlns:a16="http://schemas.microsoft.com/office/drawing/2014/main" id="{A74301D4-1FFB-9A47-855B-B9EC95A70902}"/>
              </a:ext>
            </a:extLst>
          </p:cNvPr>
          <p:cNvSpPr>
            <a:spLocks noGrp="1"/>
          </p:cNvSpPr>
          <p:nvPr>
            <p:ph type="body" sz="quarter" idx="21"/>
          </p:nvPr>
        </p:nvSpPr>
        <p:spPr>
          <a:xfrm>
            <a:off x="3659242" y="4965824"/>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1" name="Text Placeholder 6">
            <a:extLst>
              <a:ext uri="{FF2B5EF4-FFF2-40B4-BE49-F238E27FC236}">
                <a16:creationId xmlns:a16="http://schemas.microsoft.com/office/drawing/2014/main" id="{81F526A8-A54B-9542-B8B4-8E7DA77390CD}"/>
              </a:ext>
            </a:extLst>
          </p:cNvPr>
          <p:cNvSpPr>
            <a:spLocks noGrp="1"/>
          </p:cNvSpPr>
          <p:nvPr>
            <p:ph type="body" sz="quarter" idx="22"/>
          </p:nvPr>
        </p:nvSpPr>
        <p:spPr>
          <a:xfrm>
            <a:off x="5932583" y="4247311"/>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3" name="Text Placeholder 6">
            <a:extLst>
              <a:ext uri="{FF2B5EF4-FFF2-40B4-BE49-F238E27FC236}">
                <a16:creationId xmlns:a16="http://schemas.microsoft.com/office/drawing/2014/main" id="{A5B3D807-9A25-1046-9080-2BAB0DB04C8E}"/>
              </a:ext>
            </a:extLst>
          </p:cNvPr>
          <p:cNvSpPr>
            <a:spLocks noGrp="1"/>
          </p:cNvSpPr>
          <p:nvPr>
            <p:ph type="body" sz="quarter" idx="24"/>
          </p:nvPr>
        </p:nvSpPr>
        <p:spPr>
          <a:xfrm>
            <a:off x="5922947" y="4967290"/>
            <a:ext cx="1593474" cy="496286"/>
          </a:xfrm>
        </p:spPr>
        <p:txBody>
          <a:bodyPr anchor="ctr">
            <a:noAutofit/>
          </a:bodyPr>
          <a:lstStyle>
            <a:lvl1pPr marL="0" indent="0" algn="ctr">
              <a:buNone/>
              <a:defRPr sz="2000" b="1">
                <a:solidFill>
                  <a:schemeClr val="tx1"/>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5" name="Text Placeholder 6">
            <a:extLst>
              <a:ext uri="{FF2B5EF4-FFF2-40B4-BE49-F238E27FC236}">
                <a16:creationId xmlns:a16="http://schemas.microsoft.com/office/drawing/2014/main" id="{4575FC58-3780-5F46-9004-9A487486B072}"/>
              </a:ext>
            </a:extLst>
          </p:cNvPr>
          <p:cNvSpPr>
            <a:spLocks noGrp="1"/>
          </p:cNvSpPr>
          <p:nvPr>
            <p:ph type="body" sz="quarter" idx="25"/>
          </p:nvPr>
        </p:nvSpPr>
        <p:spPr>
          <a:xfrm>
            <a:off x="8156444" y="4241843"/>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7" name="Text Placeholder 6">
            <a:extLst>
              <a:ext uri="{FF2B5EF4-FFF2-40B4-BE49-F238E27FC236}">
                <a16:creationId xmlns:a16="http://schemas.microsoft.com/office/drawing/2014/main" id="{960045A1-2EA2-8441-91E3-C31522DBF843}"/>
              </a:ext>
            </a:extLst>
          </p:cNvPr>
          <p:cNvSpPr>
            <a:spLocks noGrp="1"/>
          </p:cNvSpPr>
          <p:nvPr>
            <p:ph type="body" sz="quarter" idx="27"/>
          </p:nvPr>
        </p:nvSpPr>
        <p:spPr>
          <a:xfrm>
            <a:off x="8146808" y="4961822"/>
            <a:ext cx="1593474"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88" name="Text Placeholder 6">
            <a:extLst>
              <a:ext uri="{FF2B5EF4-FFF2-40B4-BE49-F238E27FC236}">
                <a16:creationId xmlns:a16="http://schemas.microsoft.com/office/drawing/2014/main" id="{F4814273-DEF6-7B4D-9EA8-DA4A447CEAAD}"/>
              </a:ext>
            </a:extLst>
          </p:cNvPr>
          <p:cNvSpPr>
            <a:spLocks noGrp="1"/>
          </p:cNvSpPr>
          <p:nvPr>
            <p:ph type="body" sz="quarter" idx="28"/>
          </p:nvPr>
        </p:nvSpPr>
        <p:spPr>
          <a:xfrm>
            <a:off x="10279557" y="4246893"/>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sp>
        <p:nvSpPr>
          <p:cNvPr id="90" name="Text Placeholder 6">
            <a:extLst>
              <a:ext uri="{FF2B5EF4-FFF2-40B4-BE49-F238E27FC236}">
                <a16:creationId xmlns:a16="http://schemas.microsoft.com/office/drawing/2014/main" id="{BEC019F3-AD7E-6243-B9E8-11F8469CF541}"/>
              </a:ext>
            </a:extLst>
          </p:cNvPr>
          <p:cNvSpPr>
            <a:spLocks noGrp="1"/>
          </p:cNvSpPr>
          <p:nvPr>
            <p:ph type="body" sz="quarter" idx="30"/>
          </p:nvPr>
        </p:nvSpPr>
        <p:spPr>
          <a:xfrm>
            <a:off x="10269921" y="4966872"/>
            <a:ext cx="1282246" cy="496286"/>
          </a:xfrm>
        </p:spPr>
        <p:txBody>
          <a:bodyPr anchor="ctr">
            <a:noAutofit/>
          </a:bodyPr>
          <a:lstStyle>
            <a:lvl1pPr marL="0" indent="0" algn="ctr">
              <a:buNone/>
              <a:defRPr sz="2000" b="1">
                <a:solidFill>
                  <a:schemeClr val="bg2"/>
                </a:solidFill>
                <a:latin typeface="Libre Franklin" pitchFamily="2" charset="77"/>
              </a:defRPr>
            </a:lvl1pPr>
            <a:lvl2pPr>
              <a:defRPr sz="1200"/>
            </a:lvl2pPr>
            <a:lvl3pPr>
              <a:defRPr sz="1200"/>
            </a:lvl3pPr>
            <a:lvl4pPr>
              <a:defRPr sz="1200"/>
            </a:lvl4pPr>
            <a:lvl5pPr>
              <a:defRPr sz="1200"/>
            </a:lvl5pPr>
          </a:lstStyle>
          <a:p>
            <a:pPr lvl="0"/>
            <a:endParaRPr lang="en-US"/>
          </a:p>
        </p:txBody>
      </p:sp>
      <p:pic>
        <p:nvPicPr>
          <p:cNvPr id="6" name="Picture 5" descr="A close up of a logo&#10;&#10;Description automatically generated">
            <a:extLst>
              <a:ext uri="{FF2B5EF4-FFF2-40B4-BE49-F238E27FC236}">
                <a16:creationId xmlns:a16="http://schemas.microsoft.com/office/drawing/2014/main" id="{4945C2FA-A412-2DA3-E0B6-35ACB77D7167}"/>
              </a:ext>
            </a:extLst>
          </p:cNvPr>
          <p:cNvPicPr>
            <a:picLocks noChangeAspect="1"/>
          </p:cNvPicPr>
          <p:nvPr userDrawn="1"/>
        </p:nvPicPr>
        <p:blipFill>
          <a:blip r:embed="rId6" cstate="print">
            <a:alphaModFix/>
            <a:extLst>
              <a:ext uri="{28A0092B-C50C-407E-A947-70E740481C1C}">
                <a14:useLocalDpi xmlns:a14="http://schemas.microsoft.com/office/drawing/2010/main"/>
              </a:ext>
            </a:extLst>
          </a:blip>
          <a:stretch>
            <a:fillRect/>
          </a:stretch>
        </p:blipFill>
        <p:spPr>
          <a:xfrm>
            <a:off x="36000" y="6350400"/>
            <a:ext cx="1151986" cy="504653"/>
          </a:xfrm>
          <a:prstGeom prst="rect">
            <a:avLst/>
          </a:prstGeom>
        </p:spPr>
      </p:pic>
    </p:spTree>
    <p:extLst>
      <p:ext uri="{BB962C8B-B14F-4D97-AF65-F5344CB8AC3E}">
        <p14:creationId xmlns:p14="http://schemas.microsoft.com/office/powerpoint/2010/main" val="899912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RI_Jr Basic Blu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26638127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RI_Jr Basic Orange">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454046" y="1631988"/>
            <a:ext cx="10525118" cy="493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10917768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RI_Jr Essential Questio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chemeClr val="accent2"/>
                </a:solidFill>
              </a:defRPr>
            </a:lvl1pPr>
          </a:lstStyle>
          <a:p>
            <a:endParaRPr lang="en-US"/>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1501515" y="1664449"/>
            <a:ext cx="9188970" cy="4933704"/>
          </a:xfrm>
        </p:spPr>
        <p:txBody>
          <a:bodyPr>
            <a:normAutofit/>
          </a:bodyPr>
          <a:lstStyle>
            <a:lvl1pPr marL="0" indent="0" algn="ctr">
              <a:buNone/>
              <a:defRPr sz="3600">
                <a:latin typeface="Lexend Light Light" pitchFamily="2" charset="77"/>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Tree>
    <p:extLst>
      <p:ext uri="{BB962C8B-B14F-4D97-AF65-F5344CB8AC3E}">
        <p14:creationId xmlns:p14="http://schemas.microsoft.com/office/powerpoint/2010/main" val="32262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Natural backgroun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31659C-C7AE-2A42-A4FF-74E9DD8AF785}"/>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9" name="Footer Placeholder 4">
            <a:extLst>
              <a:ext uri="{FF2B5EF4-FFF2-40B4-BE49-F238E27FC236}">
                <a16:creationId xmlns:a16="http://schemas.microsoft.com/office/drawing/2014/main" id="{159D6D2F-9D37-A947-8010-9BB2FA5F228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014BF3EE-35C3-1647-B2B9-DA3175F3FF86}"/>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03336899-99D2-794A-9843-1C19B9654A5A}" type="datetime1">
              <a:rPr lang="en-US" smtClean="0"/>
              <a:t>9/7/25</a:t>
            </a:fld>
            <a:endParaRPr lang="en-US"/>
          </a:p>
        </p:txBody>
      </p:sp>
      <p:pic>
        <p:nvPicPr>
          <p:cNvPr id="3" name="Picture 2">
            <a:extLst>
              <a:ext uri="{FF2B5EF4-FFF2-40B4-BE49-F238E27FC236}">
                <a16:creationId xmlns:a16="http://schemas.microsoft.com/office/drawing/2014/main" id="{F408F3DC-F5E4-43E0-2FCA-3D886C7A149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654824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I_Jr Learning Objectives">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lgn="ctr">
              <a:defRPr b="1">
                <a:solidFill>
                  <a:srgbClr val="364B9F"/>
                </a:solidFill>
              </a:defRPr>
            </a:lvl1pPr>
          </a:lstStyle>
          <a:p>
            <a:endParaRPr lang="en-US"/>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3" name="SmartArt Placeholder 2">
            <a:extLst>
              <a:ext uri="{FF2B5EF4-FFF2-40B4-BE49-F238E27FC236}">
                <a16:creationId xmlns:a16="http://schemas.microsoft.com/office/drawing/2014/main" id="{E7FD366F-CBD1-2A39-4970-1D9B98FEB337}"/>
              </a:ext>
            </a:extLst>
          </p:cNvPr>
          <p:cNvSpPr>
            <a:spLocks noGrp="1"/>
          </p:cNvSpPr>
          <p:nvPr>
            <p:ph type="dgm" sz="quarter" idx="10"/>
          </p:nvPr>
        </p:nvSpPr>
        <p:spPr>
          <a:xfrm>
            <a:off x="1403962" y="1711359"/>
            <a:ext cx="9384076" cy="4901784"/>
          </a:xfrm>
        </p:spPr>
        <p:txBody>
          <a:bodyPr/>
          <a:lstStyle/>
          <a:p>
            <a:endParaRPr lang="en-US"/>
          </a:p>
        </p:txBody>
      </p:sp>
    </p:spTree>
    <p:extLst>
      <p:ext uri="{BB962C8B-B14F-4D97-AF65-F5344CB8AC3E}">
        <p14:creationId xmlns:p14="http://schemas.microsoft.com/office/powerpoint/2010/main" val="38479942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RI_Jr Vocab Card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 name="Picture Placeholder 12">
            <a:extLst>
              <a:ext uri="{FF2B5EF4-FFF2-40B4-BE49-F238E27FC236}">
                <a16:creationId xmlns:a16="http://schemas.microsoft.com/office/drawing/2014/main" id="{13B49002-6A81-3981-7E3D-445D32DEFF3A}"/>
              </a:ext>
            </a:extLst>
          </p:cNvPr>
          <p:cNvSpPr>
            <a:spLocks noGrp="1"/>
          </p:cNvSpPr>
          <p:nvPr>
            <p:ph type="pic" sz="quarter" idx="12"/>
          </p:nvPr>
        </p:nvSpPr>
        <p:spPr>
          <a:xfrm>
            <a:off x="1831297" y="3567660"/>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
        <p:nvSpPr>
          <p:cNvPr id="6" name="Picture Placeholder 12">
            <a:extLst>
              <a:ext uri="{FF2B5EF4-FFF2-40B4-BE49-F238E27FC236}">
                <a16:creationId xmlns:a16="http://schemas.microsoft.com/office/drawing/2014/main" id="{6BDF4D11-34F5-10A3-A7FA-BF7F71D901E6}"/>
              </a:ext>
            </a:extLst>
          </p:cNvPr>
          <p:cNvSpPr>
            <a:spLocks noGrp="1"/>
          </p:cNvSpPr>
          <p:nvPr>
            <p:ph type="pic" sz="quarter" idx="13"/>
          </p:nvPr>
        </p:nvSpPr>
        <p:spPr>
          <a:xfrm>
            <a:off x="1831298" y="252972"/>
            <a:ext cx="8529403" cy="3176028"/>
          </a:xfrm>
          <a:effectLst>
            <a:outerShdw blurRad="177800" dist="38100" dir="2700000" algn="tl" rotWithShape="0">
              <a:prstClr val="black">
                <a:alpha val="40000"/>
              </a:prstClr>
            </a:outerShdw>
          </a:effectLst>
        </p:spPr>
        <p:txBody>
          <a:bodyPr anchor="ctr"/>
          <a:lstStyle>
            <a:lvl1pPr algn="ctr">
              <a:defRPr/>
            </a:lvl1pPr>
          </a:lstStyle>
          <a:p>
            <a:endParaRPr lang="en-US"/>
          </a:p>
        </p:txBody>
      </p:sp>
    </p:spTree>
    <p:extLst>
      <p:ext uri="{BB962C8B-B14F-4D97-AF65-F5344CB8AC3E}">
        <p14:creationId xmlns:p14="http://schemas.microsoft.com/office/powerpoint/2010/main" val="27507140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esson Overview 2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AutoShape 5">
            <a:extLst>
              <a:ext uri="{FF2B5EF4-FFF2-40B4-BE49-F238E27FC236}">
                <a16:creationId xmlns:a16="http://schemas.microsoft.com/office/drawing/2014/main" id="{3157A4EA-A99E-77C4-D456-E29CA96BDAE9}"/>
              </a:ext>
            </a:extLst>
          </p:cNvPr>
          <p:cNvSpPr/>
          <p:nvPr userDrawn="1"/>
        </p:nvSpPr>
        <p:spPr>
          <a:xfrm>
            <a:off x="0" y="3630224"/>
            <a:ext cx="12192000" cy="0"/>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 name="Group 10">
            <a:extLst>
              <a:ext uri="{FF2B5EF4-FFF2-40B4-BE49-F238E27FC236}">
                <a16:creationId xmlns:a16="http://schemas.microsoft.com/office/drawing/2014/main" id="{39F948C0-31BF-45DA-EF80-134305EEBFCD}"/>
              </a:ext>
            </a:extLst>
          </p:cNvPr>
          <p:cNvGrpSpPr/>
          <p:nvPr userDrawn="1"/>
        </p:nvGrpSpPr>
        <p:grpSpPr>
          <a:xfrm>
            <a:off x="3142320" y="3274169"/>
            <a:ext cx="731096" cy="731096"/>
            <a:chOff x="0" y="0"/>
            <a:chExt cx="812800" cy="812800"/>
          </a:xfrm>
        </p:grpSpPr>
        <p:sp>
          <p:nvSpPr>
            <p:cNvPr id="4" name="Freeform 11">
              <a:extLst>
                <a:ext uri="{FF2B5EF4-FFF2-40B4-BE49-F238E27FC236}">
                  <a16:creationId xmlns:a16="http://schemas.microsoft.com/office/drawing/2014/main" id="{568D201E-42E1-903A-5C98-596D739C784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 name="TextBox 12">
              <a:extLst>
                <a:ext uri="{FF2B5EF4-FFF2-40B4-BE49-F238E27FC236}">
                  <a16:creationId xmlns:a16="http://schemas.microsoft.com/office/drawing/2014/main" id="{D545636F-D675-D6FA-779A-0D2E812C094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 name="Group 13">
            <a:extLst>
              <a:ext uri="{FF2B5EF4-FFF2-40B4-BE49-F238E27FC236}">
                <a16:creationId xmlns:a16="http://schemas.microsoft.com/office/drawing/2014/main" id="{1E6ECCF0-A637-9FFF-DF4E-663A6C725224}"/>
              </a:ext>
            </a:extLst>
          </p:cNvPr>
          <p:cNvGrpSpPr/>
          <p:nvPr userDrawn="1"/>
        </p:nvGrpSpPr>
        <p:grpSpPr>
          <a:xfrm>
            <a:off x="6632619" y="3274169"/>
            <a:ext cx="731096" cy="731096"/>
            <a:chOff x="0" y="0"/>
            <a:chExt cx="812800" cy="812800"/>
          </a:xfrm>
        </p:grpSpPr>
        <p:sp>
          <p:nvSpPr>
            <p:cNvPr id="7" name="Freeform 14">
              <a:extLst>
                <a:ext uri="{FF2B5EF4-FFF2-40B4-BE49-F238E27FC236}">
                  <a16:creationId xmlns:a16="http://schemas.microsoft.com/office/drawing/2014/main" id="{444168E1-C042-A2DD-3B7D-BAB030678E7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71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5">
              <a:extLst>
                <a:ext uri="{FF2B5EF4-FFF2-40B4-BE49-F238E27FC236}">
                  <a16:creationId xmlns:a16="http://schemas.microsoft.com/office/drawing/2014/main" id="{91743047-DB68-5ABB-AE62-B66F119F87C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6">
            <a:extLst>
              <a:ext uri="{FF2B5EF4-FFF2-40B4-BE49-F238E27FC236}">
                <a16:creationId xmlns:a16="http://schemas.microsoft.com/office/drawing/2014/main" id="{C8A63CEA-D9DD-F432-BCE0-8C41A1117DDF}"/>
              </a:ext>
            </a:extLst>
          </p:cNvPr>
          <p:cNvGrpSpPr/>
          <p:nvPr userDrawn="1"/>
        </p:nvGrpSpPr>
        <p:grpSpPr>
          <a:xfrm>
            <a:off x="8395186" y="3264676"/>
            <a:ext cx="731096" cy="731096"/>
            <a:chOff x="0" y="0"/>
            <a:chExt cx="812800" cy="812800"/>
          </a:xfrm>
        </p:grpSpPr>
        <p:sp>
          <p:nvSpPr>
            <p:cNvPr id="10" name="Freeform 17">
              <a:extLst>
                <a:ext uri="{FF2B5EF4-FFF2-40B4-BE49-F238E27FC236}">
                  <a16:creationId xmlns:a16="http://schemas.microsoft.com/office/drawing/2014/main" id="{67E05C57-523C-1139-9B54-7C8DFBE531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18">
              <a:extLst>
                <a:ext uri="{FF2B5EF4-FFF2-40B4-BE49-F238E27FC236}">
                  <a16:creationId xmlns:a16="http://schemas.microsoft.com/office/drawing/2014/main" id="{F737E7C4-C437-614D-49DE-8792386B7C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19">
            <a:extLst>
              <a:ext uri="{FF2B5EF4-FFF2-40B4-BE49-F238E27FC236}">
                <a16:creationId xmlns:a16="http://schemas.microsoft.com/office/drawing/2014/main" id="{7CE07DFC-DB97-28FF-2982-22203E5504D8}"/>
              </a:ext>
            </a:extLst>
          </p:cNvPr>
          <p:cNvGrpSpPr/>
          <p:nvPr userDrawn="1"/>
        </p:nvGrpSpPr>
        <p:grpSpPr>
          <a:xfrm>
            <a:off x="10054378" y="3264676"/>
            <a:ext cx="731096" cy="731096"/>
            <a:chOff x="0" y="0"/>
            <a:chExt cx="812800" cy="812800"/>
          </a:xfrm>
        </p:grpSpPr>
        <p:sp>
          <p:nvSpPr>
            <p:cNvPr id="14" name="Freeform 20">
              <a:extLst>
                <a:ext uri="{FF2B5EF4-FFF2-40B4-BE49-F238E27FC236}">
                  <a16:creationId xmlns:a16="http://schemas.microsoft.com/office/drawing/2014/main" id="{FBD98CA1-283F-978C-E111-CD1FEA05351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21">
              <a:extLst>
                <a:ext uri="{FF2B5EF4-FFF2-40B4-BE49-F238E27FC236}">
                  <a16:creationId xmlns:a16="http://schemas.microsoft.com/office/drawing/2014/main" id="{0F886A93-3345-6C41-025C-CFF25AB974A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6" name="Group 25">
            <a:extLst>
              <a:ext uri="{FF2B5EF4-FFF2-40B4-BE49-F238E27FC236}">
                <a16:creationId xmlns:a16="http://schemas.microsoft.com/office/drawing/2014/main" id="{D8B7880A-7E62-C597-7591-DFBE445288D6}"/>
              </a:ext>
            </a:extLst>
          </p:cNvPr>
          <p:cNvGrpSpPr/>
          <p:nvPr userDrawn="1"/>
        </p:nvGrpSpPr>
        <p:grpSpPr>
          <a:xfrm>
            <a:off x="4706706" y="1556975"/>
            <a:ext cx="1049261" cy="1049261"/>
            <a:chOff x="0" y="0"/>
            <a:chExt cx="812800" cy="812800"/>
          </a:xfrm>
        </p:grpSpPr>
        <p:sp>
          <p:nvSpPr>
            <p:cNvPr id="17" name="Freeform 26">
              <a:extLst>
                <a:ext uri="{FF2B5EF4-FFF2-40B4-BE49-F238E27FC236}">
                  <a16:creationId xmlns:a16="http://schemas.microsoft.com/office/drawing/2014/main" id="{40B9FFD3-87D7-9B14-C743-9F89369C24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27">
              <a:extLst>
                <a:ext uri="{FF2B5EF4-FFF2-40B4-BE49-F238E27FC236}">
                  <a16:creationId xmlns:a16="http://schemas.microsoft.com/office/drawing/2014/main" id="{9D7710B5-DC9F-2C0C-1E1F-65793922004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19" name="Group 28">
            <a:extLst>
              <a:ext uri="{FF2B5EF4-FFF2-40B4-BE49-F238E27FC236}">
                <a16:creationId xmlns:a16="http://schemas.microsoft.com/office/drawing/2014/main" id="{9199B26C-2C94-41B8-223D-D9C330D88FE3}"/>
              </a:ext>
            </a:extLst>
          </p:cNvPr>
          <p:cNvGrpSpPr/>
          <p:nvPr userDrawn="1"/>
        </p:nvGrpSpPr>
        <p:grpSpPr>
          <a:xfrm>
            <a:off x="8241146" y="1556975"/>
            <a:ext cx="1049261" cy="1049261"/>
            <a:chOff x="0" y="0"/>
            <a:chExt cx="812800" cy="812800"/>
          </a:xfrm>
        </p:grpSpPr>
        <p:sp>
          <p:nvSpPr>
            <p:cNvPr id="20" name="Freeform 29">
              <a:extLst>
                <a:ext uri="{FF2B5EF4-FFF2-40B4-BE49-F238E27FC236}">
                  <a16:creationId xmlns:a16="http://schemas.microsoft.com/office/drawing/2014/main" id="{D7981B62-9318-B12A-A674-DB7E7990EC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30">
              <a:extLst>
                <a:ext uri="{FF2B5EF4-FFF2-40B4-BE49-F238E27FC236}">
                  <a16:creationId xmlns:a16="http://schemas.microsoft.com/office/drawing/2014/main" id="{C1A6ADD6-859E-49A5-B79B-535580C2292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2" name="Group 31">
            <a:extLst>
              <a:ext uri="{FF2B5EF4-FFF2-40B4-BE49-F238E27FC236}">
                <a16:creationId xmlns:a16="http://schemas.microsoft.com/office/drawing/2014/main" id="{51314DA7-7C62-5253-F564-355182D61BFF}"/>
              </a:ext>
            </a:extLst>
          </p:cNvPr>
          <p:cNvGrpSpPr/>
          <p:nvPr userDrawn="1"/>
        </p:nvGrpSpPr>
        <p:grpSpPr>
          <a:xfrm>
            <a:off x="2983238" y="1556975"/>
            <a:ext cx="1049261" cy="1049261"/>
            <a:chOff x="0" y="0"/>
            <a:chExt cx="812800" cy="812800"/>
          </a:xfrm>
        </p:grpSpPr>
        <p:sp>
          <p:nvSpPr>
            <p:cNvPr id="23" name="Freeform 32">
              <a:extLst>
                <a:ext uri="{FF2B5EF4-FFF2-40B4-BE49-F238E27FC236}">
                  <a16:creationId xmlns:a16="http://schemas.microsoft.com/office/drawing/2014/main" id="{D658395D-1D44-8A4F-222B-CC1BF336C10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33">
              <a:extLst>
                <a:ext uri="{FF2B5EF4-FFF2-40B4-BE49-F238E27FC236}">
                  <a16:creationId xmlns:a16="http://schemas.microsoft.com/office/drawing/2014/main" id="{B12A534F-381A-3E8E-7E45-F96BFB83800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5" name="Group 34">
            <a:extLst>
              <a:ext uri="{FF2B5EF4-FFF2-40B4-BE49-F238E27FC236}">
                <a16:creationId xmlns:a16="http://schemas.microsoft.com/office/drawing/2014/main" id="{3F30458F-D7D2-CE12-0040-8B8472BECBB8}"/>
              </a:ext>
            </a:extLst>
          </p:cNvPr>
          <p:cNvGrpSpPr/>
          <p:nvPr userDrawn="1"/>
        </p:nvGrpSpPr>
        <p:grpSpPr>
          <a:xfrm>
            <a:off x="6438703" y="1549929"/>
            <a:ext cx="1049261" cy="1049261"/>
            <a:chOff x="0" y="0"/>
            <a:chExt cx="812800" cy="812800"/>
          </a:xfrm>
        </p:grpSpPr>
        <p:sp>
          <p:nvSpPr>
            <p:cNvPr id="26" name="Freeform 35">
              <a:extLst>
                <a:ext uri="{FF2B5EF4-FFF2-40B4-BE49-F238E27FC236}">
                  <a16:creationId xmlns:a16="http://schemas.microsoft.com/office/drawing/2014/main" id="{679C95D3-4CA5-F1C8-0AB1-F27BC67FFF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7" name="TextBox 36">
              <a:extLst>
                <a:ext uri="{FF2B5EF4-FFF2-40B4-BE49-F238E27FC236}">
                  <a16:creationId xmlns:a16="http://schemas.microsoft.com/office/drawing/2014/main" id="{EDB7613C-39B7-CA6E-6C79-4389733DB4F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8" name="Freeform 38">
            <a:extLst>
              <a:ext uri="{FF2B5EF4-FFF2-40B4-BE49-F238E27FC236}">
                <a16:creationId xmlns:a16="http://schemas.microsoft.com/office/drawing/2014/main" id="{3E79CA1F-4996-1AA0-723B-C5B884B421F5}"/>
              </a:ext>
            </a:extLst>
          </p:cNvPr>
          <p:cNvSpPr/>
          <p:nvPr userDrawn="1"/>
        </p:nvSpPr>
        <p:spPr>
          <a:xfrm>
            <a:off x="3285468" y="178175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Freeform 39">
            <a:extLst>
              <a:ext uri="{FF2B5EF4-FFF2-40B4-BE49-F238E27FC236}">
                <a16:creationId xmlns:a16="http://schemas.microsoft.com/office/drawing/2014/main" id="{85FE2B29-7F1A-89AA-1FA9-73D639692111}"/>
              </a:ext>
            </a:extLst>
          </p:cNvPr>
          <p:cNvSpPr/>
          <p:nvPr userDrawn="1"/>
        </p:nvSpPr>
        <p:spPr>
          <a:xfrm>
            <a:off x="4946329" y="1750361"/>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Freeform 40">
            <a:extLst>
              <a:ext uri="{FF2B5EF4-FFF2-40B4-BE49-F238E27FC236}">
                <a16:creationId xmlns:a16="http://schemas.microsoft.com/office/drawing/2014/main" id="{535712F8-5E2D-C5EF-4981-B5EC6FFEA3E0}"/>
              </a:ext>
            </a:extLst>
          </p:cNvPr>
          <p:cNvSpPr/>
          <p:nvPr userDrawn="1"/>
        </p:nvSpPr>
        <p:spPr>
          <a:xfrm>
            <a:off x="10138562" y="17575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1" name="TextBox 43">
            <a:extLst>
              <a:ext uri="{FF2B5EF4-FFF2-40B4-BE49-F238E27FC236}">
                <a16:creationId xmlns:a16="http://schemas.microsoft.com/office/drawing/2014/main" id="{7021FD58-CD25-F04C-B7F4-DDA7F4F338AF}"/>
              </a:ext>
            </a:extLst>
          </p:cNvPr>
          <p:cNvSpPr txBox="1"/>
          <p:nvPr userDrawn="1"/>
        </p:nvSpPr>
        <p:spPr>
          <a:xfrm>
            <a:off x="3897262" y="320529"/>
            <a:ext cx="4403648"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latin typeface="Libre Baskerville" panose="02000000000000000000" pitchFamily="2" charset="0"/>
              </a:rPr>
              <a:t>Lesson Overview</a:t>
            </a:r>
          </a:p>
        </p:txBody>
      </p:sp>
      <p:sp>
        <p:nvSpPr>
          <p:cNvPr id="32" name="TextBox 44">
            <a:extLst>
              <a:ext uri="{FF2B5EF4-FFF2-40B4-BE49-F238E27FC236}">
                <a16:creationId xmlns:a16="http://schemas.microsoft.com/office/drawing/2014/main" id="{BD1BD9F3-64D3-99B4-FED8-93FC7E2B4684}"/>
              </a:ext>
            </a:extLst>
          </p:cNvPr>
          <p:cNvSpPr txBox="1"/>
          <p:nvPr userDrawn="1"/>
        </p:nvSpPr>
        <p:spPr>
          <a:xfrm>
            <a:off x="929037" y="4306676"/>
            <a:ext cx="1501594"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Anticipate</a:t>
            </a:r>
          </a:p>
        </p:txBody>
      </p:sp>
      <p:sp>
        <p:nvSpPr>
          <p:cNvPr id="34" name="TextBox 46">
            <a:extLst>
              <a:ext uri="{FF2B5EF4-FFF2-40B4-BE49-F238E27FC236}">
                <a16:creationId xmlns:a16="http://schemas.microsoft.com/office/drawing/2014/main" id="{916F86A5-DD14-E185-E58E-D1A0C403A9A0}"/>
              </a:ext>
            </a:extLst>
          </p:cNvPr>
          <p:cNvSpPr txBox="1"/>
          <p:nvPr userDrawn="1"/>
        </p:nvSpPr>
        <p:spPr>
          <a:xfrm>
            <a:off x="2955455" y="4311249"/>
            <a:ext cx="110482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Engage</a:t>
            </a:r>
          </a:p>
        </p:txBody>
      </p:sp>
      <p:sp>
        <p:nvSpPr>
          <p:cNvPr id="36" name="TextBox 48">
            <a:extLst>
              <a:ext uri="{FF2B5EF4-FFF2-40B4-BE49-F238E27FC236}">
                <a16:creationId xmlns:a16="http://schemas.microsoft.com/office/drawing/2014/main" id="{32860904-574F-1D9C-D21D-5EF3A934FE76}"/>
              </a:ext>
            </a:extLst>
          </p:cNvPr>
          <p:cNvSpPr txBox="1"/>
          <p:nvPr userDrawn="1"/>
        </p:nvSpPr>
        <p:spPr>
          <a:xfrm>
            <a:off x="4462527" y="4311249"/>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#1</a:t>
            </a:r>
          </a:p>
        </p:txBody>
      </p:sp>
      <p:sp>
        <p:nvSpPr>
          <p:cNvPr id="38" name="TextBox 50">
            <a:extLst>
              <a:ext uri="{FF2B5EF4-FFF2-40B4-BE49-F238E27FC236}">
                <a16:creationId xmlns:a16="http://schemas.microsoft.com/office/drawing/2014/main" id="{0EBBF114-309F-3DF9-7B70-E832222A60AB}"/>
              </a:ext>
            </a:extLst>
          </p:cNvPr>
          <p:cNvSpPr txBox="1"/>
          <p:nvPr userDrawn="1"/>
        </p:nvSpPr>
        <p:spPr>
          <a:xfrm>
            <a:off x="6229358" y="4306824"/>
            <a:ext cx="153761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Explore #2</a:t>
            </a:r>
          </a:p>
        </p:txBody>
      </p:sp>
      <p:sp>
        <p:nvSpPr>
          <p:cNvPr id="40" name="TextBox 52">
            <a:extLst>
              <a:ext uri="{FF2B5EF4-FFF2-40B4-BE49-F238E27FC236}">
                <a16:creationId xmlns:a16="http://schemas.microsoft.com/office/drawing/2014/main" id="{DBDA34A7-2EC5-2ACB-3CCC-FB8C2B8DC1D6}"/>
              </a:ext>
            </a:extLst>
          </p:cNvPr>
          <p:cNvSpPr txBox="1"/>
          <p:nvPr userDrawn="1"/>
        </p:nvSpPr>
        <p:spPr>
          <a:xfrm>
            <a:off x="9844759" y="4309216"/>
            <a:ext cx="1159186"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Reflect</a:t>
            </a:r>
          </a:p>
        </p:txBody>
      </p:sp>
      <p:grpSp>
        <p:nvGrpSpPr>
          <p:cNvPr id="42" name="Group 54">
            <a:extLst>
              <a:ext uri="{FF2B5EF4-FFF2-40B4-BE49-F238E27FC236}">
                <a16:creationId xmlns:a16="http://schemas.microsoft.com/office/drawing/2014/main" id="{32111E40-A0F8-2DD2-C8BB-57AD6CAF0A87}"/>
              </a:ext>
            </a:extLst>
          </p:cNvPr>
          <p:cNvGrpSpPr/>
          <p:nvPr userDrawn="1"/>
        </p:nvGrpSpPr>
        <p:grpSpPr>
          <a:xfrm>
            <a:off x="9899722" y="1556975"/>
            <a:ext cx="1049261" cy="1049261"/>
            <a:chOff x="0" y="0"/>
            <a:chExt cx="812800" cy="812800"/>
          </a:xfrm>
        </p:grpSpPr>
        <p:sp>
          <p:nvSpPr>
            <p:cNvPr id="43" name="Freeform 55">
              <a:extLst>
                <a:ext uri="{FF2B5EF4-FFF2-40B4-BE49-F238E27FC236}">
                  <a16:creationId xmlns:a16="http://schemas.microsoft.com/office/drawing/2014/main" id="{8977DF49-8495-C94B-F38E-6F6E4ABB158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4" name="TextBox 56">
              <a:extLst>
                <a:ext uri="{FF2B5EF4-FFF2-40B4-BE49-F238E27FC236}">
                  <a16:creationId xmlns:a16="http://schemas.microsoft.com/office/drawing/2014/main" id="{004216DB-D494-5808-003E-A9DBBD72126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5" name="Group 57">
            <a:extLst>
              <a:ext uri="{FF2B5EF4-FFF2-40B4-BE49-F238E27FC236}">
                <a16:creationId xmlns:a16="http://schemas.microsoft.com/office/drawing/2014/main" id="{4A2A8DF7-3B4F-A3F1-FB70-C887F15CC2E1}"/>
              </a:ext>
            </a:extLst>
          </p:cNvPr>
          <p:cNvGrpSpPr/>
          <p:nvPr userDrawn="1"/>
        </p:nvGrpSpPr>
        <p:grpSpPr>
          <a:xfrm>
            <a:off x="4870052" y="3275338"/>
            <a:ext cx="731096" cy="731096"/>
            <a:chOff x="0" y="0"/>
            <a:chExt cx="812800" cy="812800"/>
          </a:xfrm>
        </p:grpSpPr>
        <p:sp>
          <p:nvSpPr>
            <p:cNvPr id="46" name="Freeform 58">
              <a:extLst>
                <a:ext uri="{FF2B5EF4-FFF2-40B4-BE49-F238E27FC236}">
                  <a16:creationId xmlns:a16="http://schemas.microsoft.com/office/drawing/2014/main" id="{40C9C0FF-6982-1F28-F142-1AA137972BB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7" name="TextBox 59">
              <a:extLst>
                <a:ext uri="{FF2B5EF4-FFF2-40B4-BE49-F238E27FC236}">
                  <a16:creationId xmlns:a16="http://schemas.microsoft.com/office/drawing/2014/main" id="{E3748A50-A007-E77E-B312-50042F3289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91" name="Freeform 60">
            <a:extLst>
              <a:ext uri="{FF2B5EF4-FFF2-40B4-BE49-F238E27FC236}">
                <a16:creationId xmlns:a16="http://schemas.microsoft.com/office/drawing/2014/main" id="{F1ACB110-EC1B-B0CB-C957-45FD761D7DBC}"/>
              </a:ext>
            </a:extLst>
          </p:cNvPr>
          <p:cNvSpPr/>
          <p:nvPr userDrawn="1"/>
        </p:nvSpPr>
        <p:spPr>
          <a:xfrm>
            <a:off x="6714817" y="1748306"/>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2" name="TextBox 62">
            <a:extLst>
              <a:ext uri="{FF2B5EF4-FFF2-40B4-BE49-F238E27FC236}">
                <a16:creationId xmlns:a16="http://schemas.microsoft.com/office/drawing/2014/main" id="{BB5F6E29-C1FD-7F18-95C5-A46728825213}"/>
              </a:ext>
            </a:extLst>
          </p:cNvPr>
          <p:cNvSpPr txBox="1"/>
          <p:nvPr userDrawn="1"/>
        </p:nvSpPr>
        <p:spPr>
          <a:xfrm>
            <a:off x="8215109" y="4308717"/>
            <a:ext cx="1104826" cy="3134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400" b="0">
                <a:latin typeface="Lexend Light Light"/>
              </a:rPr>
              <a:t>Assess</a:t>
            </a:r>
          </a:p>
        </p:txBody>
      </p:sp>
      <p:pic>
        <p:nvPicPr>
          <p:cNvPr id="94" name="Graphic 93" descr="Open book outline">
            <a:extLst>
              <a:ext uri="{FF2B5EF4-FFF2-40B4-BE49-F238E27FC236}">
                <a16:creationId xmlns:a16="http://schemas.microsoft.com/office/drawing/2014/main" id="{EC41E2FA-340E-6050-933A-42DBDF61354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406494" y="1718579"/>
            <a:ext cx="726802" cy="726051"/>
          </a:xfrm>
          <a:prstGeom prst="rect">
            <a:avLst/>
          </a:prstGeom>
        </p:spPr>
      </p:pic>
      <p:grpSp>
        <p:nvGrpSpPr>
          <p:cNvPr id="95" name="Group 94">
            <a:extLst>
              <a:ext uri="{FF2B5EF4-FFF2-40B4-BE49-F238E27FC236}">
                <a16:creationId xmlns:a16="http://schemas.microsoft.com/office/drawing/2014/main" id="{B1AE264C-12BD-0DEC-2DF3-5F392D42521E}"/>
              </a:ext>
            </a:extLst>
          </p:cNvPr>
          <p:cNvGrpSpPr/>
          <p:nvPr userDrawn="1"/>
        </p:nvGrpSpPr>
        <p:grpSpPr>
          <a:xfrm>
            <a:off x="1158177" y="1542114"/>
            <a:ext cx="1049261" cy="2463151"/>
            <a:chOff x="1158177" y="1542114"/>
            <a:chExt cx="1049261" cy="2463151"/>
          </a:xfrm>
        </p:grpSpPr>
        <p:grpSp>
          <p:nvGrpSpPr>
            <p:cNvPr id="96" name="Group 7">
              <a:extLst>
                <a:ext uri="{FF2B5EF4-FFF2-40B4-BE49-F238E27FC236}">
                  <a16:creationId xmlns:a16="http://schemas.microsoft.com/office/drawing/2014/main" id="{3B5B4B51-9A33-BBE0-8FC1-FC293FC3ADFC}"/>
                </a:ext>
              </a:extLst>
            </p:cNvPr>
            <p:cNvGrpSpPr/>
            <p:nvPr/>
          </p:nvGrpSpPr>
          <p:grpSpPr>
            <a:xfrm>
              <a:off x="1317259" y="3274169"/>
              <a:ext cx="731096" cy="731096"/>
              <a:chOff x="0" y="0"/>
              <a:chExt cx="812800" cy="812800"/>
            </a:xfrm>
          </p:grpSpPr>
          <p:sp>
            <p:nvSpPr>
              <p:cNvPr id="102" name="Freeform 8">
                <a:extLst>
                  <a:ext uri="{FF2B5EF4-FFF2-40B4-BE49-F238E27FC236}">
                    <a16:creationId xmlns:a16="http://schemas.microsoft.com/office/drawing/2014/main" id="{121EAE8A-5012-6B3B-9E44-7972909F20C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3" name="TextBox 9">
                <a:extLst>
                  <a:ext uri="{FF2B5EF4-FFF2-40B4-BE49-F238E27FC236}">
                    <a16:creationId xmlns:a16="http://schemas.microsoft.com/office/drawing/2014/main" id="{D50370F1-DF9D-1E47-10D0-E6CA3D5A691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97" name="Group 22">
              <a:extLst>
                <a:ext uri="{FF2B5EF4-FFF2-40B4-BE49-F238E27FC236}">
                  <a16:creationId xmlns:a16="http://schemas.microsoft.com/office/drawing/2014/main" id="{63A5C41C-76D1-84C6-CF26-7FE922EF7FCC}"/>
                </a:ext>
              </a:extLst>
            </p:cNvPr>
            <p:cNvGrpSpPr/>
            <p:nvPr/>
          </p:nvGrpSpPr>
          <p:grpSpPr>
            <a:xfrm>
              <a:off x="1158177" y="1542114"/>
              <a:ext cx="1049261" cy="1049261"/>
              <a:chOff x="0" y="0"/>
              <a:chExt cx="812800" cy="812800"/>
            </a:xfrm>
          </p:grpSpPr>
          <p:sp>
            <p:nvSpPr>
              <p:cNvPr id="100" name="Freeform 23">
                <a:extLst>
                  <a:ext uri="{FF2B5EF4-FFF2-40B4-BE49-F238E27FC236}">
                    <a16:creationId xmlns:a16="http://schemas.microsoft.com/office/drawing/2014/main" id="{6FBD2662-E102-73EE-2E10-8CEF6977C8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01" name="TextBox 24">
                <a:extLst>
                  <a:ext uri="{FF2B5EF4-FFF2-40B4-BE49-F238E27FC236}">
                    <a16:creationId xmlns:a16="http://schemas.microsoft.com/office/drawing/2014/main" id="{B8487EAA-4667-4D85-DAC2-9AD17E3CDF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98" name="Freeform 37">
              <a:extLst>
                <a:ext uri="{FF2B5EF4-FFF2-40B4-BE49-F238E27FC236}">
                  <a16:creationId xmlns:a16="http://schemas.microsoft.com/office/drawing/2014/main" id="{DA8EA03E-45D7-BC01-0C09-C67E3B792F61}"/>
                </a:ext>
              </a:extLst>
            </p:cNvPr>
            <p:cNvSpPr/>
            <p:nvPr/>
          </p:nvSpPr>
          <p:spPr>
            <a:xfrm>
              <a:off x="1409245" y="1792480"/>
              <a:ext cx="556103" cy="536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99" name="Straight Connector 98">
              <a:extLst>
                <a:ext uri="{FF2B5EF4-FFF2-40B4-BE49-F238E27FC236}">
                  <a16:creationId xmlns:a16="http://schemas.microsoft.com/office/drawing/2014/main" id="{396D8E6C-0C63-9A8A-451F-EBC9962E7875}"/>
                </a:ext>
              </a:extLst>
            </p:cNvPr>
            <p:cNvCxnSpPr>
              <a:cxnSpLocks/>
            </p:cNvCxnSpPr>
            <p:nvPr/>
          </p:nvCxnSpPr>
          <p:spPr>
            <a:xfrm flipV="1">
              <a:off x="1679834"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4" name="Straight Connector 103">
            <a:extLst>
              <a:ext uri="{FF2B5EF4-FFF2-40B4-BE49-F238E27FC236}">
                <a16:creationId xmlns:a16="http://schemas.microsoft.com/office/drawing/2014/main" id="{06E13DD7-BECB-F930-9AA9-0EA75A8CE88A}"/>
              </a:ext>
            </a:extLst>
          </p:cNvPr>
          <p:cNvCxnSpPr>
            <a:cxnSpLocks/>
          </p:cNvCxnSpPr>
          <p:nvPr userDrawn="1"/>
        </p:nvCxnSpPr>
        <p:spPr>
          <a:xfrm flipV="1">
            <a:off x="3501377" y="2671337"/>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7BF7C0A-8D54-F44B-0E17-BD4F3D7B42EC}"/>
              </a:ext>
            </a:extLst>
          </p:cNvPr>
          <p:cNvCxnSpPr>
            <a:cxnSpLocks/>
          </p:cNvCxnSpPr>
          <p:nvPr userDrawn="1"/>
        </p:nvCxnSpPr>
        <p:spPr>
          <a:xfrm flipV="1">
            <a:off x="5221320"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8978277-C6F5-B261-D687-A851035E9378}"/>
              </a:ext>
            </a:extLst>
          </p:cNvPr>
          <p:cNvCxnSpPr>
            <a:cxnSpLocks/>
          </p:cNvCxnSpPr>
          <p:nvPr userDrawn="1"/>
        </p:nvCxnSpPr>
        <p:spPr>
          <a:xfrm flipV="1">
            <a:off x="6984806"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C241436-926F-59B5-F6D6-3D603C966792}"/>
              </a:ext>
            </a:extLst>
          </p:cNvPr>
          <p:cNvCxnSpPr>
            <a:cxnSpLocks/>
          </p:cNvCxnSpPr>
          <p:nvPr userDrawn="1"/>
        </p:nvCxnSpPr>
        <p:spPr>
          <a:xfrm flipV="1">
            <a:off x="8748292"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D33DBB1-73D6-5AFA-C2F7-E8175C1F669A}"/>
              </a:ext>
            </a:extLst>
          </p:cNvPr>
          <p:cNvCxnSpPr>
            <a:cxnSpLocks/>
          </p:cNvCxnSpPr>
          <p:nvPr userDrawn="1"/>
        </p:nvCxnSpPr>
        <p:spPr>
          <a:xfrm flipV="1">
            <a:off x="10410178" y="2685536"/>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 Placeholder 47">
            <a:extLst>
              <a:ext uri="{FF2B5EF4-FFF2-40B4-BE49-F238E27FC236}">
                <a16:creationId xmlns:a16="http://schemas.microsoft.com/office/drawing/2014/main" id="{8B3495A2-45A3-122A-048C-3AFA96192BA0}"/>
              </a:ext>
            </a:extLst>
          </p:cNvPr>
          <p:cNvSpPr>
            <a:spLocks noGrp="1"/>
          </p:cNvSpPr>
          <p:nvPr>
            <p:ph type="body" sz="quarter" idx="10"/>
          </p:nvPr>
        </p:nvSpPr>
        <p:spPr>
          <a:xfrm>
            <a:off x="887625" y="4664241"/>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0" name="Text Placeholder 47">
            <a:extLst>
              <a:ext uri="{FF2B5EF4-FFF2-40B4-BE49-F238E27FC236}">
                <a16:creationId xmlns:a16="http://schemas.microsoft.com/office/drawing/2014/main" id="{6E07FDF7-AE9D-F6A8-0A5D-C2D80D6F3437}"/>
              </a:ext>
            </a:extLst>
          </p:cNvPr>
          <p:cNvSpPr>
            <a:spLocks noGrp="1"/>
          </p:cNvSpPr>
          <p:nvPr>
            <p:ph type="body" sz="quarter" idx="11"/>
          </p:nvPr>
        </p:nvSpPr>
        <p:spPr>
          <a:xfrm>
            <a:off x="2664157" y="466907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1" name="Text Placeholder 47">
            <a:extLst>
              <a:ext uri="{FF2B5EF4-FFF2-40B4-BE49-F238E27FC236}">
                <a16:creationId xmlns:a16="http://schemas.microsoft.com/office/drawing/2014/main" id="{6038B7C9-E28C-34F5-7C69-98CE8B6905E0}"/>
              </a:ext>
            </a:extLst>
          </p:cNvPr>
          <p:cNvSpPr>
            <a:spLocks noGrp="1"/>
          </p:cNvSpPr>
          <p:nvPr>
            <p:ph type="body" sz="quarter" idx="12"/>
          </p:nvPr>
        </p:nvSpPr>
        <p:spPr>
          <a:xfrm>
            <a:off x="4439127" y="4673716"/>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2" name="Text Placeholder 47">
            <a:extLst>
              <a:ext uri="{FF2B5EF4-FFF2-40B4-BE49-F238E27FC236}">
                <a16:creationId xmlns:a16="http://schemas.microsoft.com/office/drawing/2014/main" id="{C3E371D9-152B-1DFB-5E42-751DCC355687}"/>
              </a:ext>
            </a:extLst>
          </p:cNvPr>
          <p:cNvSpPr>
            <a:spLocks noGrp="1"/>
          </p:cNvSpPr>
          <p:nvPr>
            <p:ph type="body" sz="quarter" idx="13"/>
          </p:nvPr>
        </p:nvSpPr>
        <p:spPr>
          <a:xfrm>
            <a:off x="6214097"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3" name="Text Placeholder 47">
            <a:extLst>
              <a:ext uri="{FF2B5EF4-FFF2-40B4-BE49-F238E27FC236}">
                <a16:creationId xmlns:a16="http://schemas.microsoft.com/office/drawing/2014/main" id="{806CDEF6-1AD7-B1D5-3725-E86259CF3C9A}"/>
              </a:ext>
            </a:extLst>
          </p:cNvPr>
          <p:cNvSpPr>
            <a:spLocks noGrp="1"/>
          </p:cNvSpPr>
          <p:nvPr>
            <p:ph type="body" sz="quarter" idx="14"/>
          </p:nvPr>
        </p:nvSpPr>
        <p:spPr>
          <a:xfrm>
            <a:off x="7975313"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14" name="Text Placeholder 47">
            <a:extLst>
              <a:ext uri="{FF2B5EF4-FFF2-40B4-BE49-F238E27FC236}">
                <a16:creationId xmlns:a16="http://schemas.microsoft.com/office/drawing/2014/main" id="{F9AAC0D4-928D-124B-C4A7-EC5826E33002}"/>
              </a:ext>
            </a:extLst>
          </p:cNvPr>
          <p:cNvSpPr>
            <a:spLocks noGrp="1"/>
          </p:cNvSpPr>
          <p:nvPr>
            <p:ph type="body" sz="quarter" idx="15"/>
          </p:nvPr>
        </p:nvSpPr>
        <p:spPr>
          <a:xfrm>
            <a:off x="9736529" y="4680244"/>
            <a:ext cx="1584417"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5070341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esson Overview 3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33" name="Straight Connector 32">
            <a:extLst>
              <a:ext uri="{FF2B5EF4-FFF2-40B4-BE49-F238E27FC236}">
                <a16:creationId xmlns:a16="http://schemas.microsoft.com/office/drawing/2014/main" id="{B84DE92D-658E-54E2-C5F9-037F08DE09FA}"/>
              </a:ext>
            </a:extLst>
          </p:cNvPr>
          <p:cNvCxnSpPr>
            <a:stCxn id="61" idx="0"/>
          </p:cNvCxnSpPr>
          <p:nvPr userDrawn="1"/>
        </p:nvCxnSpPr>
        <p:spPr>
          <a:xfrm flipH="1" flipV="1">
            <a:off x="9814347"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3CC86A0C-BDDF-3CE3-5D49-CB50AF15CE26}"/>
              </a:ext>
            </a:extLst>
          </p:cNvPr>
          <p:cNvCxnSpPr>
            <a:cxnSpLocks/>
          </p:cNvCxnSpPr>
          <p:nvPr userDrawn="1"/>
        </p:nvCxnSpPr>
        <p:spPr>
          <a:xfrm flipV="1">
            <a:off x="7975949" y="2722911"/>
            <a:ext cx="0" cy="50796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988FF792-C096-D153-04F7-E5CF27E368E7}"/>
              </a:ext>
            </a:extLst>
          </p:cNvPr>
          <p:cNvCxnSpPr>
            <a:cxnSpLocks/>
            <a:stCxn id="80" idx="0"/>
          </p:cNvCxnSpPr>
          <p:nvPr userDrawn="1"/>
        </p:nvCxnSpPr>
        <p:spPr>
          <a:xfrm flipV="1">
            <a:off x="6156748" y="2724504"/>
            <a:ext cx="0" cy="540646"/>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BB574326-C204-9DF5-2684-C2B936A20247}"/>
              </a:ext>
            </a:extLst>
          </p:cNvPr>
          <p:cNvCxnSpPr>
            <a:stCxn id="55" idx="0"/>
          </p:cNvCxnSpPr>
          <p:nvPr userDrawn="1"/>
        </p:nvCxnSpPr>
        <p:spPr>
          <a:xfrm flipH="1" flipV="1">
            <a:off x="4327948" y="2722911"/>
            <a:ext cx="1" cy="542239"/>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813A46C9-7C5A-78CC-184E-A5868F4863E1}"/>
              </a:ext>
            </a:extLst>
          </p:cNvPr>
          <p:cNvCxnSpPr/>
          <p:nvPr userDrawn="1"/>
        </p:nvCxnSpPr>
        <p:spPr>
          <a:xfrm flipV="1">
            <a:off x="2499146" y="2748519"/>
            <a:ext cx="0" cy="51663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73B32240-F09C-DE23-19B7-CDAD54ECCCAF}"/>
              </a:ext>
            </a:extLst>
          </p:cNvPr>
          <p:cNvCxnSpPr/>
          <p:nvPr userDrawn="1"/>
        </p:nvCxnSpPr>
        <p:spPr>
          <a:xfrm flipV="1">
            <a:off x="797807" y="2748519"/>
            <a:ext cx="0" cy="482361"/>
          </a:xfrm>
          <a:prstGeom prst="line">
            <a:avLst/>
          </a:prstGeom>
          <a:ln>
            <a:solidFill>
              <a:srgbClr val="333C42"/>
            </a:solidFill>
          </a:ln>
          <a:effectLst/>
        </p:spPr>
        <p:style>
          <a:lnRef idx="3">
            <a:schemeClr val="dk1"/>
          </a:lnRef>
          <a:fillRef idx="0">
            <a:schemeClr val="dk1"/>
          </a:fillRef>
          <a:effectRef idx="2">
            <a:schemeClr val="dk1"/>
          </a:effectRef>
          <a:fontRef idx="minor">
            <a:schemeClr val="tx1"/>
          </a:fontRef>
        </p:style>
      </p:cxnSp>
      <p:sp>
        <p:nvSpPr>
          <p:cNvPr id="49" name="AutoShape 2">
            <a:extLst>
              <a:ext uri="{FF2B5EF4-FFF2-40B4-BE49-F238E27FC236}">
                <a16:creationId xmlns:a16="http://schemas.microsoft.com/office/drawing/2014/main" id="{417DBBB5-99A2-1212-1DD8-F9D51E743646}"/>
              </a:ext>
            </a:extLst>
          </p:cNvPr>
          <p:cNvSpPr/>
          <p:nvPr userDrawn="1"/>
        </p:nvSpPr>
        <p:spPr>
          <a:xfrm>
            <a:off x="0" y="3630224"/>
            <a:ext cx="12192000" cy="0"/>
          </a:xfrm>
          <a:prstGeom prst="line">
            <a:avLst/>
          </a:prstGeom>
          <a:ln w="47625" cap="flat">
            <a:solidFill>
              <a:srgbClr val="000000"/>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0" name="Group 3">
            <a:extLst>
              <a:ext uri="{FF2B5EF4-FFF2-40B4-BE49-F238E27FC236}">
                <a16:creationId xmlns:a16="http://schemas.microsoft.com/office/drawing/2014/main" id="{B8D30018-CAEB-D2C5-B6A6-6AF21AD62BDE}"/>
              </a:ext>
            </a:extLst>
          </p:cNvPr>
          <p:cNvGrpSpPr/>
          <p:nvPr userDrawn="1"/>
        </p:nvGrpSpPr>
        <p:grpSpPr>
          <a:xfrm>
            <a:off x="432259" y="3232927"/>
            <a:ext cx="731096" cy="731096"/>
            <a:chOff x="0" y="0"/>
            <a:chExt cx="812800" cy="812800"/>
          </a:xfrm>
        </p:grpSpPr>
        <p:sp>
          <p:nvSpPr>
            <p:cNvPr id="51" name="Freeform 4">
              <a:extLst>
                <a:ext uri="{FF2B5EF4-FFF2-40B4-BE49-F238E27FC236}">
                  <a16:creationId xmlns:a16="http://schemas.microsoft.com/office/drawing/2014/main" id="{52C3D765-480C-77E8-0216-317C179180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2" name="TextBox 5">
              <a:extLst>
                <a:ext uri="{FF2B5EF4-FFF2-40B4-BE49-F238E27FC236}">
                  <a16:creationId xmlns:a16="http://schemas.microsoft.com/office/drawing/2014/main" id="{734B514D-AA75-D473-59F3-2FA1C0329D6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3" name="Group 6">
            <a:extLst>
              <a:ext uri="{FF2B5EF4-FFF2-40B4-BE49-F238E27FC236}">
                <a16:creationId xmlns:a16="http://schemas.microsoft.com/office/drawing/2014/main" id="{0C18DE21-3378-2FAC-5D2D-A0DAD33701EB}"/>
              </a:ext>
            </a:extLst>
          </p:cNvPr>
          <p:cNvGrpSpPr/>
          <p:nvPr userDrawn="1"/>
        </p:nvGrpSpPr>
        <p:grpSpPr>
          <a:xfrm>
            <a:off x="3962400" y="3230880"/>
            <a:ext cx="731096" cy="731096"/>
            <a:chOff x="0" y="0"/>
            <a:chExt cx="812800" cy="812800"/>
          </a:xfrm>
        </p:grpSpPr>
        <p:sp>
          <p:nvSpPr>
            <p:cNvPr id="54" name="Freeform 7">
              <a:extLst>
                <a:ext uri="{FF2B5EF4-FFF2-40B4-BE49-F238E27FC236}">
                  <a16:creationId xmlns:a16="http://schemas.microsoft.com/office/drawing/2014/main" id="{1CF476F2-5951-7273-21EA-4D313256C76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5" name="TextBox 8">
              <a:extLst>
                <a:ext uri="{FF2B5EF4-FFF2-40B4-BE49-F238E27FC236}">
                  <a16:creationId xmlns:a16="http://schemas.microsoft.com/office/drawing/2014/main" id="{B26DBFB5-0500-89A4-01E8-5EFE9A4B08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6" name="Group 9">
            <a:extLst>
              <a:ext uri="{FF2B5EF4-FFF2-40B4-BE49-F238E27FC236}">
                <a16:creationId xmlns:a16="http://schemas.microsoft.com/office/drawing/2014/main" id="{0F21A875-6934-228C-6F8B-26B9E9ECAB5F}"/>
              </a:ext>
            </a:extLst>
          </p:cNvPr>
          <p:cNvGrpSpPr/>
          <p:nvPr userDrawn="1"/>
        </p:nvGrpSpPr>
        <p:grpSpPr>
          <a:xfrm>
            <a:off x="7620000" y="3230880"/>
            <a:ext cx="731096" cy="731096"/>
            <a:chOff x="0" y="0"/>
            <a:chExt cx="812800" cy="812800"/>
          </a:xfrm>
        </p:grpSpPr>
        <p:sp>
          <p:nvSpPr>
            <p:cNvPr id="57" name="Freeform 10">
              <a:extLst>
                <a:ext uri="{FF2B5EF4-FFF2-40B4-BE49-F238E27FC236}">
                  <a16:creationId xmlns:a16="http://schemas.microsoft.com/office/drawing/2014/main" id="{674E742D-38A9-658C-3300-66CAB9A09E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BBFA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8" name="TextBox 11">
              <a:extLst>
                <a:ext uri="{FF2B5EF4-FFF2-40B4-BE49-F238E27FC236}">
                  <a16:creationId xmlns:a16="http://schemas.microsoft.com/office/drawing/2014/main" id="{34F8EDFB-0FBE-85AD-633F-6B8A78F8F5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9" name="Group 12">
            <a:extLst>
              <a:ext uri="{FF2B5EF4-FFF2-40B4-BE49-F238E27FC236}">
                <a16:creationId xmlns:a16="http://schemas.microsoft.com/office/drawing/2014/main" id="{CE4D30E8-AC76-2F6C-510B-76873B0364A0}"/>
              </a:ext>
            </a:extLst>
          </p:cNvPr>
          <p:cNvGrpSpPr/>
          <p:nvPr userDrawn="1"/>
        </p:nvGrpSpPr>
        <p:grpSpPr>
          <a:xfrm>
            <a:off x="9448800" y="3230880"/>
            <a:ext cx="731096" cy="731096"/>
            <a:chOff x="0" y="0"/>
            <a:chExt cx="812800" cy="812800"/>
          </a:xfrm>
        </p:grpSpPr>
        <p:sp>
          <p:nvSpPr>
            <p:cNvPr id="60" name="Freeform 13">
              <a:extLst>
                <a:ext uri="{FF2B5EF4-FFF2-40B4-BE49-F238E27FC236}">
                  <a16:creationId xmlns:a16="http://schemas.microsoft.com/office/drawing/2014/main" id="{164F4E70-6C5D-687D-77C5-E5AD9DE6EB4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1" name="TextBox 14">
              <a:extLst>
                <a:ext uri="{FF2B5EF4-FFF2-40B4-BE49-F238E27FC236}">
                  <a16:creationId xmlns:a16="http://schemas.microsoft.com/office/drawing/2014/main" id="{F2BED736-91D2-828F-6AF5-5EE9D3AB182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2" name="Group 15">
            <a:extLst>
              <a:ext uri="{FF2B5EF4-FFF2-40B4-BE49-F238E27FC236}">
                <a16:creationId xmlns:a16="http://schemas.microsoft.com/office/drawing/2014/main" id="{6E0E0FAF-E474-B4FD-3A1A-B45EB9686420}"/>
              </a:ext>
            </a:extLst>
          </p:cNvPr>
          <p:cNvGrpSpPr/>
          <p:nvPr userDrawn="1"/>
        </p:nvGrpSpPr>
        <p:grpSpPr>
          <a:xfrm>
            <a:off x="11150167" y="3230880"/>
            <a:ext cx="731096" cy="731096"/>
            <a:chOff x="0" y="0"/>
            <a:chExt cx="812800" cy="812800"/>
          </a:xfrm>
        </p:grpSpPr>
        <p:sp>
          <p:nvSpPr>
            <p:cNvPr id="63" name="Freeform 16">
              <a:extLst>
                <a:ext uri="{FF2B5EF4-FFF2-40B4-BE49-F238E27FC236}">
                  <a16:creationId xmlns:a16="http://schemas.microsoft.com/office/drawing/2014/main" id="{7539EF79-14A9-C695-F737-B73BD34851F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4" name="TextBox 17">
              <a:extLst>
                <a:ext uri="{FF2B5EF4-FFF2-40B4-BE49-F238E27FC236}">
                  <a16:creationId xmlns:a16="http://schemas.microsoft.com/office/drawing/2014/main" id="{7BAA8B4E-7F98-FB22-4243-C8696807B77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5" name="Group 18">
            <a:extLst>
              <a:ext uri="{FF2B5EF4-FFF2-40B4-BE49-F238E27FC236}">
                <a16:creationId xmlns:a16="http://schemas.microsoft.com/office/drawing/2014/main" id="{A3C96166-789E-1EA2-F60E-CAB37B04EAA4}"/>
              </a:ext>
            </a:extLst>
          </p:cNvPr>
          <p:cNvGrpSpPr/>
          <p:nvPr userDrawn="1"/>
        </p:nvGrpSpPr>
        <p:grpSpPr>
          <a:xfrm>
            <a:off x="1975766" y="1673650"/>
            <a:ext cx="1049261" cy="1049261"/>
            <a:chOff x="0" y="0"/>
            <a:chExt cx="812800" cy="812800"/>
          </a:xfrm>
        </p:grpSpPr>
        <p:sp>
          <p:nvSpPr>
            <p:cNvPr id="66" name="Freeform 19">
              <a:extLst>
                <a:ext uri="{FF2B5EF4-FFF2-40B4-BE49-F238E27FC236}">
                  <a16:creationId xmlns:a16="http://schemas.microsoft.com/office/drawing/2014/main" id="{8B6DBBA6-6FDC-2B85-4D70-FF2EE5D4E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7" name="TextBox 20">
              <a:extLst>
                <a:ext uri="{FF2B5EF4-FFF2-40B4-BE49-F238E27FC236}">
                  <a16:creationId xmlns:a16="http://schemas.microsoft.com/office/drawing/2014/main" id="{A67B0609-5FC8-B18C-29DF-F2534A5ECDB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8" name="Group 21">
            <a:extLst>
              <a:ext uri="{FF2B5EF4-FFF2-40B4-BE49-F238E27FC236}">
                <a16:creationId xmlns:a16="http://schemas.microsoft.com/office/drawing/2014/main" id="{23DA87FE-2048-0CB8-AB97-077095A5159B}"/>
              </a:ext>
            </a:extLst>
          </p:cNvPr>
          <p:cNvGrpSpPr/>
          <p:nvPr userDrawn="1"/>
        </p:nvGrpSpPr>
        <p:grpSpPr>
          <a:xfrm>
            <a:off x="5648637" y="1678358"/>
            <a:ext cx="1049261" cy="1049261"/>
            <a:chOff x="0" y="0"/>
            <a:chExt cx="812800" cy="812800"/>
          </a:xfrm>
        </p:grpSpPr>
        <p:sp>
          <p:nvSpPr>
            <p:cNvPr id="69" name="Freeform 22">
              <a:extLst>
                <a:ext uri="{FF2B5EF4-FFF2-40B4-BE49-F238E27FC236}">
                  <a16:creationId xmlns:a16="http://schemas.microsoft.com/office/drawing/2014/main" id="{4CC4BF26-6D58-BF97-BF09-4C1C79B32C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EAB61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TextBox 23">
              <a:extLst>
                <a:ext uri="{FF2B5EF4-FFF2-40B4-BE49-F238E27FC236}">
                  <a16:creationId xmlns:a16="http://schemas.microsoft.com/office/drawing/2014/main" id="{F06E5F2C-C313-188F-E466-66FAE814703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1" name="Group 27">
            <a:extLst>
              <a:ext uri="{FF2B5EF4-FFF2-40B4-BE49-F238E27FC236}">
                <a16:creationId xmlns:a16="http://schemas.microsoft.com/office/drawing/2014/main" id="{EAB0E951-417F-5190-B559-99FBECEADED7}"/>
              </a:ext>
            </a:extLst>
          </p:cNvPr>
          <p:cNvGrpSpPr/>
          <p:nvPr userDrawn="1"/>
        </p:nvGrpSpPr>
        <p:grpSpPr>
          <a:xfrm>
            <a:off x="3877495" y="1675859"/>
            <a:ext cx="1048512" cy="1049261"/>
            <a:chOff x="0" y="0"/>
            <a:chExt cx="812800" cy="812800"/>
          </a:xfrm>
        </p:grpSpPr>
        <p:sp>
          <p:nvSpPr>
            <p:cNvPr id="72" name="Freeform 28">
              <a:extLst>
                <a:ext uri="{FF2B5EF4-FFF2-40B4-BE49-F238E27FC236}">
                  <a16:creationId xmlns:a16="http://schemas.microsoft.com/office/drawing/2014/main" id="{0CBA0F3C-B9D6-200A-D13F-6AEBB9CFB3B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3" name="TextBox 29">
              <a:extLst>
                <a:ext uri="{FF2B5EF4-FFF2-40B4-BE49-F238E27FC236}">
                  <a16:creationId xmlns:a16="http://schemas.microsoft.com/office/drawing/2014/main" id="{7D31A463-45DF-53C8-1B44-6E2B65AF011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74" name="TextBox 32">
            <a:extLst>
              <a:ext uri="{FF2B5EF4-FFF2-40B4-BE49-F238E27FC236}">
                <a16:creationId xmlns:a16="http://schemas.microsoft.com/office/drawing/2014/main" id="{F256866A-015B-4AB9-887D-0A51F8CE87DE}"/>
              </a:ext>
            </a:extLst>
          </p:cNvPr>
          <p:cNvSpPr txBox="1"/>
          <p:nvPr userDrawn="1"/>
        </p:nvSpPr>
        <p:spPr>
          <a:xfrm>
            <a:off x="7549687" y="1727464"/>
            <a:ext cx="852524" cy="901709"/>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75" name="Freeform 34">
            <a:extLst>
              <a:ext uri="{FF2B5EF4-FFF2-40B4-BE49-F238E27FC236}">
                <a16:creationId xmlns:a16="http://schemas.microsoft.com/office/drawing/2014/main" id="{9B4FAC14-1308-E960-2C13-978B20AB1162}"/>
              </a:ext>
            </a:extLst>
          </p:cNvPr>
          <p:cNvSpPr/>
          <p:nvPr userDrawn="1"/>
        </p:nvSpPr>
        <p:spPr>
          <a:xfrm>
            <a:off x="2222130" y="1929960"/>
            <a:ext cx="554034" cy="518160"/>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6" name="Freeform 35">
            <a:extLst>
              <a:ext uri="{FF2B5EF4-FFF2-40B4-BE49-F238E27FC236}">
                <a16:creationId xmlns:a16="http://schemas.microsoft.com/office/drawing/2014/main" id="{A480B077-CD34-AE55-1072-B6333A8DEB7C}"/>
              </a:ext>
            </a:extLst>
          </p:cNvPr>
          <p:cNvSpPr/>
          <p:nvPr userDrawn="1"/>
        </p:nvSpPr>
        <p:spPr>
          <a:xfrm>
            <a:off x="5875777" y="1929963"/>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Freeform 36">
            <a:extLst>
              <a:ext uri="{FF2B5EF4-FFF2-40B4-BE49-F238E27FC236}">
                <a16:creationId xmlns:a16="http://schemas.microsoft.com/office/drawing/2014/main" id="{8F2A0F5D-1F6C-E04B-6FF2-DE29063A99B2}"/>
              </a:ext>
            </a:extLst>
          </p:cNvPr>
          <p:cNvSpPr/>
          <p:nvPr userDrawn="1"/>
        </p:nvSpPr>
        <p:spPr>
          <a:xfrm>
            <a:off x="11263036" y="1932432"/>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8" name="Group 52">
            <a:extLst>
              <a:ext uri="{FF2B5EF4-FFF2-40B4-BE49-F238E27FC236}">
                <a16:creationId xmlns:a16="http://schemas.microsoft.com/office/drawing/2014/main" id="{CDE26419-520D-059C-8964-8EBAC0D0EB10}"/>
              </a:ext>
            </a:extLst>
          </p:cNvPr>
          <p:cNvGrpSpPr/>
          <p:nvPr userDrawn="1"/>
        </p:nvGrpSpPr>
        <p:grpSpPr>
          <a:xfrm>
            <a:off x="5791200" y="3230880"/>
            <a:ext cx="731096" cy="731096"/>
            <a:chOff x="0" y="0"/>
            <a:chExt cx="812800" cy="812800"/>
          </a:xfrm>
        </p:grpSpPr>
        <p:sp>
          <p:nvSpPr>
            <p:cNvPr id="79" name="Freeform 53">
              <a:extLst>
                <a:ext uri="{FF2B5EF4-FFF2-40B4-BE49-F238E27FC236}">
                  <a16:creationId xmlns:a16="http://schemas.microsoft.com/office/drawing/2014/main" id="{4417E692-E0BA-F67E-E0C7-F87E9523CAB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B61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0" name="TextBox 54">
              <a:extLst>
                <a:ext uri="{FF2B5EF4-FFF2-40B4-BE49-F238E27FC236}">
                  <a16:creationId xmlns:a16="http://schemas.microsoft.com/office/drawing/2014/main" id="{F9A9F968-5623-2DEE-8B28-BC4BCC91C8D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1" name="Freeform 55">
            <a:extLst>
              <a:ext uri="{FF2B5EF4-FFF2-40B4-BE49-F238E27FC236}">
                <a16:creationId xmlns:a16="http://schemas.microsoft.com/office/drawing/2014/main" id="{90D27529-50E1-8A7D-1BF6-CAEFA2230228}"/>
              </a:ext>
            </a:extLst>
          </p:cNvPr>
          <p:cNvSpPr/>
          <p:nvPr userDrawn="1"/>
        </p:nvSpPr>
        <p:spPr>
          <a:xfrm>
            <a:off x="7699987" y="1932591"/>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82" name="Group 58">
            <a:extLst>
              <a:ext uri="{FF2B5EF4-FFF2-40B4-BE49-F238E27FC236}">
                <a16:creationId xmlns:a16="http://schemas.microsoft.com/office/drawing/2014/main" id="{BBD9AA68-0E24-5C3D-67A6-010321E619DC}"/>
              </a:ext>
            </a:extLst>
          </p:cNvPr>
          <p:cNvGrpSpPr/>
          <p:nvPr userDrawn="1"/>
        </p:nvGrpSpPr>
        <p:grpSpPr>
          <a:xfrm>
            <a:off x="273178" y="1699258"/>
            <a:ext cx="1049261" cy="1049261"/>
            <a:chOff x="0" y="0"/>
            <a:chExt cx="812800" cy="812800"/>
          </a:xfrm>
        </p:grpSpPr>
        <p:sp>
          <p:nvSpPr>
            <p:cNvPr id="83" name="Freeform 59">
              <a:extLst>
                <a:ext uri="{FF2B5EF4-FFF2-40B4-BE49-F238E27FC236}">
                  <a16:creationId xmlns:a16="http://schemas.microsoft.com/office/drawing/2014/main" id="{2C516DC9-51D2-C9D1-99D0-8D95C8FEED8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4" name="TextBox 60">
              <a:extLst>
                <a:ext uri="{FF2B5EF4-FFF2-40B4-BE49-F238E27FC236}">
                  <a16:creationId xmlns:a16="http://schemas.microsoft.com/office/drawing/2014/main" id="{5DB7E71E-4871-0723-9468-025C9300229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85" name="Group 61">
            <a:extLst>
              <a:ext uri="{FF2B5EF4-FFF2-40B4-BE49-F238E27FC236}">
                <a16:creationId xmlns:a16="http://schemas.microsoft.com/office/drawing/2014/main" id="{25FC64F0-F961-D440-1629-6FE32D045FE4}"/>
              </a:ext>
            </a:extLst>
          </p:cNvPr>
          <p:cNvGrpSpPr/>
          <p:nvPr userDrawn="1"/>
        </p:nvGrpSpPr>
        <p:grpSpPr>
          <a:xfrm>
            <a:off x="2133600" y="3230880"/>
            <a:ext cx="731096" cy="731096"/>
            <a:chOff x="0" y="0"/>
            <a:chExt cx="812800" cy="812800"/>
          </a:xfrm>
        </p:grpSpPr>
        <p:sp>
          <p:nvSpPr>
            <p:cNvPr id="86" name="Freeform 62">
              <a:extLst>
                <a:ext uri="{FF2B5EF4-FFF2-40B4-BE49-F238E27FC236}">
                  <a16:creationId xmlns:a16="http://schemas.microsoft.com/office/drawing/2014/main" id="{B4C5A825-43FF-4A34-D9C9-429B4FFBB7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7" name="TextBox 63">
              <a:extLst>
                <a:ext uri="{FF2B5EF4-FFF2-40B4-BE49-F238E27FC236}">
                  <a16:creationId xmlns:a16="http://schemas.microsoft.com/office/drawing/2014/main" id="{7B4179BD-EDBF-259B-5653-CAB100F250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88" name="AutoShape 2" descr="Open book outline">
            <a:extLst>
              <a:ext uri="{FF2B5EF4-FFF2-40B4-BE49-F238E27FC236}">
                <a16:creationId xmlns:a16="http://schemas.microsoft.com/office/drawing/2014/main" id="{9CE7D93F-8520-D458-C38E-019087DE31E5}"/>
              </a:ext>
            </a:extLst>
          </p:cNvPr>
          <p:cNvSpPr>
            <a:spLocks noChangeAspect="1" noChangeArrowheads="1"/>
          </p:cNvSpPr>
          <p:nvPr userDrawn="1"/>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9" name="AutoShape 4" descr="Open book outline">
            <a:extLst>
              <a:ext uri="{FF2B5EF4-FFF2-40B4-BE49-F238E27FC236}">
                <a16:creationId xmlns:a16="http://schemas.microsoft.com/office/drawing/2014/main" id="{3BF59E0E-3C4B-8D5F-40B9-56CBA0A53640}"/>
              </a:ext>
            </a:extLst>
          </p:cNvPr>
          <p:cNvSpPr>
            <a:spLocks noChangeAspect="1" noChangeArrowheads="1"/>
          </p:cNvSpPr>
          <p:nvPr userDrawn="1"/>
        </p:nvSpPr>
        <p:spPr bwMode="auto">
          <a:xfrm rot="3819655">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Freeform 35">
            <a:extLst>
              <a:ext uri="{FF2B5EF4-FFF2-40B4-BE49-F238E27FC236}">
                <a16:creationId xmlns:a16="http://schemas.microsoft.com/office/drawing/2014/main" id="{DFA1FD03-2319-C4CC-EBC6-194A68DA3259}"/>
              </a:ext>
            </a:extLst>
          </p:cNvPr>
          <p:cNvSpPr/>
          <p:nvPr userDrawn="1"/>
        </p:nvSpPr>
        <p:spPr>
          <a:xfrm>
            <a:off x="4124543" y="1932432"/>
            <a:ext cx="554736" cy="518160"/>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3" name="Freeform 33">
            <a:extLst>
              <a:ext uri="{FF2B5EF4-FFF2-40B4-BE49-F238E27FC236}">
                <a16:creationId xmlns:a16="http://schemas.microsoft.com/office/drawing/2014/main" id="{47D7CED6-12DE-9612-BB6D-7611936461E6}"/>
              </a:ext>
            </a:extLst>
          </p:cNvPr>
          <p:cNvSpPr/>
          <p:nvPr userDrawn="1"/>
        </p:nvSpPr>
        <p:spPr>
          <a:xfrm>
            <a:off x="520887" y="1929960"/>
            <a:ext cx="556103" cy="51816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15" name="Group 30">
            <a:extLst>
              <a:ext uri="{FF2B5EF4-FFF2-40B4-BE49-F238E27FC236}">
                <a16:creationId xmlns:a16="http://schemas.microsoft.com/office/drawing/2014/main" id="{0EF6C2C8-750F-573C-EBE0-0391ECD4EFD3}"/>
              </a:ext>
            </a:extLst>
          </p:cNvPr>
          <p:cNvGrpSpPr/>
          <p:nvPr userDrawn="1"/>
        </p:nvGrpSpPr>
        <p:grpSpPr>
          <a:xfrm>
            <a:off x="9289717" y="1675244"/>
            <a:ext cx="1049261" cy="1049261"/>
            <a:chOff x="0" y="0"/>
            <a:chExt cx="812800" cy="812800"/>
          </a:xfrm>
        </p:grpSpPr>
        <p:sp>
          <p:nvSpPr>
            <p:cNvPr id="116" name="Freeform 31">
              <a:extLst>
                <a:ext uri="{FF2B5EF4-FFF2-40B4-BE49-F238E27FC236}">
                  <a16:creationId xmlns:a16="http://schemas.microsoft.com/office/drawing/2014/main" id="{0A0134B4-97D5-CE4D-463A-DB914E8FE5B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17" name="TextBox 32">
              <a:extLst>
                <a:ext uri="{FF2B5EF4-FFF2-40B4-BE49-F238E27FC236}">
                  <a16:creationId xmlns:a16="http://schemas.microsoft.com/office/drawing/2014/main" id="{972B7771-0FBF-20BE-5CFD-F41055AC280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118" name="Graphic 117" descr="Open book outline">
            <a:extLst>
              <a:ext uri="{FF2B5EF4-FFF2-40B4-BE49-F238E27FC236}">
                <a16:creationId xmlns:a16="http://schemas.microsoft.com/office/drawing/2014/main" id="{7F56B88C-2CD2-9BAD-8588-0445F556C6A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508266" y="1932432"/>
            <a:ext cx="554736" cy="554736"/>
          </a:xfrm>
          <a:prstGeom prst="rect">
            <a:avLst/>
          </a:prstGeom>
        </p:spPr>
      </p:pic>
      <p:grpSp>
        <p:nvGrpSpPr>
          <p:cNvPr id="119" name="Group 21">
            <a:extLst>
              <a:ext uri="{FF2B5EF4-FFF2-40B4-BE49-F238E27FC236}">
                <a16:creationId xmlns:a16="http://schemas.microsoft.com/office/drawing/2014/main" id="{3E8DB2CF-C627-1F29-509B-17DB9E4A185C}"/>
              </a:ext>
            </a:extLst>
          </p:cNvPr>
          <p:cNvGrpSpPr/>
          <p:nvPr userDrawn="1"/>
        </p:nvGrpSpPr>
        <p:grpSpPr>
          <a:xfrm>
            <a:off x="6166345" y="1676400"/>
            <a:ext cx="2352100" cy="1655241"/>
            <a:chOff x="76200" y="-545617"/>
            <a:chExt cx="1822033" cy="1282217"/>
          </a:xfrm>
        </p:grpSpPr>
        <p:sp>
          <p:nvSpPr>
            <p:cNvPr id="120" name="Freeform 22">
              <a:extLst>
                <a:ext uri="{FF2B5EF4-FFF2-40B4-BE49-F238E27FC236}">
                  <a16:creationId xmlns:a16="http://schemas.microsoft.com/office/drawing/2014/main" id="{B479DC51-32D5-1A14-22C6-C673296607BC}"/>
                </a:ext>
              </a:extLst>
            </p:cNvPr>
            <p:cNvSpPr/>
            <p:nvPr/>
          </p:nvSpPr>
          <p:spPr>
            <a:xfrm>
              <a:off x="1085433" y="-54561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BBFAD"/>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1" name="TextBox 23">
              <a:extLst>
                <a:ext uri="{FF2B5EF4-FFF2-40B4-BE49-F238E27FC236}">
                  <a16:creationId xmlns:a16="http://schemas.microsoft.com/office/drawing/2014/main" id="{A36479B3-71A2-1771-905B-15AF18FF23D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22" name="Straight Connector 121">
            <a:extLst>
              <a:ext uri="{FF2B5EF4-FFF2-40B4-BE49-F238E27FC236}">
                <a16:creationId xmlns:a16="http://schemas.microsoft.com/office/drawing/2014/main" id="{535DE4AB-2626-B92A-F77D-F8A6EDF1704F}"/>
              </a:ext>
            </a:extLst>
          </p:cNvPr>
          <p:cNvCxnSpPr/>
          <p:nvPr userDrawn="1"/>
        </p:nvCxnSpPr>
        <p:spPr>
          <a:xfrm flipV="1">
            <a:off x="11513263" y="2748519"/>
            <a:ext cx="0" cy="482361"/>
          </a:xfrm>
          <a:prstGeom prst="line">
            <a:avLst/>
          </a:prstGeom>
          <a:ln>
            <a:solidFill>
              <a:srgbClr val="333C42"/>
            </a:solidFill>
          </a:ln>
        </p:spPr>
        <p:style>
          <a:lnRef idx="3">
            <a:schemeClr val="dk1"/>
          </a:lnRef>
          <a:fillRef idx="0">
            <a:schemeClr val="dk1"/>
          </a:fillRef>
          <a:effectRef idx="2">
            <a:schemeClr val="dk1"/>
          </a:effectRef>
          <a:fontRef idx="minor">
            <a:schemeClr val="tx1"/>
          </a:fontRef>
        </p:style>
      </p:cxnSp>
      <p:sp>
        <p:nvSpPr>
          <p:cNvPr id="123" name="TextBox 38">
            <a:extLst>
              <a:ext uri="{FF2B5EF4-FFF2-40B4-BE49-F238E27FC236}">
                <a16:creationId xmlns:a16="http://schemas.microsoft.com/office/drawing/2014/main" id="{7D716527-CEB7-D592-A49B-0FCBD1980232}"/>
              </a:ext>
            </a:extLst>
          </p:cNvPr>
          <p:cNvSpPr txBox="1"/>
          <p:nvPr userDrawn="1"/>
        </p:nvSpPr>
        <p:spPr>
          <a:xfrm>
            <a:off x="4092352" y="333141"/>
            <a:ext cx="4459190" cy="625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224"/>
              </a:lnSpc>
              <a:spcBef>
                <a:spcPct val="0"/>
              </a:spcBef>
            </a:pPr>
            <a:r>
              <a:rPr lang="en-US" sz="3732">
                <a:solidFill>
                  <a:srgbClr val="333C42"/>
                </a:solidFill>
                <a:latin typeface="Libre Baskerville" panose="02000000000000000000" pitchFamily="2" charset="0"/>
              </a:rPr>
              <a:t>Lesson Overview</a:t>
            </a:r>
          </a:p>
        </p:txBody>
      </p:sp>
      <p:sp>
        <p:nvSpPr>
          <p:cNvPr id="124" name="TextBox 39">
            <a:extLst>
              <a:ext uri="{FF2B5EF4-FFF2-40B4-BE49-F238E27FC236}">
                <a16:creationId xmlns:a16="http://schemas.microsoft.com/office/drawing/2014/main" id="{34E99E6B-8A35-8987-0B86-2B86582CBFDC}"/>
              </a:ext>
            </a:extLst>
          </p:cNvPr>
          <p:cNvSpPr txBox="1"/>
          <p:nvPr userDrawn="1"/>
        </p:nvSpPr>
        <p:spPr>
          <a:xfrm>
            <a:off x="157342" y="4322353"/>
            <a:ext cx="128092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Anticipate</a:t>
            </a:r>
          </a:p>
        </p:txBody>
      </p:sp>
      <p:sp>
        <p:nvSpPr>
          <p:cNvPr id="126" name="TextBox 41">
            <a:extLst>
              <a:ext uri="{FF2B5EF4-FFF2-40B4-BE49-F238E27FC236}">
                <a16:creationId xmlns:a16="http://schemas.microsoft.com/office/drawing/2014/main" id="{6AF36BFE-06FA-D0FA-69AB-98662E16B756}"/>
              </a:ext>
            </a:extLst>
          </p:cNvPr>
          <p:cNvSpPr txBox="1"/>
          <p:nvPr userDrawn="1"/>
        </p:nvSpPr>
        <p:spPr>
          <a:xfrm>
            <a:off x="1889546"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Engage</a:t>
            </a:r>
          </a:p>
        </p:txBody>
      </p:sp>
      <p:sp>
        <p:nvSpPr>
          <p:cNvPr id="128" name="TextBox 43">
            <a:extLst>
              <a:ext uri="{FF2B5EF4-FFF2-40B4-BE49-F238E27FC236}">
                <a16:creationId xmlns:a16="http://schemas.microsoft.com/office/drawing/2014/main" id="{D78B6432-B941-B23F-5EC6-C32E972077D6}"/>
              </a:ext>
            </a:extLst>
          </p:cNvPr>
          <p:cNvSpPr txBox="1"/>
          <p:nvPr userDrawn="1"/>
        </p:nvSpPr>
        <p:spPr>
          <a:xfrm>
            <a:off x="3625855" y="4322353"/>
            <a:ext cx="139997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#1</a:t>
            </a:r>
          </a:p>
        </p:txBody>
      </p:sp>
      <p:sp>
        <p:nvSpPr>
          <p:cNvPr id="130" name="TextBox 45">
            <a:extLst>
              <a:ext uri="{FF2B5EF4-FFF2-40B4-BE49-F238E27FC236}">
                <a16:creationId xmlns:a16="http://schemas.microsoft.com/office/drawing/2014/main" id="{312C4624-2FC9-AF88-ACD4-6851ADDBC230}"/>
              </a:ext>
            </a:extLst>
          </p:cNvPr>
          <p:cNvSpPr txBox="1"/>
          <p:nvPr userDrawn="1"/>
        </p:nvSpPr>
        <p:spPr>
          <a:xfrm>
            <a:off x="5433674" y="4311245"/>
            <a:ext cx="1399978"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#2</a:t>
            </a:r>
          </a:p>
        </p:txBody>
      </p:sp>
      <p:sp>
        <p:nvSpPr>
          <p:cNvPr id="132" name="TextBox 47">
            <a:extLst>
              <a:ext uri="{FF2B5EF4-FFF2-40B4-BE49-F238E27FC236}">
                <a16:creationId xmlns:a16="http://schemas.microsoft.com/office/drawing/2014/main" id="{485B7419-DA20-65BD-9774-47AB554E1D8E}"/>
              </a:ext>
            </a:extLst>
          </p:cNvPr>
          <p:cNvSpPr txBox="1"/>
          <p:nvPr userDrawn="1"/>
        </p:nvSpPr>
        <p:spPr>
          <a:xfrm>
            <a:off x="10861516" y="4312787"/>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Reflect</a:t>
            </a:r>
          </a:p>
        </p:txBody>
      </p:sp>
      <p:sp>
        <p:nvSpPr>
          <p:cNvPr id="134" name="TextBox 56">
            <a:extLst>
              <a:ext uri="{FF2B5EF4-FFF2-40B4-BE49-F238E27FC236}">
                <a16:creationId xmlns:a16="http://schemas.microsoft.com/office/drawing/2014/main" id="{A2EDDFA8-6D47-C240-2DE8-C02C146A0981}"/>
              </a:ext>
            </a:extLst>
          </p:cNvPr>
          <p:cNvSpPr txBox="1"/>
          <p:nvPr userDrawn="1"/>
        </p:nvSpPr>
        <p:spPr>
          <a:xfrm>
            <a:off x="9204747" y="4309872"/>
            <a:ext cx="121920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Assess</a:t>
            </a:r>
          </a:p>
        </p:txBody>
      </p:sp>
      <p:sp>
        <p:nvSpPr>
          <p:cNvPr id="136" name="TextBox 43">
            <a:extLst>
              <a:ext uri="{FF2B5EF4-FFF2-40B4-BE49-F238E27FC236}">
                <a16:creationId xmlns:a16="http://schemas.microsoft.com/office/drawing/2014/main" id="{27BBF59D-C932-BEE7-8F1F-2E3ADFDECE16}"/>
              </a:ext>
            </a:extLst>
          </p:cNvPr>
          <p:cNvSpPr txBox="1"/>
          <p:nvPr userDrawn="1"/>
        </p:nvSpPr>
        <p:spPr>
          <a:xfrm>
            <a:off x="7301070" y="4311245"/>
            <a:ext cx="1356609"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2000">
                <a:solidFill>
                  <a:srgbClr val="333C42"/>
                </a:solidFill>
                <a:latin typeface="Lexend Light Light" pitchFamily="2" charset="77"/>
              </a:rPr>
              <a:t>Explore #3</a:t>
            </a:r>
          </a:p>
        </p:txBody>
      </p:sp>
      <p:sp>
        <p:nvSpPr>
          <p:cNvPr id="138" name="Text Placeholder 47">
            <a:extLst>
              <a:ext uri="{FF2B5EF4-FFF2-40B4-BE49-F238E27FC236}">
                <a16:creationId xmlns:a16="http://schemas.microsoft.com/office/drawing/2014/main" id="{819C06F0-E938-4A74-E8A1-A0FDE7CE7D4F}"/>
              </a:ext>
            </a:extLst>
          </p:cNvPr>
          <p:cNvSpPr>
            <a:spLocks noGrp="1"/>
          </p:cNvSpPr>
          <p:nvPr>
            <p:ph type="body" sz="quarter" idx="10"/>
          </p:nvPr>
        </p:nvSpPr>
        <p:spPr>
          <a:xfrm>
            <a:off x="171786"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grpSp>
        <p:nvGrpSpPr>
          <p:cNvPr id="139" name="Group 49">
            <a:extLst>
              <a:ext uri="{FF2B5EF4-FFF2-40B4-BE49-F238E27FC236}">
                <a16:creationId xmlns:a16="http://schemas.microsoft.com/office/drawing/2014/main" id="{DB35DC1D-698E-7BED-CB2C-E093B9DEF6CC}"/>
              </a:ext>
            </a:extLst>
          </p:cNvPr>
          <p:cNvGrpSpPr/>
          <p:nvPr userDrawn="1"/>
        </p:nvGrpSpPr>
        <p:grpSpPr>
          <a:xfrm>
            <a:off x="11033760" y="1664208"/>
            <a:ext cx="1506648" cy="1049261"/>
            <a:chOff x="-430511" y="-44242"/>
            <a:chExt cx="1167111" cy="812800"/>
          </a:xfrm>
        </p:grpSpPr>
        <p:sp>
          <p:nvSpPr>
            <p:cNvPr id="140" name="Freeform 50">
              <a:extLst>
                <a:ext uri="{FF2B5EF4-FFF2-40B4-BE49-F238E27FC236}">
                  <a16:creationId xmlns:a16="http://schemas.microsoft.com/office/drawing/2014/main" id="{49DE7F9C-CE23-DF7E-9D00-361BA1F8F047}"/>
                </a:ext>
              </a:extLst>
            </p:cNvPr>
            <p:cNvSpPr/>
            <p:nvPr/>
          </p:nvSpPr>
          <p:spPr>
            <a:xfrm>
              <a:off x="-430511" y="-4424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1" name="TextBox 51">
              <a:extLst>
                <a:ext uri="{FF2B5EF4-FFF2-40B4-BE49-F238E27FC236}">
                  <a16:creationId xmlns:a16="http://schemas.microsoft.com/office/drawing/2014/main" id="{208036D5-D51D-6AD6-4EC5-C300DD8AA0A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42" name="Text Placeholder 47">
            <a:extLst>
              <a:ext uri="{FF2B5EF4-FFF2-40B4-BE49-F238E27FC236}">
                <a16:creationId xmlns:a16="http://schemas.microsoft.com/office/drawing/2014/main" id="{12ECB2DA-21F9-8BE5-0122-B629451CDF39}"/>
              </a:ext>
            </a:extLst>
          </p:cNvPr>
          <p:cNvSpPr>
            <a:spLocks noGrp="1"/>
          </p:cNvSpPr>
          <p:nvPr>
            <p:ph type="body" sz="quarter" idx="11"/>
          </p:nvPr>
        </p:nvSpPr>
        <p:spPr>
          <a:xfrm>
            <a:off x="10744000" y="4679812"/>
            <a:ext cx="1280929"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3" name="Text Placeholder 47">
            <a:extLst>
              <a:ext uri="{FF2B5EF4-FFF2-40B4-BE49-F238E27FC236}">
                <a16:creationId xmlns:a16="http://schemas.microsoft.com/office/drawing/2014/main" id="{4E879E3A-F96C-67EB-C165-0DDD46169873}"/>
              </a:ext>
            </a:extLst>
          </p:cNvPr>
          <p:cNvSpPr>
            <a:spLocks noGrp="1"/>
          </p:cNvSpPr>
          <p:nvPr>
            <p:ph type="body" sz="quarter" idx="12"/>
          </p:nvPr>
        </p:nvSpPr>
        <p:spPr>
          <a:xfrm>
            <a:off x="1761056"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4" name="Text Placeholder 47">
            <a:extLst>
              <a:ext uri="{FF2B5EF4-FFF2-40B4-BE49-F238E27FC236}">
                <a16:creationId xmlns:a16="http://schemas.microsoft.com/office/drawing/2014/main" id="{6650BF7E-FEB9-C165-6EE5-DF2058008DA7}"/>
              </a:ext>
            </a:extLst>
          </p:cNvPr>
          <p:cNvSpPr>
            <a:spLocks noGrp="1"/>
          </p:cNvSpPr>
          <p:nvPr>
            <p:ph type="body" sz="quarter" idx="13"/>
          </p:nvPr>
        </p:nvSpPr>
        <p:spPr>
          <a:xfrm>
            <a:off x="3549654"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5" name="Text Placeholder 47">
            <a:extLst>
              <a:ext uri="{FF2B5EF4-FFF2-40B4-BE49-F238E27FC236}">
                <a16:creationId xmlns:a16="http://schemas.microsoft.com/office/drawing/2014/main" id="{79BD94F2-6DE6-DE3E-21BF-6279CA9A8C4B}"/>
              </a:ext>
            </a:extLst>
          </p:cNvPr>
          <p:cNvSpPr>
            <a:spLocks noGrp="1"/>
          </p:cNvSpPr>
          <p:nvPr>
            <p:ph type="body" sz="quarter" idx="14"/>
          </p:nvPr>
        </p:nvSpPr>
        <p:spPr>
          <a:xfrm>
            <a:off x="537704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6" name="Text Placeholder 47">
            <a:extLst>
              <a:ext uri="{FF2B5EF4-FFF2-40B4-BE49-F238E27FC236}">
                <a16:creationId xmlns:a16="http://schemas.microsoft.com/office/drawing/2014/main" id="{E34CD2CE-8BE9-32D0-4893-FD8C19B90E52}"/>
              </a:ext>
            </a:extLst>
          </p:cNvPr>
          <p:cNvSpPr>
            <a:spLocks noGrp="1"/>
          </p:cNvSpPr>
          <p:nvPr>
            <p:ph type="body" sz="quarter" idx="15"/>
          </p:nvPr>
        </p:nvSpPr>
        <p:spPr>
          <a:xfrm>
            <a:off x="7237859"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
        <p:nvSpPr>
          <p:cNvPr id="147" name="Text Placeholder 47">
            <a:extLst>
              <a:ext uri="{FF2B5EF4-FFF2-40B4-BE49-F238E27FC236}">
                <a16:creationId xmlns:a16="http://schemas.microsoft.com/office/drawing/2014/main" id="{3088D136-7942-8FAF-4B08-428851E690BC}"/>
              </a:ext>
            </a:extLst>
          </p:cNvPr>
          <p:cNvSpPr>
            <a:spLocks noGrp="1"/>
          </p:cNvSpPr>
          <p:nvPr>
            <p:ph type="body" sz="quarter" idx="16"/>
          </p:nvPr>
        </p:nvSpPr>
        <p:spPr>
          <a:xfrm>
            <a:off x="9009515" y="4679812"/>
            <a:ext cx="1476180" cy="1508509"/>
          </a:xfrm>
        </p:spPr>
        <p:txBody>
          <a:bodyPr>
            <a:normAutofit/>
          </a:bodyPr>
          <a:lstStyle>
            <a:lvl1pPr marL="0" indent="0" algn="ctr">
              <a:buNone/>
              <a:defRPr sz="14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5309564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q - Anticipat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386686" y="5346073"/>
            <a:ext cx="2877984" cy="748934"/>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cxnSp>
        <p:nvCxnSpPr>
          <p:cNvPr id="49" name="Straight Connector 48">
            <a:extLst>
              <a:ext uri="{FF2B5EF4-FFF2-40B4-BE49-F238E27FC236}">
                <a16:creationId xmlns:a16="http://schemas.microsoft.com/office/drawing/2014/main" id="{F356AFB0-BA87-8302-CA0E-DE0785D1D9E1}"/>
              </a:ext>
            </a:extLst>
          </p:cNvPr>
          <p:cNvCxnSpPr>
            <a:cxnSpLocks/>
          </p:cNvCxnSpPr>
          <p:nvPr userDrawn="1"/>
        </p:nvCxnSpPr>
        <p:spPr>
          <a:xfrm flipV="1">
            <a:off x="5941950" y="3221553"/>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D91C4D3-4AB9-BA8B-7FD6-1EE7E4BF69E9}"/>
              </a:ext>
            </a:extLst>
          </p:cNvPr>
          <p:cNvCxnSpPr>
            <a:cxnSpLocks/>
          </p:cNvCxnSpPr>
          <p:nvPr userDrawn="1"/>
        </p:nvCxnSpPr>
        <p:spPr>
          <a:xfrm flipV="1">
            <a:off x="4032161"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ADE6F4D-08DC-458A-DDDC-5F8D76D80E21}"/>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93D4A1-F385-D9F2-41CA-00CBEAD62CC0}"/>
              </a:ext>
            </a:extLst>
          </p:cNvPr>
          <p:cNvCxnSpPr>
            <a:cxnSpLocks/>
          </p:cNvCxnSpPr>
          <p:nvPr userDrawn="1"/>
        </p:nvCxnSpPr>
        <p:spPr>
          <a:xfrm flipH="1" flipV="1">
            <a:off x="1853938" y="2983090"/>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AutoShape 5">
            <a:extLst>
              <a:ext uri="{FF2B5EF4-FFF2-40B4-BE49-F238E27FC236}">
                <a16:creationId xmlns:a16="http://schemas.microsoft.com/office/drawing/2014/main" id="{2CDEBEA1-DA01-5B99-7135-B0349853490C}"/>
              </a:ext>
            </a:extLst>
          </p:cNvPr>
          <p:cNvSpPr/>
          <p:nvPr userDrawn="1"/>
        </p:nvSpPr>
        <p:spPr>
          <a:xfrm flipV="1">
            <a:off x="-11340" y="4156999"/>
            <a:ext cx="12203339" cy="726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54" name="Group 10">
            <a:extLst>
              <a:ext uri="{FF2B5EF4-FFF2-40B4-BE49-F238E27FC236}">
                <a16:creationId xmlns:a16="http://schemas.microsoft.com/office/drawing/2014/main" id="{7E709AE8-BB9F-20B0-0FDA-28CD486B92AE}"/>
              </a:ext>
            </a:extLst>
          </p:cNvPr>
          <p:cNvGrpSpPr/>
          <p:nvPr userDrawn="1"/>
        </p:nvGrpSpPr>
        <p:grpSpPr>
          <a:xfrm>
            <a:off x="3668184" y="3777197"/>
            <a:ext cx="731096" cy="731096"/>
            <a:chOff x="0" y="0"/>
            <a:chExt cx="812800" cy="812800"/>
          </a:xfrm>
        </p:grpSpPr>
        <p:sp>
          <p:nvSpPr>
            <p:cNvPr id="55" name="Freeform 11">
              <a:extLst>
                <a:ext uri="{FF2B5EF4-FFF2-40B4-BE49-F238E27FC236}">
                  <a16:creationId xmlns:a16="http://schemas.microsoft.com/office/drawing/2014/main" id="{C7DE96E4-92DA-4569-26CF-CC18CDEA01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6" name="TextBox 12">
              <a:extLst>
                <a:ext uri="{FF2B5EF4-FFF2-40B4-BE49-F238E27FC236}">
                  <a16:creationId xmlns:a16="http://schemas.microsoft.com/office/drawing/2014/main" id="{44099A0F-1184-CFEC-9FD8-B9A08FF0642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57" name="Group 16">
            <a:extLst>
              <a:ext uri="{FF2B5EF4-FFF2-40B4-BE49-F238E27FC236}">
                <a16:creationId xmlns:a16="http://schemas.microsoft.com/office/drawing/2014/main" id="{DF44DDB1-224F-769B-10B4-D071B6B91C22}"/>
              </a:ext>
            </a:extLst>
          </p:cNvPr>
          <p:cNvGrpSpPr/>
          <p:nvPr userDrawn="1"/>
        </p:nvGrpSpPr>
        <p:grpSpPr>
          <a:xfrm>
            <a:off x="7746872" y="3777197"/>
            <a:ext cx="731096" cy="731096"/>
            <a:chOff x="0" y="0"/>
            <a:chExt cx="812800" cy="812800"/>
          </a:xfrm>
        </p:grpSpPr>
        <p:sp>
          <p:nvSpPr>
            <p:cNvPr id="58" name="Freeform 17">
              <a:extLst>
                <a:ext uri="{FF2B5EF4-FFF2-40B4-BE49-F238E27FC236}">
                  <a16:creationId xmlns:a16="http://schemas.microsoft.com/office/drawing/2014/main" id="{C806FC24-52C4-299F-15CD-707D2320E8B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59" name="TextBox 18">
              <a:extLst>
                <a:ext uri="{FF2B5EF4-FFF2-40B4-BE49-F238E27FC236}">
                  <a16:creationId xmlns:a16="http://schemas.microsoft.com/office/drawing/2014/main" id="{BFA2D0F8-1855-9541-3E1C-ED6A597206C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0" name="Group 19">
            <a:extLst>
              <a:ext uri="{FF2B5EF4-FFF2-40B4-BE49-F238E27FC236}">
                <a16:creationId xmlns:a16="http://schemas.microsoft.com/office/drawing/2014/main" id="{C374CDB7-7738-1F72-88C4-BE1526B30099}"/>
              </a:ext>
            </a:extLst>
          </p:cNvPr>
          <p:cNvGrpSpPr/>
          <p:nvPr userDrawn="1"/>
        </p:nvGrpSpPr>
        <p:grpSpPr>
          <a:xfrm>
            <a:off x="9956896" y="3776472"/>
            <a:ext cx="731096" cy="731096"/>
            <a:chOff x="0" y="0"/>
            <a:chExt cx="812800" cy="812800"/>
          </a:xfrm>
        </p:grpSpPr>
        <p:sp>
          <p:nvSpPr>
            <p:cNvPr id="61" name="Freeform 20">
              <a:extLst>
                <a:ext uri="{FF2B5EF4-FFF2-40B4-BE49-F238E27FC236}">
                  <a16:creationId xmlns:a16="http://schemas.microsoft.com/office/drawing/2014/main" id="{DE4E4E66-3F5E-9042-9EBE-8EA970AC731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2" name="TextBox 21">
              <a:extLst>
                <a:ext uri="{FF2B5EF4-FFF2-40B4-BE49-F238E27FC236}">
                  <a16:creationId xmlns:a16="http://schemas.microsoft.com/office/drawing/2014/main" id="{AB2DA676-ED6E-B3D2-9E45-20133F333F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63" name="Group 28">
            <a:extLst>
              <a:ext uri="{FF2B5EF4-FFF2-40B4-BE49-F238E27FC236}">
                <a16:creationId xmlns:a16="http://schemas.microsoft.com/office/drawing/2014/main" id="{BC7DA13B-C0BC-C191-A64A-F05D55007D40}"/>
              </a:ext>
            </a:extLst>
          </p:cNvPr>
          <p:cNvGrpSpPr/>
          <p:nvPr userDrawn="1"/>
        </p:nvGrpSpPr>
        <p:grpSpPr>
          <a:xfrm>
            <a:off x="7581876" y="2097790"/>
            <a:ext cx="1049261" cy="1054591"/>
            <a:chOff x="0" y="38100"/>
            <a:chExt cx="812800" cy="816929"/>
          </a:xfrm>
        </p:grpSpPr>
        <p:sp>
          <p:nvSpPr>
            <p:cNvPr id="64" name="Freeform 29">
              <a:extLst>
                <a:ext uri="{FF2B5EF4-FFF2-40B4-BE49-F238E27FC236}">
                  <a16:creationId xmlns:a16="http://schemas.microsoft.com/office/drawing/2014/main" id="{441326C7-DB8F-42C6-FE11-124351B6F1CE}"/>
                </a:ext>
              </a:extLst>
            </p:cNvPr>
            <p:cNvSpPr/>
            <p:nvPr/>
          </p:nvSpPr>
          <p:spPr>
            <a:xfrm>
              <a:off x="0" y="42229"/>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5" name="TextBox 30">
              <a:extLst>
                <a:ext uri="{FF2B5EF4-FFF2-40B4-BE49-F238E27FC236}">
                  <a16:creationId xmlns:a16="http://schemas.microsoft.com/office/drawing/2014/main" id="{AD134384-6E0A-3E11-8A78-B6529AB1EB0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66" name="Group 31">
            <a:extLst>
              <a:ext uri="{FF2B5EF4-FFF2-40B4-BE49-F238E27FC236}">
                <a16:creationId xmlns:a16="http://schemas.microsoft.com/office/drawing/2014/main" id="{AA57BFF9-4BC1-1918-6792-7E82C7082F48}"/>
              </a:ext>
            </a:extLst>
          </p:cNvPr>
          <p:cNvGrpSpPr/>
          <p:nvPr userDrawn="1"/>
        </p:nvGrpSpPr>
        <p:grpSpPr>
          <a:xfrm>
            <a:off x="3524961" y="2103120"/>
            <a:ext cx="1049261" cy="1049261"/>
            <a:chOff x="0" y="19468"/>
            <a:chExt cx="812800" cy="812800"/>
          </a:xfrm>
        </p:grpSpPr>
        <p:sp>
          <p:nvSpPr>
            <p:cNvPr id="67" name="Freeform 32">
              <a:extLst>
                <a:ext uri="{FF2B5EF4-FFF2-40B4-BE49-F238E27FC236}">
                  <a16:creationId xmlns:a16="http://schemas.microsoft.com/office/drawing/2014/main" id="{FCBBA9F8-D6C0-D7B6-6A95-3DA052206A57}"/>
                </a:ext>
              </a:extLst>
            </p:cNvPr>
            <p:cNvSpPr/>
            <p:nvPr/>
          </p:nvSpPr>
          <p:spPr>
            <a:xfrm>
              <a:off x="0" y="1946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68" name="TextBox 33">
              <a:extLst>
                <a:ext uri="{FF2B5EF4-FFF2-40B4-BE49-F238E27FC236}">
                  <a16:creationId xmlns:a16="http://schemas.microsoft.com/office/drawing/2014/main" id="{A3352C8B-68A2-48B5-AFD1-03381B64A74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69" name="Freeform 38">
            <a:extLst>
              <a:ext uri="{FF2B5EF4-FFF2-40B4-BE49-F238E27FC236}">
                <a16:creationId xmlns:a16="http://schemas.microsoft.com/office/drawing/2014/main" id="{E71BA57E-D6B0-6160-6949-46C0B28D1EA1}"/>
              </a:ext>
            </a:extLst>
          </p:cNvPr>
          <p:cNvSpPr/>
          <p:nvPr userDrawn="1"/>
        </p:nvSpPr>
        <p:spPr>
          <a:xfrm>
            <a:off x="3794052" y="233890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0" name="Freeform 39">
            <a:extLst>
              <a:ext uri="{FF2B5EF4-FFF2-40B4-BE49-F238E27FC236}">
                <a16:creationId xmlns:a16="http://schemas.microsoft.com/office/drawing/2014/main" id="{A19C0134-B1F1-7C4A-6187-0809FD9271B0}"/>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1" name="Freeform 40">
            <a:extLst>
              <a:ext uri="{FF2B5EF4-FFF2-40B4-BE49-F238E27FC236}">
                <a16:creationId xmlns:a16="http://schemas.microsoft.com/office/drawing/2014/main" id="{9B0EEF54-72D3-EECD-594B-A61C499805DB}"/>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2" name="Group 54">
            <a:extLst>
              <a:ext uri="{FF2B5EF4-FFF2-40B4-BE49-F238E27FC236}">
                <a16:creationId xmlns:a16="http://schemas.microsoft.com/office/drawing/2014/main" id="{500B2413-8174-0DCB-3199-F4DD581A8BCE}"/>
              </a:ext>
            </a:extLst>
          </p:cNvPr>
          <p:cNvGrpSpPr>
            <a:grpSpLocks noChangeAspect="1"/>
          </p:cNvGrpSpPr>
          <p:nvPr userDrawn="1"/>
        </p:nvGrpSpPr>
        <p:grpSpPr>
          <a:xfrm>
            <a:off x="9234612" y="1670850"/>
            <a:ext cx="1600224" cy="1481531"/>
            <a:chOff x="76200" y="38100"/>
            <a:chExt cx="1269206" cy="1147654"/>
          </a:xfrm>
        </p:grpSpPr>
        <p:sp>
          <p:nvSpPr>
            <p:cNvPr id="73" name="Freeform 55">
              <a:extLst>
                <a:ext uri="{FF2B5EF4-FFF2-40B4-BE49-F238E27FC236}">
                  <a16:creationId xmlns:a16="http://schemas.microsoft.com/office/drawing/2014/main" id="{D60210FF-A86B-AD96-972B-95DDB2CA8FAE}"/>
                </a:ext>
              </a:extLst>
            </p:cNvPr>
            <p:cNvSpPr/>
            <p:nvPr/>
          </p:nvSpPr>
          <p:spPr>
            <a:xfrm>
              <a:off x="532606"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4" name="TextBox 56">
              <a:extLst>
                <a:ext uri="{FF2B5EF4-FFF2-40B4-BE49-F238E27FC236}">
                  <a16:creationId xmlns:a16="http://schemas.microsoft.com/office/drawing/2014/main" id="{3141A75B-0E49-D931-7424-83094048275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75" name="Group 57">
            <a:extLst>
              <a:ext uri="{FF2B5EF4-FFF2-40B4-BE49-F238E27FC236}">
                <a16:creationId xmlns:a16="http://schemas.microsoft.com/office/drawing/2014/main" id="{E0BD5E60-22B8-5E15-E407-31B5EE733BB0}"/>
              </a:ext>
            </a:extLst>
          </p:cNvPr>
          <p:cNvGrpSpPr/>
          <p:nvPr userDrawn="1"/>
        </p:nvGrpSpPr>
        <p:grpSpPr>
          <a:xfrm>
            <a:off x="5592348" y="3776472"/>
            <a:ext cx="731096" cy="731096"/>
            <a:chOff x="0" y="0"/>
            <a:chExt cx="812800" cy="812800"/>
          </a:xfrm>
        </p:grpSpPr>
        <p:sp>
          <p:nvSpPr>
            <p:cNvPr id="76" name="Freeform 58">
              <a:extLst>
                <a:ext uri="{FF2B5EF4-FFF2-40B4-BE49-F238E27FC236}">
                  <a16:creationId xmlns:a16="http://schemas.microsoft.com/office/drawing/2014/main" id="{901A977B-0043-28E5-7588-6EF0661C4FD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77" name="TextBox 59">
              <a:extLst>
                <a:ext uri="{FF2B5EF4-FFF2-40B4-BE49-F238E27FC236}">
                  <a16:creationId xmlns:a16="http://schemas.microsoft.com/office/drawing/2014/main" id="{AA369CA7-F4EE-B66E-5835-A5D21E3B1AD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78" name="Graphic 77" descr="Open book outline">
            <a:extLst>
              <a:ext uri="{FF2B5EF4-FFF2-40B4-BE49-F238E27FC236}">
                <a16:creationId xmlns:a16="http://schemas.microsoft.com/office/drawing/2014/main" id="{61745F0B-D1E3-8DB6-5142-AA76B361BCF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29855" y="2274712"/>
            <a:ext cx="736447" cy="734153"/>
          </a:xfrm>
          <a:prstGeom prst="rect">
            <a:avLst/>
          </a:prstGeom>
        </p:spPr>
      </p:pic>
      <p:grpSp>
        <p:nvGrpSpPr>
          <p:cNvPr id="79" name="Group 22">
            <a:extLst>
              <a:ext uri="{FF2B5EF4-FFF2-40B4-BE49-F238E27FC236}">
                <a16:creationId xmlns:a16="http://schemas.microsoft.com/office/drawing/2014/main" id="{922DAFCC-B556-69B4-0C54-349F796491DA}"/>
              </a:ext>
            </a:extLst>
          </p:cNvPr>
          <p:cNvGrpSpPr>
            <a:grpSpLocks noChangeAspect="1"/>
          </p:cNvGrpSpPr>
          <p:nvPr userDrawn="1"/>
        </p:nvGrpSpPr>
        <p:grpSpPr>
          <a:xfrm>
            <a:off x="1027721" y="1317391"/>
            <a:ext cx="1645920" cy="1616313"/>
            <a:chOff x="0" y="0"/>
            <a:chExt cx="812800" cy="812800"/>
          </a:xfrm>
        </p:grpSpPr>
        <p:sp>
          <p:nvSpPr>
            <p:cNvPr id="80" name="Freeform 23">
              <a:extLst>
                <a:ext uri="{FF2B5EF4-FFF2-40B4-BE49-F238E27FC236}">
                  <a16:creationId xmlns:a16="http://schemas.microsoft.com/office/drawing/2014/main" id="{0F064B23-9039-1968-17B7-101E30ECA74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F8300"/>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1" name="TextBox 24">
              <a:extLst>
                <a:ext uri="{FF2B5EF4-FFF2-40B4-BE49-F238E27FC236}">
                  <a16:creationId xmlns:a16="http://schemas.microsoft.com/office/drawing/2014/main" id="{41C28219-A6D0-BC35-AE97-4E3BB1A2862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82" name="Straight Connector 81">
            <a:extLst>
              <a:ext uri="{FF2B5EF4-FFF2-40B4-BE49-F238E27FC236}">
                <a16:creationId xmlns:a16="http://schemas.microsoft.com/office/drawing/2014/main" id="{44F196B0-6BB0-23EB-730E-031004D98535}"/>
              </a:ext>
            </a:extLst>
          </p:cNvPr>
          <p:cNvCxnSpPr>
            <a:cxnSpLocks/>
          </p:cNvCxnSpPr>
          <p:nvPr userDrawn="1"/>
        </p:nvCxnSpPr>
        <p:spPr>
          <a:xfrm flipV="1">
            <a:off x="8095682" y="3208635"/>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Group 25">
            <a:extLst>
              <a:ext uri="{FF2B5EF4-FFF2-40B4-BE49-F238E27FC236}">
                <a16:creationId xmlns:a16="http://schemas.microsoft.com/office/drawing/2014/main" id="{62756CEA-C3BA-84E0-D1FB-6E833B15C76B}"/>
              </a:ext>
            </a:extLst>
          </p:cNvPr>
          <p:cNvGrpSpPr/>
          <p:nvPr userDrawn="1"/>
        </p:nvGrpSpPr>
        <p:grpSpPr>
          <a:xfrm>
            <a:off x="5435189" y="2107006"/>
            <a:ext cx="1049262" cy="2049993"/>
            <a:chOff x="-1" y="-851407"/>
            <a:chExt cx="812800" cy="1588007"/>
          </a:xfrm>
        </p:grpSpPr>
        <p:sp>
          <p:nvSpPr>
            <p:cNvPr id="84" name="TextBox 27">
              <a:extLst>
                <a:ext uri="{FF2B5EF4-FFF2-40B4-BE49-F238E27FC236}">
                  <a16:creationId xmlns:a16="http://schemas.microsoft.com/office/drawing/2014/main" id="{9480E945-2D60-E4B8-970D-C976BEBC26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85" name="Freeform 26">
              <a:extLst>
                <a:ext uri="{FF2B5EF4-FFF2-40B4-BE49-F238E27FC236}">
                  <a16:creationId xmlns:a16="http://schemas.microsoft.com/office/drawing/2014/main" id="{16175DA0-D3DA-3D54-063B-9823643E2D19}"/>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86" name="Group 7">
            <a:extLst>
              <a:ext uri="{FF2B5EF4-FFF2-40B4-BE49-F238E27FC236}">
                <a16:creationId xmlns:a16="http://schemas.microsoft.com/office/drawing/2014/main" id="{E54DD3C1-F418-3117-EBC8-C56DE0F91DCB}"/>
              </a:ext>
            </a:extLst>
          </p:cNvPr>
          <p:cNvGrpSpPr/>
          <p:nvPr userDrawn="1"/>
        </p:nvGrpSpPr>
        <p:grpSpPr>
          <a:xfrm>
            <a:off x="1231318" y="3467366"/>
            <a:ext cx="1188720" cy="1186193"/>
            <a:chOff x="0" y="0"/>
            <a:chExt cx="812800" cy="812800"/>
          </a:xfrm>
        </p:grpSpPr>
        <p:sp>
          <p:nvSpPr>
            <p:cNvPr id="87" name="Freeform 8">
              <a:extLst>
                <a:ext uri="{FF2B5EF4-FFF2-40B4-BE49-F238E27FC236}">
                  <a16:creationId xmlns:a16="http://schemas.microsoft.com/office/drawing/2014/main" id="{C3BB84BB-4E2C-8F98-84E1-E711C79AEBC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300"/>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8" name="TextBox 9">
              <a:extLst>
                <a:ext uri="{FF2B5EF4-FFF2-40B4-BE49-F238E27FC236}">
                  <a16:creationId xmlns:a16="http://schemas.microsoft.com/office/drawing/2014/main" id="{1C0A8601-C747-E77C-644A-B1FC2D88C66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sp>
        <p:nvSpPr>
          <p:cNvPr id="89" name="Freeform 37">
            <a:extLst>
              <a:ext uri="{FF2B5EF4-FFF2-40B4-BE49-F238E27FC236}">
                <a16:creationId xmlns:a16="http://schemas.microsoft.com/office/drawing/2014/main" id="{EE94F35E-F4A0-31ED-2315-288F7F4AC5E8}"/>
              </a:ext>
            </a:extLst>
          </p:cNvPr>
          <p:cNvSpPr/>
          <p:nvPr userDrawn="1"/>
        </p:nvSpPr>
        <p:spPr>
          <a:xfrm>
            <a:off x="1342761" y="1652320"/>
            <a:ext cx="993545" cy="986738"/>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0" name="TextBox 44">
            <a:extLst>
              <a:ext uri="{FF2B5EF4-FFF2-40B4-BE49-F238E27FC236}">
                <a16:creationId xmlns:a16="http://schemas.microsoft.com/office/drawing/2014/main" id="{2176AA21-6838-40DD-6E3D-0953F8CA24F2}"/>
              </a:ext>
            </a:extLst>
          </p:cNvPr>
          <p:cNvSpPr txBox="1"/>
          <p:nvPr userDrawn="1"/>
        </p:nvSpPr>
        <p:spPr>
          <a:xfrm>
            <a:off x="73947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Anticipate</a:t>
            </a:r>
          </a:p>
        </p:txBody>
      </p:sp>
    </p:spTree>
    <p:extLst>
      <p:ext uri="{BB962C8B-B14F-4D97-AF65-F5344CB8AC3E}">
        <p14:creationId xmlns:p14="http://schemas.microsoft.com/office/powerpoint/2010/main" val="34614195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q - Engag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48" name="Text Placeholder 47">
            <a:extLst>
              <a:ext uri="{FF2B5EF4-FFF2-40B4-BE49-F238E27FC236}">
                <a16:creationId xmlns:a16="http://schemas.microsoft.com/office/drawing/2014/main" id="{0B28680D-9B2B-B023-9CD2-33EBAFC8E950}"/>
              </a:ext>
            </a:extLst>
          </p:cNvPr>
          <p:cNvSpPr>
            <a:spLocks noGrp="1"/>
          </p:cNvSpPr>
          <p:nvPr>
            <p:ph type="body" sz="quarter" idx="10"/>
          </p:nvPr>
        </p:nvSpPr>
        <p:spPr>
          <a:xfrm>
            <a:off x="2611537"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cxnSp>
        <p:nvCxnSpPr>
          <p:cNvPr id="2" name="Straight Connector 1">
            <a:extLst>
              <a:ext uri="{FF2B5EF4-FFF2-40B4-BE49-F238E27FC236}">
                <a16:creationId xmlns:a16="http://schemas.microsoft.com/office/drawing/2014/main" id="{7C7B6808-59AC-8402-4264-92BE91FE1AC9}"/>
              </a:ext>
            </a:extLst>
          </p:cNvPr>
          <p:cNvCxnSpPr>
            <a:cxnSpLocks/>
          </p:cNvCxnSpPr>
          <p:nvPr userDrawn="1"/>
        </p:nvCxnSpPr>
        <p:spPr>
          <a:xfrm flipV="1">
            <a:off x="5945366" y="3218688"/>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81F1986-02BF-E6C6-A71C-608E3189659C}"/>
              </a:ext>
            </a:extLst>
          </p:cNvPr>
          <p:cNvCxnSpPr>
            <a:cxnSpLocks/>
          </p:cNvCxnSpPr>
          <p:nvPr userDrawn="1"/>
        </p:nvCxnSpPr>
        <p:spPr>
          <a:xfrm flipV="1">
            <a:off x="10323576"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1709E5D-5EEC-D421-6710-9097021E9215}"/>
              </a:ext>
            </a:extLst>
          </p:cNvPr>
          <p:cNvCxnSpPr>
            <a:cxnSpLocks/>
          </p:cNvCxnSpPr>
          <p:nvPr userDrawn="1"/>
        </p:nvCxnSpPr>
        <p:spPr>
          <a:xfrm flipH="1" flipV="1">
            <a:off x="4053127" y="2934862"/>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A180AF5-0162-57BB-0E21-94B8ABF80F05}"/>
              </a:ext>
            </a:extLst>
          </p:cNvPr>
          <p:cNvCxnSpPr>
            <a:cxnSpLocks/>
          </p:cNvCxnSpPr>
          <p:nvPr userDrawn="1"/>
        </p:nvCxnSpPr>
        <p:spPr>
          <a:xfrm flipH="1" flipV="1">
            <a:off x="1856232"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858467D-EB12-A177-C196-1210AF121AAA}"/>
              </a:ext>
            </a:extLst>
          </p:cNvPr>
          <p:cNvSpPr/>
          <p:nvPr userDrawn="1"/>
        </p:nvSpPr>
        <p:spPr>
          <a:xfrm>
            <a:off x="-11340" y="4164260"/>
            <a:ext cx="12203337" cy="9147"/>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0">
            <a:extLst>
              <a:ext uri="{FF2B5EF4-FFF2-40B4-BE49-F238E27FC236}">
                <a16:creationId xmlns:a16="http://schemas.microsoft.com/office/drawing/2014/main" id="{56482B6D-D474-E887-9C7C-C8E93C5D9BCF}"/>
              </a:ext>
            </a:extLst>
          </p:cNvPr>
          <p:cNvGrpSpPr/>
          <p:nvPr userDrawn="1"/>
        </p:nvGrpSpPr>
        <p:grpSpPr>
          <a:xfrm>
            <a:off x="3684982" y="3794332"/>
            <a:ext cx="731096" cy="731096"/>
            <a:chOff x="0" y="0"/>
            <a:chExt cx="812800" cy="812800"/>
          </a:xfrm>
        </p:grpSpPr>
        <p:sp>
          <p:nvSpPr>
            <p:cNvPr id="8" name="Freeform 11">
              <a:extLst>
                <a:ext uri="{FF2B5EF4-FFF2-40B4-BE49-F238E27FC236}">
                  <a16:creationId xmlns:a16="http://schemas.microsoft.com/office/drawing/2014/main" id="{8612E523-9922-33A8-22D9-E1CB9B3C78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2">
              <a:extLst>
                <a:ext uri="{FF2B5EF4-FFF2-40B4-BE49-F238E27FC236}">
                  <a16:creationId xmlns:a16="http://schemas.microsoft.com/office/drawing/2014/main" id="{3DF8F994-235B-4C68-6E80-2159BC7A9EE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6">
            <a:extLst>
              <a:ext uri="{FF2B5EF4-FFF2-40B4-BE49-F238E27FC236}">
                <a16:creationId xmlns:a16="http://schemas.microsoft.com/office/drawing/2014/main" id="{334D23E8-F2EE-4944-87ED-86853F493214}"/>
              </a:ext>
            </a:extLst>
          </p:cNvPr>
          <p:cNvGrpSpPr/>
          <p:nvPr userDrawn="1"/>
        </p:nvGrpSpPr>
        <p:grpSpPr>
          <a:xfrm>
            <a:off x="7744968" y="3776472"/>
            <a:ext cx="731096" cy="731096"/>
            <a:chOff x="0" y="0"/>
            <a:chExt cx="812800" cy="812800"/>
          </a:xfrm>
        </p:grpSpPr>
        <p:sp>
          <p:nvSpPr>
            <p:cNvPr id="12" name="Freeform 17">
              <a:extLst>
                <a:ext uri="{FF2B5EF4-FFF2-40B4-BE49-F238E27FC236}">
                  <a16:creationId xmlns:a16="http://schemas.microsoft.com/office/drawing/2014/main" id="{6C85D5CC-6A5A-C96D-8726-73E2C17837A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18">
              <a:extLst>
                <a:ext uri="{FF2B5EF4-FFF2-40B4-BE49-F238E27FC236}">
                  <a16:creationId xmlns:a16="http://schemas.microsoft.com/office/drawing/2014/main" id="{6D795323-1EBE-5DEF-18CB-B27652D1684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4" name="Group 19">
            <a:extLst>
              <a:ext uri="{FF2B5EF4-FFF2-40B4-BE49-F238E27FC236}">
                <a16:creationId xmlns:a16="http://schemas.microsoft.com/office/drawing/2014/main" id="{D84886FF-F188-2B57-7226-2F6E531ACF38}"/>
              </a:ext>
            </a:extLst>
          </p:cNvPr>
          <p:cNvGrpSpPr/>
          <p:nvPr userDrawn="1"/>
        </p:nvGrpSpPr>
        <p:grpSpPr>
          <a:xfrm>
            <a:off x="9958550" y="3776472"/>
            <a:ext cx="731096" cy="731096"/>
            <a:chOff x="0" y="0"/>
            <a:chExt cx="812800" cy="812800"/>
          </a:xfrm>
        </p:grpSpPr>
        <p:sp>
          <p:nvSpPr>
            <p:cNvPr id="15" name="Freeform 20">
              <a:extLst>
                <a:ext uri="{FF2B5EF4-FFF2-40B4-BE49-F238E27FC236}">
                  <a16:creationId xmlns:a16="http://schemas.microsoft.com/office/drawing/2014/main" id="{712B0216-1C43-20DA-6736-697AD0ABEA1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6" name="TextBox 21">
              <a:extLst>
                <a:ext uri="{FF2B5EF4-FFF2-40B4-BE49-F238E27FC236}">
                  <a16:creationId xmlns:a16="http://schemas.microsoft.com/office/drawing/2014/main" id="{DFC56F7A-4AAD-344E-A764-CE9DFEDACF4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7" name="Group 28">
            <a:extLst>
              <a:ext uri="{FF2B5EF4-FFF2-40B4-BE49-F238E27FC236}">
                <a16:creationId xmlns:a16="http://schemas.microsoft.com/office/drawing/2014/main" id="{E192CDAE-F332-6D0E-1197-31A287B03112}"/>
              </a:ext>
            </a:extLst>
          </p:cNvPr>
          <p:cNvGrpSpPr/>
          <p:nvPr userDrawn="1"/>
        </p:nvGrpSpPr>
        <p:grpSpPr>
          <a:xfrm>
            <a:off x="7581876" y="2093976"/>
            <a:ext cx="1049261" cy="1049261"/>
            <a:chOff x="0" y="28062"/>
            <a:chExt cx="812800" cy="812800"/>
          </a:xfrm>
        </p:grpSpPr>
        <p:sp>
          <p:nvSpPr>
            <p:cNvPr id="18" name="Freeform 29">
              <a:extLst>
                <a:ext uri="{FF2B5EF4-FFF2-40B4-BE49-F238E27FC236}">
                  <a16:creationId xmlns:a16="http://schemas.microsoft.com/office/drawing/2014/main" id="{CBE2CFF2-F9A2-FE59-8000-1A0CF96736DA}"/>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9" name="TextBox 30">
              <a:extLst>
                <a:ext uri="{FF2B5EF4-FFF2-40B4-BE49-F238E27FC236}">
                  <a16:creationId xmlns:a16="http://schemas.microsoft.com/office/drawing/2014/main" id="{ADF37C08-8B3D-4BAB-C560-39E7A3C00EA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20" name="Freeform 38">
            <a:extLst>
              <a:ext uri="{FF2B5EF4-FFF2-40B4-BE49-F238E27FC236}">
                <a16:creationId xmlns:a16="http://schemas.microsoft.com/office/drawing/2014/main" id="{B40E652E-38FC-40D7-B0B1-78570FB77B64}"/>
              </a:ext>
            </a:extLst>
          </p:cNvPr>
          <p:cNvSpPr/>
          <p:nvPr userDrawn="1"/>
        </p:nvSpPr>
        <p:spPr>
          <a:xfrm>
            <a:off x="3778963" y="2283478"/>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Freeform 39">
            <a:extLst>
              <a:ext uri="{FF2B5EF4-FFF2-40B4-BE49-F238E27FC236}">
                <a16:creationId xmlns:a16="http://schemas.microsoft.com/office/drawing/2014/main" id="{B479531E-8213-A8C5-941B-054282A5092C}"/>
              </a:ext>
            </a:extLst>
          </p:cNvPr>
          <p:cNvSpPr/>
          <p:nvPr userDrawn="1"/>
        </p:nvSpPr>
        <p:spPr>
          <a:xfrm>
            <a:off x="5656942" y="2286730"/>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2" name="Freeform 40">
            <a:extLst>
              <a:ext uri="{FF2B5EF4-FFF2-40B4-BE49-F238E27FC236}">
                <a16:creationId xmlns:a16="http://schemas.microsoft.com/office/drawing/2014/main" id="{96FBFF5B-075B-5DE0-50E3-D0E5076F46C3}"/>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23" name="Group 54">
            <a:extLst>
              <a:ext uri="{FF2B5EF4-FFF2-40B4-BE49-F238E27FC236}">
                <a16:creationId xmlns:a16="http://schemas.microsoft.com/office/drawing/2014/main" id="{ED7B599F-DAC1-55A6-0FCD-D0A7CA6591FA}"/>
              </a:ext>
            </a:extLst>
          </p:cNvPr>
          <p:cNvGrpSpPr/>
          <p:nvPr userDrawn="1"/>
        </p:nvGrpSpPr>
        <p:grpSpPr>
          <a:xfrm>
            <a:off x="9235440" y="1673352"/>
            <a:ext cx="1600200" cy="1481328"/>
            <a:chOff x="76200" y="38100"/>
            <a:chExt cx="1280224" cy="1147654"/>
          </a:xfrm>
        </p:grpSpPr>
        <p:sp>
          <p:nvSpPr>
            <p:cNvPr id="24" name="Freeform 55">
              <a:extLst>
                <a:ext uri="{FF2B5EF4-FFF2-40B4-BE49-F238E27FC236}">
                  <a16:creationId xmlns:a16="http://schemas.microsoft.com/office/drawing/2014/main" id="{367171ED-4C89-2433-CEE0-C073827C3619}"/>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56">
              <a:extLst>
                <a:ext uri="{FF2B5EF4-FFF2-40B4-BE49-F238E27FC236}">
                  <a16:creationId xmlns:a16="http://schemas.microsoft.com/office/drawing/2014/main" id="{D3697E22-B7A3-2480-DA68-9140078620D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26" name="Group 57">
            <a:extLst>
              <a:ext uri="{FF2B5EF4-FFF2-40B4-BE49-F238E27FC236}">
                <a16:creationId xmlns:a16="http://schemas.microsoft.com/office/drawing/2014/main" id="{72F616B6-472D-616E-9697-B587B4442CEF}"/>
              </a:ext>
            </a:extLst>
          </p:cNvPr>
          <p:cNvGrpSpPr/>
          <p:nvPr userDrawn="1"/>
        </p:nvGrpSpPr>
        <p:grpSpPr>
          <a:xfrm>
            <a:off x="5593298" y="3776472"/>
            <a:ext cx="731096" cy="731096"/>
            <a:chOff x="0" y="0"/>
            <a:chExt cx="812800" cy="812800"/>
          </a:xfrm>
        </p:grpSpPr>
        <p:sp>
          <p:nvSpPr>
            <p:cNvPr id="27" name="Freeform 58">
              <a:extLst>
                <a:ext uri="{FF2B5EF4-FFF2-40B4-BE49-F238E27FC236}">
                  <a16:creationId xmlns:a16="http://schemas.microsoft.com/office/drawing/2014/main" id="{F5236727-CA49-9F0D-CF88-AF32A1264B4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D63C9F73-6A39-431A-F871-C476B31150B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pic>
        <p:nvPicPr>
          <p:cNvPr id="29" name="Graphic 28" descr="Open book outline">
            <a:extLst>
              <a:ext uri="{FF2B5EF4-FFF2-40B4-BE49-F238E27FC236}">
                <a16:creationId xmlns:a16="http://schemas.microsoft.com/office/drawing/2014/main" id="{A6377749-8341-F254-7D2F-13663DD79A8C}"/>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29855" y="2260888"/>
            <a:ext cx="736447" cy="734153"/>
          </a:xfrm>
          <a:prstGeom prst="rect">
            <a:avLst/>
          </a:prstGeom>
        </p:spPr>
      </p:pic>
      <p:cxnSp>
        <p:nvCxnSpPr>
          <p:cNvPr id="30" name="Straight Connector 29">
            <a:extLst>
              <a:ext uri="{FF2B5EF4-FFF2-40B4-BE49-F238E27FC236}">
                <a16:creationId xmlns:a16="http://schemas.microsoft.com/office/drawing/2014/main" id="{05963A4F-2E3E-2982-FE62-92AE7256256E}"/>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25">
            <a:extLst>
              <a:ext uri="{FF2B5EF4-FFF2-40B4-BE49-F238E27FC236}">
                <a16:creationId xmlns:a16="http://schemas.microsoft.com/office/drawing/2014/main" id="{D515A719-C7F8-63FB-FDB0-EA1FC5847684}"/>
              </a:ext>
            </a:extLst>
          </p:cNvPr>
          <p:cNvGrpSpPr/>
          <p:nvPr userDrawn="1"/>
        </p:nvGrpSpPr>
        <p:grpSpPr>
          <a:xfrm>
            <a:off x="5435189" y="2107006"/>
            <a:ext cx="1049261" cy="2049992"/>
            <a:chOff x="-1" y="-851407"/>
            <a:chExt cx="812800" cy="1588007"/>
          </a:xfrm>
        </p:grpSpPr>
        <p:sp>
          <p:nvSpPr>
            <p:cNvPr id="32" name="TextBox 27">
              <a:extLst>
                <a:ext uri="{FF2B5EF4-FFF2-40B4-BE49-F238E27FC236}">
                  <a16:creationId xmlns:a16="http://schemas.microsoft.com/office/drawing/2014/main" id="{1FA48C19-A53F-689C-0F47-25F286327E3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F53343E5-E12D-55E7-0E36-58C47D2B6DE3}"/>
                </a:ext>
              </a:extLst>
            </p:cNvPr>
            <p:cNvSpPr/>
            <p:nvPr/>
          </p:nvSpPr>
          <p:spPr>
            <a:xfrm>
              <a:off x="-1"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
        <p:nvSpPr>
          <p:cNvPr id="34" name="Freeform 37">
            <a:extLst>
              <a:ext uri="{FF2B5EF4-FFF2-40B4-BE49-F238E27FC236}">
                <a16:creationId xmlns:a16="http://schemas.microsoft.com/office/drawing/2014/main" id="{669290E8-21CE-0286-01A0-F64C35131749}"/>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5" name="TextBox 44">
            <a:extLst>
              <a:ext uri="{FF2B5EF4-FFF2-40B4-BE49-F238E27FC236}">
                <a16:creationId xmlns:a16="http://schemas.microsoft.com/office/drawing/2014/main" id="{3F2C05EE-597B-AC3D-8EBF-5B50EFE648E0}"/>
              </a:ext>
            </a:extLst>
          </p:cNvPr>
          <p:cNvSpPr txBox="1"/>
          <p:nvPr userDrawn="1"/>
        </p:nvSpPr>
        <p:spPr>
          <a:xfrm>
            <a:off x="2936071"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Engage</a:t>
            </a:r>
          </a:p>
        </p:txBody>
      </p:sp>
      <p:grpSp>
        <p:nvGrpSpPr>
          <p:cNvPr id="36" name="Group 7">
            <a:extLst>
              <a:ext uri="{FF2B5EF4-FFF2-40B4-BE49-F238E27FC236}">
                <a16:creationId xmlns:a16="http://schemas.microsoft.com/office/drawing/2014/main" id="{A01C5810-6710-4C96-723E-05ACF0559517}"/>
              </a:ext>
            </a:extLst>
          </p:cNvPr>
          <p:cNvGrpSpPr/>
          <p:nvPr userDrawn="1"/>
        </p:nvGrpSpPr>
        <p:grpSpPr>
          <a:xfrm>
            <a:off x="3459444" y="3573467"/>
            <a:ext cx="1188720" cy="1186193"/>
            <a:chOff x="0" y="0"/>
            <a:chExt cx="812800" cy="812800"/>
          </a:xfrm>
        </p:grpSpPr>
        <p:sp>
          <p:nvSpPr>
            <p:cNvPr id="37" name="Freeform 8">
              <a:extLst>
                <a:ext uri="{FF2B5EF4-FFF2-40B4-BE49-F238E27FC236}">
                  <a16:creationId xmlns:a16="http://schemas.microsoft.com/office/drawing/2014/main" id="{EF0F214F-33E2-3926-C86E-D60ACFBD1A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8" name="TextBox 9">
              <a:extLst>
                <a:ext uri="{FF2B5EF4-FFF2-40B4-BE49-F238E27FC236}">
                  <a16:creationId xmlns:a16="http://schemas.microsoft.com/office/drawing/2014/main" id="{DE953213-040A-0FBC-F0FF-6B83E3A9340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9" name="Group 22">
            <a:extLst>
              <a:ext uri="{FF2B5EF4-FFF2-40B4-BE49-F238E27FC236}">
                <a16:creationId xmlns:a16="http://schemas.microsoft.com/office/drawing/2014/main" id="{60EA5E13-33A4-D2B9-A18A-DEB23C3A98C2}"/>
              </a:ext>
            </a:extLst>
          </p:cNvPr>
          <p:cNvGrpSpPr>
            <a:grpSpLocks noChangeAspect="1"/>
          </p:cNvGrpSpPr>
          <p:nvPr userDrawn="1"/>
        </p:nvGrpSpPr>
        <p:grpSpPr>
          <a:xfrm>
            <a:off x="3231252" y="1313547"/>
            <a:ext cx="1645920" cy="1616313"/>
            <a:chOff x="0" y="0"/>
            <a:chExt cx="812800" cy="812800"/>
          </a:xfrm>
        </p:grpSpPr>
        <p:sp>
          <p:nvSpPr>
            <p:cNvPr id="40" name="Freeform 23">
              <a:extLst>
                <a:ext uri="{FF2B5EF4-FFF2-40B4-BE49-F238E27FC236}">
                  <a16:creationId xmlns:a16="http://schemas.microsoft.com/office/drawing/2014/main" id="{BA667E4F-9C47-EAD1-8D27-FB1225442D9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1" name="TextBox 24">
              <a:extLst>
                <a:ext uri="{FF2B5EF4-FFF2-40B4-BE49-F238E27FC236}">
                  <a16:creationId xmlns:a16="http://schemas.microsoft.com/office/drawing/2014/main" id="{1261D540-D4FA-1E1C-EC8C-4119F4B401D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2" name="Freeform 38">
            <a:extLst>
              <a:ext uri="{FF2B5EF4-FFF2-40B4-BE49-F238E27FC236}">
                <a16:creationId xmlns:a16="http://schemas.microsoft.com/office/drawing/2014/main" id="{72EDD1B8-7F92-B1D4-A54A-A3462EBD431F}"/>
              </a:ext>
            </a:extLst>
          </p:cNvPr>
          <p:cNvSpPr>
            <a:spLocks noChangeAspect="1"/>
          </p:cNvSpPr>
          <p:nvPr userDrawn="1"/>
        </p:nvSpPr>
        <p:spPr>
          <a:xfrm>
            <a:off x="3656800" y="1670483"/>
            <a:ext cx="956865" cy="843008"/>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43" name="Group 57">
            <a:extLst>
              <a:ext uri="{FF2B5EF4-FFF2-40B4-BE49-F238E27FC236}">
                <a16:creationId xmlns:a16="http://schemas.microsoft.com/office/drawing/2014/main" id="{E0BC6C87-8060-3F63-B5D6-B0F8DAE11D4E}"/>
              </a:ext>
            </a:extLst>
          </p:cNvPr>
          <p:cNvGrpSpPr/>
          <p:nvPr userDrawn="1"/>
        </p:nvGrpSpPr>
        <p:grpSpPr>
          <a:xfrm>
            <a:off x="1481328" y="3776472"/>
            <a:ext cx="731096" cy="731096"/>
            <a:chOff x="0" y="0"/>
            <a:chExt cx="812800" cy="812800"/>
          </a:xfrm>
        </p:grpSpPr>
        <p:sp>
          <p:nvSpPr>
            <p:cNvPr id="44" name="Freeform 58">
              <a:extLst>
                <a:ext uri="{FF2B5EF4-FFF2-40B4-BE49-F238E27FC236}">
                  <a16:creationId xmlns:a16="http://schemas.microsoft.com/office/drawing/2014/main" id="{5ACE8278-0B2D-4E73-B8FA-E5DF9EF1CEE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Box 59">
              <a:extLst>
                <a:ext uri="{FF2B5EF4-FFF2-40B4-BE49-F238E27FC236}">
                  <a16:creationId xmlns:a16="http://schemas.microsoft.com/office/drawing/2014/main" id="{19262CB0-85F0-F33F-0360-D6FD3E1C11E9}"/>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6" name="Group 25">
            <a:extLst>
              <a:ext uri="{FF2B5EF4-FFF2-40B4-BE49-F238E27FC236}">
                <a16:creationId xmlns:a16="http://schemas.microsoft.com/office/drawing/2014/main" id="{7BC8B6EC-D5EF-7C3F-A2BF-9E532910F1A2}"/>
              </a:ext>
            </a:extLst>
          </p:cNvPr>
          <p:cNvGrpSpPr/>
          <p:nvPr userDrawn="1"/>
        </p:nvGrpSpPr>
        <p:grpSpPr>
          <a:xfrm>
            <a:off x="1326176" y="2103120"/>
            <a:ext cx="1049262" cy="2111752"/>
            <a:chOff x="-1" y="-899248"/>
            <a:chExt cx="812800" cy="1635848"/>
          </a:xfrm>
        </p:grpSpPr>
        <p:sp>
          <p:nvSpPr>
            <p:cNvPr id="47" name="TextBox 27">
              <a:extLst>
                <a:ext uri="{FF2B5EF4-FFF2-40B4-BE49-F238E27FC236}">
                  <a16:creationId xmlns:a16="http://schemas.microsoft.com/office/drawing/2014/main" id="{E691FC2D-9DEE-4207-53FF-0673F19BBEB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91" name="Freeform 26">
              <a:extLst>
                <a:ext uri="{FF2B5EF4-FFF2-40B4-BE49-F238E27FC236}">
                  <a16:creationId xmlns:a16="http://schemas.microsoft.com/office/drawing/2014/main" id="{608360F1-4721-2663-A475-FA6F3F103327}"/>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spTree>
    <p:extLst>
      <p:ext uri="{BB962C8B-B14F-4D97-AF65-F5344CB8AC3E}">
        <p14:creationId xmlns:p14="http://schemas.microsoft.com/office/powerpoint/2010/main" val="14883328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q - Explore">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938F35B1-51C8-8174-EE64-3E17EC67FA28}"/>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F236199-B9A6-E1BE-52CF-10FBFCC2DCC3}"/>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2E5582-F5AC-DAEB-5E03-249EBE54C6DC}"/>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AutoShape 5">
            <a:extLst>
              <a:ext uri="{FF2B5EF4-FFF2-40B4-BE49-F238E27FC236}">
                <a16:creationId xmlns:a16="http://schemas.microsoft.com/office/drawing/2014/main" id="{961A988E-1D5B-A936-BAEE-F3BC09ED4608}"/>
              </a:ext>
            </a:extLst>
          </p:cNvPr>
          <p:cNvSpPr/>
          <p:nvPr userDrawn="1"/>
        </p:nvSpPr>
        <p:spPr>
          <a:xfrm>
            <a:off x="-11340" y="4164260"/>
            <a:ext cx="12203340" cy="23122"/>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6" name="Group 16">
            <a:extLst>
              <a:ext uri="{FF2B5EF4-FFF2-40B4-BE49-F238E27FC236}">
                <a16:creationId xmlns:a16="http://schemas.microsoft.com/office/drawing/2014/main" id="{BD5B3FA0-ACE5-7C5A-B083-51D508E56A70}"/>
              </a:ext>
            </a:extLst>
          </p:cNvPr>
          <p:cNvGrpSpPr/>
          <p:nvPr userDrawn="1"/>
        </p:nvGrpSpPr>
        <p:grpSpPr>
          <a:xfrm>
            <a:off x="7744968" y="3776472"/>
            <a:ext cx="731096" cy="731096"/>
            <a:chOff x="0" y="0"/>
            <a:chExt cx="812800" cy="812800"/>
          </a:xfrm>
        </p:grpSpPr>
        <p:sp>
          <p:nvSpPr>
            <p:cNvPr id="7" name="Freeform 17">
              <a:extLst>
                <a:ext uri="{FF2B5EF4-FFF2-40B4-BE49-F238E27FC236}">
                  <a16:creationId xmlns:a16="http://schemas.microsoft.com/office/drawing/2014/main" id="{A99ED094-FCF5-E0B4-5E77-2CB493B033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8" name="TextBox 18">
              <a:extLst>
                <a:ext uri="{FF2B5EF4-FFF2-40B4-BE49-F238E27FC236}">
                  <a16:creationId xmlns:a16="http://schemas.microsoft.com/office/drawing/2014/main" id="{98F36F97-0DB6-D498-8285-07065B49E4E2}"/>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9" name="Group 19">
            <a:extLst>
              <a:ext uri="{FF2B5EF4-FFF2-40B4-BE49-F238E27FC236}">
                <a16:creationId xmlns:a16="http://schemas.microsoft.com/office/drawing/2014/main" id="{F8B98738-8DA9-1A1F-AC28-D2B28ED68E08}"/>
              </a:ext>
            </a:extLst>
          </p:cNvPr>
          <p:cNvGrpSpPr/>
          <p:nvPr userDrawn="1"/>
        </p:nvGrpSpPr>
        <p:grpSpPr>
          <a:xfrm>
            <a:off x="9958550" y="3776472"/>
            <a:ext cx="731096" cy="731096"/>
            <a:chOff x="0" y="0"/>
            <a:chExt cx="812800" cy="812800"/>
          </a:xfrm>
        </p:grpSpPr>
        <p:sp>
          <p:nvSpPr>
            <p:cNvPr id="10" name="Freeform 20">
              <a:extLst>
                <a:ext uri="{FF2B5EF4-FFF2-40B4-BE49-F238E27FC236}">
                  <a16:creationId xmlns:a16="http://schemas.microsoft.com/office/drawing/2014/main" id="{86E9C4B1-54E2-C8CD-3FD0-5F52433DE9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2" name="TextBox 21">
              <a:extLst>
                <a:ext uri="{FF2B5EF4-FFF2-40B4-BE49-F238E27FC236}">
                  <a16:creationId xmlns:a16="http://schemas.microsoft.com/office/drawing/2014/main" id="{28C3343E-D1D7-8C37-7CB9-984EBE363CC0}"/>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3" name="Group 28">
            <a:extLst>
              <a:ext uri="{FF2B5EF4-FFF2-40B4-BE49-F238E27FC236}">
                <a16:creationId xmlns:a16="http://schemas.microsoft.com/office/drawing/2014/main" id="{3F4D585D-1311-0658-10CE-AD2F769C3E23}"/>
              </a:ext>
            </a:extLst>
          </p:cNvPr>
          <p:cNvGrpSpPr/>
          <p:nvPr userDrawn="1"/>
        </p:nvGrpSpPr>
        <p:grpSpPr>
          <a:xfrm>
            <a:off x="7581876" y="2093976"/>
            <a:ext cx="1049261" cy="1049261"/>
            <a:chOff x="0" y="28062"/>
            <a:chExt cx="812800" cy="812800"/>
          </a:xfrm>
        </p:grpSpPr>
        <p:sp>
          <p:nvSpPr>
            <p:cNvPr id="14" name="Freeform 29">
              <a:extLst>
                <a:ext uri="{FF2B5EF4-FFF2-40B4-BE49-F238E27FC236}">
                  <a16:creationId xmlns:a16="http://schemas.microsoft.com/office/drawing/2014/main" id="{47AA5E3A-344C-45CE-F219-24B4576339FE}"/>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TextBox 30">
              <a:extLst>
                <a:ext uri="{FF2B5EF4-FFF2-40B4-BE49-F238E27FC236}">
                  <a16:creationId xmlns:a16="http://schemas.microsoft.com/office/drawing/2014/main" id="{59CEA172-2263-093F-ED6C-B011FFFB721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6" name="Freeform 38">
            <a:extLst>
              <a:ext uri="{FF2B5EF4-FFF2-40B4-BE49-F238E27FC236}">
                <a16:creationId xmlns:a16="http://schemas.microsoft.com/office/drawing/2014/main" id="{415A9C14-060B-32AE-2962-C5D7F6EC70E5}"/>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Freeform 40">
            <a:extLst>
              <a:ext uri="{FF2B5EF4-FFF2-40B4-BE49-F238E27FC236}">
                <a16:creationId xmlns:a16="http://schemas.microsoft.com/office/drawing/2014/main" id="{3763536B-B5A7-782C-C762-5CBB22270DD2}"/>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8" name="Group 54">
            <a:extLst>
              <a:ext uri="{FF2B5EF4-FFF2-40B4-BE49-F238E27FC236}">
                <a16:creationId xmlns:a16="http://schemas.microsoft.com/office/drawing/2014/main" id="{E5F73938-EB7A-AEB8-D4E2-C91392B06F84}"/>
              </a:ext>
            </a:extLst>
          </p:cNvPr>
          <p:cNvGrpSpPr/>
          <p:nvPr userDrawn="1"/>
        </p:nvGrpSpPr>
        <p:grpSpPr>
          <a:xfrm>
            <a:off x="9235440" y="1670850"/>
            <a:ext cx="1600200" cy="1481531"/>
            <a:chOff x="76200" y="38100"/>
            <a:chExt cx="1280224" cy="1147654"/>
          </a:xfrm>
        </p:grpSpPr>
        <p:sp>
          <p:nvSpPr>
            <p:cNvPr id="19" name="Freeform 55">
              <a:extLst>
                <a:ext uri="{FF2B5EF4-FFF2-40B4-BE49-F238E27FC236}">
                  <a16:creationId xmlns:a16="http://schemas.microsoft.com/office/drawing/2014/main" id="{92C9C93B-2389-4C81-41B9-9EB816D03197}"/>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0" name="TextBox 56">
              <a:extLst>
                <a:ext uri="{FF2B5EF4-FFF2-40B4-BE49-F238E27FC236}">
                  <a16:creationId xmlns:a16="http://schemas.microsoft.com/office/drawing/2014/main" id="{F6CC07F9-919B-A116-E69E-872C16ACFE9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21" name="Graphic 20" descr="Open book outline">
            <a:extLst>
              <a:ext uri="{FF2B5EF4-FFF2-40B4-BE49-F238E27FC236}">
                <a16:creationId xmlns:a16="http://schemas.microsoft.com/office/drawing/2014/main" id="{C793B744-D746-9857-FBEC-846295718DE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729855" y="2252796"/>
            <a:ext cx="736447" cy="734153"/>
          </a:xfrm>
          <a:prstGeom prst="rect">
            <a:avLst/>
          </a:prstGeom>
        </p:spPr>
      </p:pic>
      <p:cxnSp>
        <p:nvCxnSpPr>
          <p:cNvPr id="22" name="Straight Connector 21">
            <a:extLst>
              <a:ext uri="{FF2B5EF4-FFF2-40B4-BE49-F238E27FC236}">
                <a16:creationId xmlns:a16="http://schemas.microsoft.com/office/drawing/2014/main" id="{CE6D252E-B768-E2AF-EB8F-0E3BC684D010}"/>
              </a:ext>
            </a:extLst>
          </p:cNvPr>
          <p:cNvCxnSpPr>
            <a:cxnSpLocks/>
          </p:cNvCxnSpPr>
          <p:nvPr userDrawn="1"/>
        </p:nvCxnSpPr>
        <p:spPr>
          <a:xfrm flipV="1">
            <a:off x="5960568" y="2993193"/>
            <a:ext cx="0" cy="8191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DA9EDE5-A070-DD79-8DE3-7D3B3F64FD62}"/>
              </a:ext>
            </a:extLst>
          </p:cNvPr>
          <p:cNvCxnSpPr>
            <a:cxnSpLocks/>
          </p:cNvCxnSpPr>
          <p:nvPr userDrawn="1"/>
        </p:nvCxnSpPr>
        <p:spPr>
          <a:xfrm flipV="1">
            <a:off x="8092440" y="3209544"/>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37">
            <a:extLst>
              <a:ext uri="{FF2B5EF4-FFF2-40B4-BE49-F238E27FC236}">
                <a16:creationId xmlns:a16="http://schemas.microsoft.com/office/drawing/2014/main" id="{3C1E79E9-FC8D-B325-529D-F026F9D57ED0}"/>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5" name="TextBox 44">
            <a:extLst>
              <a:ext uri="{FF2B5EF4-FFF2-40B4-BE49-F238E27FC236}">
                <a16:creationId xmlns:a16="http://schemas.microsoft.com/office/drawing/2014/main" id="{DD4C2A5D-9908-C437-BFA7-2D13CE0AF2E7}"/>
              </a:ext>
            </a:extLst>
          </p:cNvPr>
          <p:cNvSpPr txBox="1"/>
          <p:nvPr userDrawn="1"/>
        </p:nvSpPr>
        <p:spPr>
          <a:xfrm>
            <a:off x="4846320"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Explore</a:t>
            </a:r>
          </a:p>
        </p:txBody>
      </p:sp>
      <p:grpSp>
        <p:nvGrpSpPr>
          <p:cNvPr id="26" name="Group 57">
            <a:extLst>
              <a:ext uri="{FF2B5EF4-FFF2-40B4-BE49-F238E27FC236}">
                <a16:creationId xmlns:a16="http://schemas.microsoft.com/office/drawing/2014/main" id="{BD03AEBE-78DC-6D96-14B2-DBB0798C3B02}"/>
              </a:ext>
            </a:extLst>
          </p:cNvPr>
          <p:cNvGrpSpPr/>
          <p:nvPr userDrawn="1"/>
        </p:nvGrpSpPr>
        <p:grpSpPr>
          <a:xfrm>
            <a:off x="1484285" y="3776472"/>
            <a:ext cx="731096" cy="731096"/>
            <a:chOff x="0" y="0"/>
            <a:chExt cx="812800" cy="812800"/>
          </a:xfrm>
        </p:grpSpPr>
        <p:sp>
          <p:nvSpPr>
            <p:cNvPr id="27" name="Freeform 58">
              <a:extLst>
                <a:ext uri="{FF2B5EF4-FFF2-40B4-BE49-F238E27FC236}">
                  <a16:creationId xmlns:a16="http://schemas.microsoft.com/office/drawing/2014/main" id="{478D3EE2-AF8F-7517-E00E-FAE256373C3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8" name="TextBox 59">
              <a:extLst>
                <a:ext uri="{FF2B5EF4-FFF2-40B4-BE49-F238E27FC236}">
                  <a16:creationId xmlns:a16="http://schemas.microsoft.com/office/drawing/2014/main" id="{F6AD580C-5333-1AE9-1DE0-8B8620A3D22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9" name="Group 25">
            <a:extLst>
              <a:ext uri="{FF2B5EF4-FFF2-40B4-BE49-F238E27FC236}">
                <a16:creationId xmlns:a16="http://schemas.microsoft.com/office/drawing/2014/main" id="{D83F44BE-6402-109B-5C26-D1A27A03654B}"/>
              </a:ext>
            </a:extLst>
          </p:cNvPr>
          <p:cNvGrpSpPr/>
          <p:nvPr userDrawn="1"/>
        </p:nvGrpSpPr>
        <p:grpSpPr>
          <a:xfrm>
            <a:off x="1326176" y="2103120"/>
            <a:ext cx="1049262" cy="2111752"/>
            <a:chOff x="-1" y="-899248"/>
            <a:chExt cx="812800" cy="1635848"/>
          </a:xfrm>
        </p:grpSpPr>
        <p:sp>
          <p:nvSpPr>
            <p:cNvPr id="30" name="TextBox 27">
              <a:extLst>
                <a:ext uri="{FF2B5EF4-FFF2-40B4-BE49-F238E27FC236}">
                  <a16:creationId xmlns:a16="http://schemas.microsoft.com/office/drawing/2014/main" id="{743CD67E-D80A-6BCD-4C96-87FBD7F87C2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1" name="Freeform 26">
              <a:extLst>
                <a:ext uri="{FF2B5EF4-FFF2-40B4-BE49-F238E27FC236}">
                  <a16:creationId xmlns:a16="http://schemas.microsoft.com/office/drawing/2014/main" id="{B95D5B67-CC74-FE59-3CA0-195E38E9A22D}"/>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2" name="Group 57">
            <a:extLst>
              <a:ext uri="{FF2B5EF4-FFF2-40B4-BE49-F238E27FC236}">
                <a16:creationId xmlns:a16="http://schemas.microsoft.com/office/drawing/2014/main" id="{D06D831B-54E0-E356-C3D4-4615835CEC11}"/>
              </a:ext>
            </a:extLst>
          </p:cNvPr>
          <p:cNvGrpSpPr/>
          <p:nvPr userDrawn="1"/>
        </p:nvGrpSpPr>
        <p:grpSpPr>
          <a:xfrm>
            <a:off x="3666744" y="3776472"/>
            <a:ext cx="731096" cy="731096"/>
            <a:chOff x="0" y="0"/>
            <a:chExt cx="812800" cy="812800"/>
          </a:xfrm>
        </p:grpSpPr>
        <p:sp>
          <p:nvSpPr>
            <p:cNvPr id="33" name="Freeform 58">
              <a:extLst>
                <a:ext uri="{FF2B5EF4-FFF2-40B4-BE49-F238E27FC236}">
                  <a16:creationId xmlns:a16="http://schemas.microsoft.com/office/drawing/2014/main" id="{EB917434-95CD-3703-86F4-23505F3B14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59">
              <a:extLst>
                <a:ext uri="{FF2B5EF4-FFF2-40B4-BE49-F238E27FC236}">
                  <a16:creationId xmlns:a16="http://schemas.microsoft.com/office/drawing/2014/main" id="{0610D2AC-32FB-6A63-2A4E-B1D006D2BB2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5" name="Group 25">
            <a:extLst>
              <a:ext uri="{FF2B5EF4-FFF2-40B4-BE49-F238E27FC236}">
                <a16:creationId xmlns:a16="http://schemas.microsoft.com/office/drawing/2014/main" id="{841F577B-D6F8-AF75-4F79-D40541DDD0EF}"/>
              </a:ext>
            </a:extLst>
          </p:cNvPr>
          <p:cNvGrpSpPr/>
          <p:nvPr userDrawn="1"/>
        </p:nvGrpSpPr>
        <p:grpSpPr>
          <a:xfrm>
            <a:off x="3520440" y="2103120"/>
            <a:ext cx="1049262" cy="2049993"/>
            <a:chOff x="33348" y="-851407"/>
            <a:chExt cx="812800" cy="1588007"/>
          </a:xfrm>
        </p:grpSpPr>
        <p:sp>
          <p:nvSpPr>
            <p:cNvPr id="36" name="TextBox 27">
              <a:extLst>
                <a:ext uri="{FF2B5EF4-FFF2-40B4-BE49-F238E27FC236}">
                  <a16:creationId xmlns:a16="http://schemas.microsoft.com/office/drawing/2014/main" id="{BCBAB8AA-1F2E-EF5B-B392-72FDA4238D4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7" name="Freeform 26">
              <a:extLst>
                <a:ext uri="{FF2B5EF4-FFF2-40B4-BE49-F238E27FC236}">
                  <a16:creationId xmlns:a16="http://schemas.microsoft.com/office/drawing/2014/main" id="{96E5EA9D-AA4E-6980-C116-93CFEA371BAE}"/>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8" name="Group 7">
            <a:extLst>
              <a:ext uri="{FF2B5EF4-FFF2-40B4-BE49-F238E27FC236}">
                <a16:creationId xmlns:a16="http://schemas.microsoft.com/office/drawing/2014/main" id="{98239786-4627-C20F-E3D2-DB50A5FDAD6B}"/>
              </a:ext>
            </a:extLst>
          </p:cNvPr>
          <p:cNvGrpSpPr/>
          <p:nvPr userDrawn="1"/>
        </p:nvGrpSpPr>
        <p:grpSpPr>
          <a:xfrm>
            <a:off x="5364442" y="3549400"/>
            <a:ext cx="1188720" cy="1186193"/>
            <a:chOff x="0" y="0"/>
            <a:chExt cx="812800" cy="812800"/>
          </a:xfrm>
        </p:grpSpPr>
        <p:sp>
          <p:nvSpPr>
            <p:cNvPr id="39" name="Freeform 8">
              <a:extLst>
                <a:ext uri="{FF2B5EF4-FFF2-40B4-BE49-F238E27FC236}">
                  <a16:creationId xmlns:a16="http://schemas.microsoft.com/office/drawing/2014/main" id="{A8D7BE72-D562-4040-73DE-8752BA96E5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9">
              <a:extLst>
                <a:ext uri="{FF2B5EF4-FFF2-40B4-BE49-F238E27FC236}">
                  <a16:creationId xmlns:a16="http://schemas.microsoft.com/office/drawing/2014/main" id="{798517E5-6F4A-C161-20E2-B3368177847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41" name="Group 22">
            <a:extLst>
              <a:ext uri="{FF2B5EF4-FFF2-40B4-BE49-F238E27FC236}">
                <a16:creationId xmlns:a16="http://schemas.microsoft.com/office/drawing/2014/main" id="{88443C0F-0C8E-79D0-513D-6768C0AB28DC}"/>
              </a:ext>
            </a:extLst>
          </p:cNvPr>
          <p:cNvGrpSpPr>
            <a:grpSpLocks noChangeAspect="1"/>
          </p:cNvGrpSpPr>
          <p:nvPr userDrawn="1"/>
        </p:nvGrpSpPr>
        <p:grpSpPr>
          <a:xfrm>
            <a:off x="5047465" y="1316736"/>
            <a:ext cx="1819920" cy="2523799"/>
            <a:chOff x="76200" y="-532550"/>
            <a:chExt cx="898726" cy="1269150"/>
          </a:xfrm>
        </p:grpSpPr>
        <p:sp>
          <p:nvSpPr>
            <p:cNvPr id="42" name="Freeform 23">
              <a:extLst>
                <a:ext uri="{FF2B5EF4-FFF2-40B4-BE49-F238E27FC236}">
                  <a16:creationId xmlns:a16="http://schemas.microsoft.com/office/drawing/2014/main" id="{DB395775-A392-052A-2704-886FECE2A39F}"/>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24">
              <a:extLst>
                <a:ext uri="{FF2B5EF4-FFF2-40B4-BE49-F238E27FC236}">
                  <a16:creationId xmlns:a16="http://schemas.microsoft.com/office/drawing/2014/main" id="{576D65AD-61B6-61F6-1E4A-9009C8ED5E3D}"/>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39">
            <a:extLst>
              <a:ext uri="{FF2B5EF4-FFF2-40B4-BE49-F238E27FC236}">
                <a16:creationId xmlns:a16="http://schemas.microsoft.com/office/drawing/2014/main" id="{93B3BF31-464B-5B2C-6441-DB0491861D7B}"/>
              </a:ext>
            </a:extLst>
          </p:cNvPr>
          <p:cNvSpPr>
            <a:spLocks noChangeAspect="1"/>
          </p:cNvSpPr>
          <p:nvPr userDrawn="1"/>
        </p:nvSpPr>
        <p:spPr>
          <a:xfrm>
            <a:off x="5584662" y="1608317"/>
            <a:ext cx="934278" cy="937795"/>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32ADD38F-46CB-2374-B6C3-4FA492762FCF}"/>
              </a:ext>
            </a:extLst>
          </p:cNvPr>
          <p:cNvSpPr>
            <a:spLocks noGrp="1"/>
          </p:cNvSpPr>
          <p:nvPr>
            <p:ph type="body" sz="quarter" idx="10"/>
          </p:nvPr>
        </p:nvSpPr>
        <p:spPr>
          <a:xfrm>
            <a:off x="4515284"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25944825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q - Assess">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F5BF5D58-7ECB-93DD-997A-8D447FA4A1EA}"/>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2E038D1D-01A4-EB02-1F98-75BD7C11B859}"/>
              </a:ext>
            </a:extLst>
          </p:cNvPr>
          <p:cNvCxnSpPr>
            <a:cxnSpLocks/>
          </p:cNvCxnSpPr>
          <p:nvPr userDrawn="1"/>
        </p:nvCxnSpPr>
        <p:spPr>
          <a:xfrm flipV="1">
            <a:off x="10324098" y="3191500"/>
            <a:ext cx="0" cy="6028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AEBC6C5-CC68-3DBA-0A40-1399E5F0596B}"/>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8F600E-EC43-3FE5-A30E-895357FBD1CF}"/>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F5E99DC7-ECA7-538E-4117-109B4834B180}"/>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A8C42CEB-BCDD-E50D-00DB-E268BBEBB3B0}"/>
              </a:ext>
            </a:extLst>
          </p:cNvPr>
          <p:cNvGrpSpPr/>
          <p:nvPr userDrawn="1"/>
        </p:nvGrpSpPr>
        <p:grpSpPr>
          <a:xfrm>
            <a:off x="5593254" y="3776472"/>
            <a:ext cx="731096" cy="731096"/>
            <a:chOff x="0" y="0"/>
            <a:chExt cx="812800" cy="812800"/>
          </a:xfrm>
        </p:grpSpPr>
        <p:sp>
          <p:nvSpPr>
            <p:cNvPr id="8" name="Freeform 17">
              <a:extLst>
                <a:ext uri="{FF2B5EF4-FFF2-40B4-BE49-F238E27FC236}">
                  <a16:creationId xmlns:a16="http://schemas.microsoft.com/office/drawing/2014/main" id="{A143990C-E57F-779C-7CE2-DE19A1B01EA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1D37EEC2-9822-CA72-4280-8549CC87C50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0" name="Group 19">
            <a:extLst>
              <a:ext uri="{FF2B5EF4-FFF2-40B4-BE49-F238E27FC236}">
                <a16:creationId xmlns:a16="http://schemas.microsoft.com/office/drawing/2014/main" id="{643A0F22-77A3-0D18-D280-CC94FD14C898}"/>
              </a:ext>
            </a:extLst>
          </p:cNvPr>
          <p:cNvGrpSpPr/>
          <p:nvPr userDrawn="1"/>
        </p:nvGrpSpPr>
        <p:grpSpPr>
          <a:xfrm>
            <a:off x="9958550" y="3776472"/>
            <a:ext cx="731096" cy="731096"/>
            <a:chOff x="0" y="0"/>
            <a:chExt cx="812800" cy="812800"/>
          </a:xfrm>
        </p:grpSpPr>
        <p:sp>
          <p:nvSpPr>
            <p:cNvPr id="12" name="Freeform 20">
              <a:extLst>
                <a:ext uri="{FF2B5EF4-FFF2-40B4-BE49-F238E27FC236}">
                  <a16:creationId xmlns:a16="http://schemas.microsoft.com/office/drawing/2014/main" id="{53C648A5-010A-8FB9-EBF1-95B2694AA50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3" name="TextBox 21">
              <a:extLst>
                <a:ext uri="{FF2B5EF4-FFF2-40B4-BE49-F238E27FC236}">
                  <a16:creationId xmlns:a16="http://schemas.microsoft.com/office/drawing/2014/main" id="{C4D8039E-585A-E581-635F-1EEDA352840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4" name="Freeform 38">
            <a:extLst>
              <a:ext uri="{FF2B5EF4-FFF2-40B4-BE49-F238E27FC236}">
                <a16:creationId xmlns:a16="http://schemas.microsoft.com/office/drawing/2014/main" id="{8CF619B2-AE33-E354-4180-90E7308A270B}"/>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5" name="Freeform 40">
            <a:extLst>
              <a:ext uri="{FF2B5EF4-FFF2-40B4-BE49-F238E27FC236}">
                <a16:creationId xmlns:a16="http://schemas.microsoft.com/office/drawing/2014/main" id="{E08EE26A-0395-4914-7AF0-D30BAF6F8AFD}"/>
              </a:ext>
            </a:extLst>
          </p:cNvPr>
          <p:cNvSpPr/>
          <p:nvPr userDrawn="1"/>
        </p:nvSpPr>
        <p:spPr>
          <a:xfrm>
            <a:off x="10027090" y="2279096"/>
            <a:ext cx="590709" cy="589233"/>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16" name="Group 54">
            <a:extLst>
              <a:ext uri="{FF2B5EF4-FFF2-40B4-BE49-F238E27FC236}">
                <a16:creationId xmlns:a16="http://schemas.microsoft.com/office/drawing/2014/main" id="{382EDE89-2C79-0E8F-7750-829C2EE49CB8}"/>
              </a:ext>
            </a:extLst>
          </p:cNvPr>
          <p:cNvGrpSpPr/>
          <p:nvPr userDrawn="1"/>
        </p:nvGrpSpPr>
        <p:grpSpPr>
          <a:xfrm>
            <a:off x="9235440" y="1670850"/>
            <a:ext cx="1600200" cy="1481531"/>
            <a:chOff x="76200" y="38100"/>
            <a:chExt cx="1280224" cy="1147654"/>
          </a:xfrm>
        </p:grpSpPr>
        <p:sp>
          <p:nvSpPr>
            <p:cNvPr id="17" name="Freeform 55">
              <a:extLst>
                <a:ext uri="{FF2B5EF4-FFF2-40B4-BE49-F238E27FC236}">
                  <a16:creationId xmlns:a16="http://schemas.microsoft.com/office/drawing/2014/main" id="{398A6590-3C92-E078-37C0-E616868EC4DA}"/>
                </a:ext>
              </a:extLst>
            </p:cNvPr>
            <p:cNvSpPr/>
            <p:nvPr/>
          </p:nvSpPr>
          <p:spPr>
            <a:xfrm>
              <a:off x="543624" y="3729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8" name="TextBox 56">
              <a:extLst>
                <a:ext uri="{FF2B5EF4-FFF2-40B4-BE49-F238E27FC236}">
                  <a16:creationId xmlns:a16="http://schemas.microsoft.com/office/drawing/2014/main" id="{45B0AE78-F01D-0B61-95CD-90ED7E41F72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cxnSp>
        <p:nvCxnSpPr>
          <p:cNvPr id="19" name="Straight Connector 18">
            <a:extLst>
              <a:ext uri="{FF2B5EF4-FFF2-40B4-BE49-F238E27FC236}">
                <a16:creationId xmlns:a16="http://schemas.microsoft.com/office/drawing/2014/main" id="{86817AB8-A552-7929-EF0E-3E445C02817D}"/>
              </a:ext>
            </a:extLst>
          </p:cNvPr>
          <p:cNvCxnSpPr>
            <a:cxnSpLocks/>
          </p:cNvCxnSpPr>
          <p:nvPr userDrawn="1"/>
        </p:nvCxnSpPr>
        <p:spPr>
          <a:xfrm flipV="1">
            <a:off x="8141479"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37">
            <a:extLst>
              <a:ext uri="{FF2B5EF4-FFF2-40B4-BE49-F238E27FC236}">
                <a16:creationId xmlns:a16="http://schemas.microsoft.com/office/drawing/2014/main" id="{671AF3FE-CC5D-1EA1-6B0E-3CE8F716AC98}"/>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1" name="TextBox 44">
            <a:extLst>
              <a:ext uri="{FF2B5EF4-FFF2-40B4-BE49-F238E27FC236}">
                <a16:creationId xmlns:a16="http://schemas.microsoft.com/office/drawing/2014/main" id="{7D756C17-111A-9B06-52B0-4B3C74DAB8D7}"/>
              </a:ext>
            </a:extLst>
          </p:cNvPr>
          <p:cNvSpPr txBox="1"/>
          <p:nvPr userDrawn="1"/>
        </p:nvSpPr>
        <p:spPr>
          <a:xfrm>
            <a:off x="7027013"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Assess</a:t>
            </a:r>
          </a:p>
        </p:txBody>
      </p:sp>
      <p:grpSp>
        <p:nvGrpSpPr>
          <p:cNvPr id="22" name="Group 57">
            <a:extLst>
              <a:ext uri="{FF2B5EF4-FFF2-40B4-BE49-F238E27FC236}">
                <a16:creationId xmlns:a16="http://schemas.microsoft.com/office/drawing/2014/main" id="{8DBC7A09-FDAF-5FEE-E919-E8137821636B}"/>
              </a:ext>
            </a:extLst>
          </p:cNvPr>
          <p:cNvGrpSpPr/>
          <p:nvPr userDrawn="1"/>
        </p:nvGrpSpPr>
        <p:grpSpPr>
          <a:xfrm>
            <a:off x="1484285" y="3776472"/>
            <a:ext cx="731096" cy="731096"/>
            <a:chOff x="0" y="0"/>
            <a:chExt cx="812800" cy="812800"/>
          </a:xfrm>
        </p:grpSpPr>
        <p:sp>
          <p:nvSpPr>
            <p:cNvPr id="23" name="Freeform 58">
              <a:extLst>
                <a:ext uri="{FF2B5EF4-FFF2-40B4-BE49-F238E27FC236}">
                  <a16:creationId xmlns:a16="http://schemas.microsoft.com/office/drawing/2014/main" id="{54372BB3-7B38-AF01-5382-C2BEA99208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4" name="TextBox 59">
              <a:extLst>
                <a:ext uri="{FF2B5EF4-FFF2-40B4-BE49-F238E27FC236}">
                  <a16:creationId xmlns:a16="http://schemas.microsoft.com/office/drawing/2014/main" id="{954406EB-AF62-2663-835F-DAE0F3AA6066}"/>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5" name="Group 25">
            <a:extLst>
              <a:ext uri="{FF2B5EF4-FFF2-40B4-BE49-F238E27FC236}">
                <a16:creationId xmlns:a16="http://schemas.microsoft.com/office/drawing/2014/main" id="{BBC5CFAE-6359-91E3-D779-B3DC2CD57F5F}"/>
              </a:ext>
            </a:extLst>
          </p:cNvPr>
          <p:cNvGrpSpPr/>
          <p:nvPr userDrawn="1"/>
        </p:nvGrpSpPr>
        <p:grpSpPr>
          <a:xfrm>
            <a:off x="1326176" y="2103120"/>
            <a:ext cx="1049262" cy="2111752"/>
            <a:chOff x="-1" y="-899248"/>
            <a:chExt cx="812800" cy="1635848"/>
          </a:xfrm>
        </p:grpSpPr>
        <p:sp>
          <p:nvSpPr>
            <p:cNvPr id="26" name="TextBox 27">
              <a:extLst>
                <a:ext uri="{FF2B5EF4-FFF2-40B4-BE49-F238E27FC236}">
                  <a16:creationId xmlns:a16="http://schemas.microsoft.com/office/drawing/2014/main" id="{01BAF447-2DCE-BA20-DA0D-41F38C44CB51}"/>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7" name="Freeform 26">
              <a:extLst>
                <a:ext uri="{FF2B5EF4-FFF2-40B4-BE49-F238E27FC236}">
                  <a16:creationId xmlns:a16="http://schemas.microsoft.com/office/drawing/2014/main" id="{FA13FEC9-FAFC-523D-23BA-D53CB6E5D402}"/>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8" name="Group 57">
            <a:extLst>
              <a:ext uri="{FF2B5EF4-FFF2-40B4-BE49-F238E27FC236}">
                <a16:creationId xmlns:a16="http://schemas.microsoft.com/office/drawing/2014/main" id="{D25E6B0D-16AA-544C-32B4-92BFA813C469}"/>
              </a:ext>
            </a:extLst>
          </p:cNvPr>
          <p:cNvGrpSpPr/>
          <p:nvPr userDrawn="1"/>
        </p:nvGrpSpPr>
        <p:grpSpPr>
          <a:xfrm>
            <a:off x="3666744" y="3776472"/>
            <a:ext cx="731096" cy="731096"/>
            <a:chOff x="0" y="0"/>
            <a:chExt cx="812800" cy="812800"/>
          </a:xfrm>
        </p:grpSpPr>
        <p:sp>
          <p:nvSpPr>
            <p:cNvPr id="29" name="Freeform 58">
              <a:extLst>
                <a:ext uri="{FF2B5EF4-FFF2-40B4-BE49-F238E27FC236}">
                  <a16:creationId xmlns:a16="http://schemas.microsoft.com/office/drawing/2014/main" id="{E997E504-6215-A2D2-219E-62F39592EA9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0" name="TextBox 59">
              <a:extLst>
                <a:ext uri="{FF2B5EF4-FFF2-40B4-BE49-F238E27FC236}">
                  <a16:creationId xmlns:a16="http://schemas.microsoft.com/office/drawing/2014/main" id="{E663921A-09DC-DAC7-2EAE-0C77AB31D847}"/>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31" name="Group 25">
            <a:extLst>
              <a:ext uri="{FF2B5EF4-FFF2-40B4-BE49-F238E27FC236}">
                <a16:creationId xmlns:a16="http://schemas.microsoft.com/office/drawing/2014/main" id="{2758CDA8-B9F1-7D2C-E3E6-50F7E92235DD}"/>
              </a:ext>
            </a:extLst>
          </p:cNvPr>
          <p:cNvGrpSpPr/>
          <p:nvPr userDrawn="1"/>
        </p:nvGrpSpPr>
        <p:grpSpPr>
          <a:xfrm>
            <a:off x="3520440" y="2103120"/>
            <a:ext cx="1049262" cy="2049993"/>
            <a:chOff x="33348" y="-851407"/>
            <a:chExt cx="812800" cy="1588007"/>
          </a:xfrm>
        </p:grpSpPr>
        <p:sp>
          <p:nvSpPr>
            <p:cNvPr id="32" name="TextBox 27">
              <a:extLst>
                <a:ext uri="{FF2B5EF4-FFF2-40B4-BE49-F238E27FC236}">
                  <a16:creationId xmlns:a16="http://schemas.microsoft.com/office/drawing/2014/main" id="{27815B8E-EC62-DF0E-7707-AED789353EEE}"/>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33" name="Freeform 26">
              <a:extLst>
                <a:ext uri="{FF2B5EF4-FFF2-40B4-BE49-F238E27FC236}">
                  <a16:creationId xmlns:a16="http://schemas.microsoft.com/office/drawing/2014/main" id="{E362B45D-544E-F83F-647A-9237AC9D9489}"/>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34" name="Group 7">
            <a:extLst>
              <a:ext uri="{FF2B5EF4-FFF2-40B4-BE49-F238E27FC236}">
                <a16:creationId xmlns:a16="http://schemas.microsoft.com/office/drawing/2014/main" id="{9AFFBBD7-AF1E-0FB8-DC36-74A18BB4E9E8}"/>
              </a:ext>
            </a:extLst>
          </p:cNvPr>
          <p:cNvGrpSpPr/>
          <p:nvPr userDrawn="1"/>
        </p:nvGrpSpPr>
        <p:grpSpPr>
          <a:xfrm>
            <a:off x="7524040" y="3519281"/>
            <a:ext cx="1188720" cy="1186193"/>
            <a:chOff x="0" y="0"/>
            <a:chExt cx="812800" cy="812800"/>
          </a:xfrm>
        </p:grpSpPr>
        <p:sp>
          <p:nvSpPr>
            <p:cNvPr id="35" name="Freeform 8">
              <a:extLst>
                <a:ext uri="{FF2B5EF4-FFF2-40B4-BE49-F238E27FC236}">
                  <a16:creationId xmlns:a16="http://schemas.microsoft.com/office/drawing/2014/main" id="{8A3E204B-6477-3AA7-8E34-C5CB91B86AD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6" name="TextBox 9">
              <a:extLst>
                <a:ext uri="{FF2B5EF4-FFF2-40B4-BE49-F238E27FC236}">
                  <a16:creationId xmlns:a16="http://schemas.microsoft.com/office/drawing/2014/main" id="{0A6DAE37-BDA3-D7DD-118F-F6C33AB0921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7" name="Group 22">
            <a:extLst>
              <a:ext uri="{FF2B5EF4-FFF2-40B4-BE49-F238E27FC236}">
                <a16:creationId xmlns:a16="http://schemas.microsoft.com/office/drawing/2014/main" id="{6EF67458-A6E2-CAEF-E4AB-7921653811B7}"/>
              </a:ext>
            </a:extLst>
          </p:cNvPr>
          <p:cNvGrpSpPr>
            <a:grpSpLocks noChangeAspect="1"/>
          </p:cNvGrpSpPr>
          <p:nvPr userDrawn="1"/>
        </p:nvGrpSpPr>
        <p:grpSpPr>
          <a:xfrm>
            <a:off x="7194790" y="1316736"/>
            <a:ext cx="1819920" cy="2523799"/>
            <a:chOff x="76200" y="-532550"/>
            <a:chExt cx="898726" cy="1269150"/>
          </a:xfrm>
        </p:grpSpPr>
        <p:sp>
          <p:nvSpPr>
            <p:cNvPr id="38" name="Freeform 23">
              <a:extLst>
                <a:ext uri="{FF2B5EF4-FFF2-40B4-BE49-F238E27FC236}">
                  <a16:creationId xmlns:a16="http://schemas.microsoft.com/office/drawing/2014/main" id="{4AF85E87-9DB4-3097-F9A4-81FCA5E8D4E9}"/>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9" name="TextBox 24">
              <a:extLst>
                <a:ext uri="{FF2B5EF4-FFF2-40B4-BE49-F238E27FC236}">
                  <a16:creationId xmlns:a16="http://schemas.microsoft.com/office/drawing/2014/main" id="{25E5D28D-D592-B53A-8505-2C1D34CA8EEF}"/>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40" name="Group 28">
            <a:extLst>
              <a:ext uri="{FF2B5EF4-FFF2-40B4-BE49-F238E27FC236}">
                <a16:creationId xmlns:a16="http://schemas.microsoft.com/office/drawing/2014/main" id="{0E9EA55D-02D6-2314-70E8-EF812019944B}"/>
              </a:ext>
            </a:extLst>
          </p:cNvPr>
          <p:cNvGrpSpPr/>
          <p:nvPr userDrawn="1"/>
        </p:nvGrpSpPr>
        <p:grpSpPr>
          <a:xfrm>
            <a:off x="5430664" y="2103120"/>
            <a:ext cx="1049261" cy="1049261"/>
            <a:chOff x="0" y="28062"/>
            <a:chExt cx="812800" cy="812800"/>
          </a:xfrm>
        </p:grpSpPr>
        <p:sp>
          <p:nvSpPr>
            <p:cNvPr id="41" name="Freeform 29">
              <a:extLst>
                <a:ext uri="{FF2B5EF4-FFF2-40B4-BE49-F238E27FC236}">
                  <a16:creationId xmlns:a16="http://schemas.microsoft.com/office/drawing/2014/main" id="{65D80B05-C85B-581D-A4E4-F687EBB0AB64}"/>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2" name="TextBox 30">
              <a:extLst>
                <a:ext uri="{FF2B5EF4-FFF2-40B4-BE49-F238E27FC236}">
                  <a16:creationId xmlns:a16="http://schemas.microsoft.com/office/drawing/2014/main" id="{4E331A96-4C31-E2C9-6FB6-716175A9C19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43" name="Graphic 42" descr="Open book outline">
            <a:extLst>
              <a:ext uri="{FF2B5EF4-FFF2-40B4-BE49-F238E27FC236}">
                <a16:creationId xmlns:a16="http://schemas.microsoft.com/office/drawing/2014/main" id="{885267A3-5886-377C-3570-38B71BCF4A6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517325" y="1437730"/>
            <a:ext cx="1327451" cy="1323316"/>
          </a:xfrm>
          <a:prstGeom prst="rect">
            <a:avLst/>
          </a:prstGeom>
        </p:spPr>
      </p:pic>
      <p:sp>
        <p:nvSpPr>
          <p:cNvPr id="44" name="Freeform 39">
            <a:extLst>
              <a:ext uri="{FF2B5EF4-FFF2-40B4-BE49-F238E27FC236}">
                <a16:creationId xmlns:a16="http://schemas.microsoft.com/office/drawing/2014/main" id="{DFA58652-6F66-1210-E56E-8C39EA8E5F53}"/>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BE16594B-DECE-D72E-B683-B30ACC3758D4}"/>
              </a:ext>
            </a:extLst>
          </p:cNvPr>
          <p:cNvSpPr>
            <a:spLocks noGrp="1"/>
          </p:cNvSpPr>
          <p:nvPr>
            <p:ph type="body" sz="quarter" idx="10"/>
          </p:nvPr>
        </p:nvSpPr>
        <p:spPr>
          <a:xfrm>
            <a:off x="6688856"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1527614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q - Reflect">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cxnSp>
        <p:nvCxnSpPr>
          <p:cNvPr id="2" name="Straight Connector 1">
            <a:extLst>
              <a:ext uri="{FF2B5EF4-FFF2-40B4-BE49-F238E27FC236}">
                <a16:creationId xmlns:a16="http://schemas.microsoft.com/office/drawing/2014/main" id="{1D0836EC-0B13-2F9F-716D-F6A8E54322C2}"/>
              </a:ext>
            </a:extLst>
          </p:cNvPr>
          <p:cNvCxnSpPr>
            <a:cxnSpLocks/>
          </p:cNvCxnSpPr>
          <p:nvPr userDrawn="1"/>
        </p:nvCxnSpPr>
        <p:spPr>
          <a:xfrm flipV="1">
            <a:off x="5943600" y="3218688"/>
            <a:ext cx="0" cy="6807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37296E6-F551-B24D-E3A6-E4833BD6BFA1}"/>
              </a:ext>
            </a:extLst>
          </p:cNvPr>
          <p:cNvCxnSpPr>
            <a:cxnSpLocks/>
          </p:cNvCxnSpPr>
          <p:nvPr userDrawn="1"/>
        </p:nvCxnSpPr>
        <p:spPr>
          <a:xfrm flipV="1">
            <a:off x="10324098" y="2929888"/>
            <a:ext cx="0" cy="864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F39C5AF-D6C3-B65E-DD71-2DA98F342E9F}"/>
              </a:ext>
            </a:extLst>
          </p:cNvPr>
          <p:cNvCxnSpPr>
            <a:cxnSpLocks/>
          </p:cNvCxnSpPr>
          <p:nvPr userDrawn="1"/>
        </p:nvCxnSpPr>
        <p:spPr>
          <a:xfrm flipH="1" flipV="1">
            <a:off x="4032504" y="3209544"/>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98C6AFE-B243-F73D-3727-5B2BB71FE52A}"/>
              </a:ext>
            </a:extLst>
          </p:cNvPr>
          <p:cNvCxnSpPr>
            <a:cxnSpLocks/>
          </p:cNvCxnSpPr>
          <p:nvPr userDrawn="1"/>
        </p:nvCxnSpPr>
        <p:spPr>
          <a:xfrm flipH="1" flipV="1">
            <a:off x="1853938" y="3218688"/>
            <a:ext cx="1" cy="778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utoShape 5">
            <a:extLst>
              <a:ext uri="{FF2B5EF4-FFF2-40B4-BE49-F238E27FC236}">
                <a16:creationId xmlns:a16="http://schemas.microsoft.com/office/drawing/2014/main" id="{CAFE3B67-BCB6-2C1D-430A-D72A55351928}"/>
              </a:ext>
            </a:extLst>
          </p:cNvPr>
          <p:cNvSpPr/>
          <p:nvPr userDrawn="1"/>
        </p:nvSpPr>
        <p:spPr>
          <a:xfrm flipV="1">
            <a:off x="-11340" y="4159880"/>
            <a:ext cx="12312878" cy="4381"/>
          </a:xfrm>
          <a:prstGeom prst="line">
            <a:avLst/>
          </a:prstGeom>
          <a:ln w="47625" cap="flat">
            <a:solidFill>
              <a:schemeClr val="tx1"/>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7" name="Group 16">
            <a:extLst>
              <a:ext uri="{FF2B5EF4-FFF2-40B4-BE49-F238E27FC236}">
                <a16:creationId xmlns:a16="http://schemas.microsoft.com/office/drawing/2014/main" id="{7A99ED3E-64E0-2512-623C-4268D854FFDD}"/>
              </a:ext>
            </a:extLst>
          </p:cNvPr>
          <p:cNvGrpSpPr/>
          <p:nvPr userDrawn="1"/>
        </p:nvGrpSpPr>
        <p:grpSpPr>
          <a:xfrm>
            <a:off x="5596128" y="3776472"/>
            <a:ext cx="731096" cy="731096"/>
            <a:chOff x="0" y="0"/>
            <a:chExt cx="812800" cy="812800"/>
          </a:xfrm>
        </p:grpSpPr>
        <p:sp>
          <p:nvSpPr>
            <p:cNvPr id="8" name="Freeform 17">
              <a:extLst>
                <a:ext uri="{FF2B5EF4-FFF2-40B4-BE49-F238E27FC236}">
                  <a16:creationId xmlns:a16="http://schemas.microsoft.com/office/drawing/2014/main" id="{E4728AFD-B82E-371D-4CE6-2D64828868E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6CE"/>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9" name="TextBox 18">
              <a:extLst>
                <a:ext uri="{FF2B5EF4-FFF2-40B4-BE49-F238E27FC236}">
                  <a16:creationId xmlns:a16="http://schemas.microsoft.com/office/drawing/2014/main" id="{E0EF1E53-0E68-95A9-6330-F9C5171F9A4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sp>
        <p:nvSpPr>
          <p:cNvPr id="10" name="Freeform 38">
            <a:extLst>
              <a:ext uri="{FF2B5EF4-FFF2-40B4-BE49-F238E27FC236}">
                <a16:creationId xmlns:a16="http://schemas.microsoft.com/office/drawing/2014/main" id="{D98144FB-5AA9-D1E0-1988-90CA715DEC30}"/>
              </a:ext>
            </a:extLst>
          </p:cNvPr>
          <p:cNvSpPr/>
          <p:nvPr userDrawn="1"/>
        </p:nvSpPr>
        <p:spPr>
          <a:xfrm>
            <a:off x="3763872" y="2313316"/>
            <a:ext cx="554034" cy="520792"/>
          </a:xfrm>
          <a:custGeom>
            <a:avLst/>
            <a:gdLst/>
            <a:ahLst/>
            <a:cxnLst/>
            <a:rect l="l" t="t" r="r" b="b"/>
            <a:pathLst>
              <a:path w="831051" h="781188">
                <a:moveTo>
                  <a:pt x="0" y="0"/>
                </a:moveTo>
                <a:lnTo>
                  <a:pt x="831051" y="0"/>
                </a:lnTo>
                <a:lnTo>
                  <a:pt x="831051" y="781188"/>
                </a:lnTo>
                <a:lnTo>
                  <a:pt x="0" y="7811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cxnSp>
        <p:nvCxnSpPr>
          <p:cNvPr id="12" name="Straight Connector 11">
            <a:extLst>
              <a:ext uri="{FF2B5EF4-FFF2-40B4-BE49-F238E27FC236}">
                <a16:creationId xmlns:a16="http://schemas.microsoft.com/office/drawing/2014/main" id="{11DDF97E-C2AB-8577-736E-5CEDADEB21A1}"/>
              </a:ext>
            </a:extLst>
          </p:cNvPr>
          <p:cNvCxnSpPr>
            <a:cxnSpLocks/>
          </p:cNvCxnSpPr>
          <p:nvPr userDrawn="1"/>
        </p:nvCxnSpPr>
        <p:spPr>
          <a:xfrm flipV="1">
            <a:off x="8092440" y="3209544"/>
            <a:ext cx="0" cy="662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37">
            <a:extLst>
              <a:ext uri="{FF2B5EF4-FFF2-40B4-BE49-F238E27FC236}">
                <a16:creationId xmlns:a16="http://schemas.microsoft.com/office/drawing/2014/main" id="{5DF9C2E8-BE73-3383-5E5F-59A3EFA24B0F}"/>
              </a:ext>
            </a:extLst>
          </p:cNvPr>
          <p:cNvSpPr>
            <a:spLocks noChangeAspect="1"/>
          </p:cNvSpPr>
          <p:nvPr userDrawn="1"/>
        </p:nvSpPr>
        <p:spPr>
          <a:xfrm>
            <a:off x="1537409" y="2314248"/>
            <a:ext cx="640080" cy="615640"/>
          </a:xfrm>
          <a:custGeom>
            <a:avLst/>
            <a:gdLst/>
            <a:ahLst/>
            <a:cxnLst/>
            <a:rect l="l" t="t" r="r" b="b"/>
            <a:pathLst>
              <a:path w="834155" h="804960">
                <a:moveTo>
                  <a:pt x="0" y="0"/>
                </a:moveTo>
                <a:lnTo>
                  <a:pt x="834156" y="0"/>
                </a:lnTo>
                <a:lnTo>
                  <a:pt x="834156" y="804960"/>
                </a:lnTo>
                <a:lnTo>
                  <a:pt x="0" y="8049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4" name="TextBox 44">
            <a:extLst>
              <a:ext uri="{FF2B5EF4-FFF2-40B4-BE49-F238E27FC236}">
                <a16:creationId xmlns:a16="http://schemas.microsoft.com/office/drawing/2014/main" id="{642C50A3-459D-CB84-8AC7-62D745DBFFA7}"/>
              </a:ext>
            </a:extLst>
          </p:cNvPr>
          <p:cNvSpPr txBox="1"/>
          <p:nvPr userDrawn="1"/>
        </p:nvSpPr>
        <p:spPr>
          <a:xfrm>
            <a:off x="9209639" y="4937760"/>
            <a:ext cx="2228917" cy="34163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6"/>
              </a:lnSpc>
              <a:spcBef>
                <a:spcPct val="0"/>
              </a:spcBef>
            </a:pPr>
            <a:r>
              <a:rPr lang="en-US" sz="3600" b="1">
                <a:latin typeface="Lexend Light Light"/>
              </a:rPr>
              <a:t>Reflect</a:t>
            </a:r>
          </a:p>
        </p:txBody>
      </p:sp>
      <p:grpSp>
        <p:nvGrpSpPr>
          <p:cNvPr id="15" name="Group 57">
            <a:extLst>
              <a:ext uri="{FF2B5EF4-FFF2-40B4-BE49-F238E27FC236}">
                <a16:creationId xmlns:a16="http://schemas.microsoft.com/office/drawing/2014/main" id="{9E9049E7-FEC9-BA65-08EE-A00D523EB63E}"/>
              </a:ext>
            </a:extLst>
          </p:cNvPr>
          <p:cNvGrpSpPr/>
          <p:nvPr userDrawn="1"/>
        </p:nvGrpSpPr>
        <p:grpSpPr>
          <a:xfrm>
            <a:off x="1484285" y="3776472"/>
            <a:ext cx="731096" cy="731096"/>
            <a:chOff x="0" y="0"/>
            <a:chExt cx="812800" cy="812800"/>
          </a:xfrm>
        </p:grpSpPr>
        <p:sp>
          <p:nvSpPr>
            <p:cNvPr id="16" name="Freeform 58">
              <a:extLst>
                <a:ext uri="{FF2B5EF4-FFF2-40B4-BE49-F238E27FC236}">
                  <a16:creationId xmlns:a16="http://schemas.microsoft.com/office/drawing/2014/main" id="{83AD7D07-1AE6-B492-85E8-B6A879064A5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17" name="TextBox 59">
              <a:extLst>
                <a:ext uri="{FF2B5EF4-FFF2-40B4-BE49-F238E27FC236}">
                  <a16:creationId xmlns:a16="http://schemas.microsoft.com/office/drawing/2014/main" id="{0008F39A-469E-FCFE-2A59-95B36054DEEB}"/>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18" name="Group 25">
            <a:extLst>
              <a:ext uri="{FF2B5EF4-FFF2-40B4-BE49-F238E27FC236}">
                <a16:creationId xmlns:a16="http://schemas.microsoft.com/office/drawing/2014/main" id="{A589FC5B-7750-36F5-F819-749ADF938207}"/>
              </a:ext>
            </a:extLst>
          </p:cNvPr>
          <p:cNvGrpSpPr/>
          <p:nvPr userDrawn="1"/>
        </p:nvGrpSpPr>
        <p:grpSpPr>
          <a:xfrm>
            <a:off x="1326176" y="2103120"/>
            <a:ext cx="1049262" cy="2111752"/>
            <a:chOff x="-1" y="-899248"/>
            <a:chExt cx="812800" cy="1635848"/>
          </a:xfrm>
        </p:grpSpPr>
        <p:sp>
          <p:nvSpPr>
            <p:cNvPr id="19" name="TextBox 27">
              <a:extLst>
                <a:ext uri="{FF2B5EF4-FFF2-40B4-BE49-F238E27FC236}">
                  <a16:creationId xmlns:a16="http://schemas.microsoft.com/office/drawing/2014/main" id="{0C77628C-A23D-6F3D-8AAC-6F4876D3E1D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0" name="Freeform 26">
              <a:extLst>
                <a:ext uri="{FF2B5EF4-FFF2-40B4-BE49-F238E27FC236}">
                  <a16:creationId xmlns:a16="http://schemas.microsoft.com/office/drawing/2014/main" id="{48110183-5C3D-5DC5-6EB7-9D9DFBBA3F34}"/>
                </a:ext>
              </a:extLst>
            </p:cNvPr>
            <p:cNvSpPr/>
            <p:nvPr/>
          </p:nvSpPr>
          <p:spPr>
            <a:xfrm>
              <a:off x="-1" y="-899248"/>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alpha val="0"/>
              </a:schemeClr>
            </a:solidFill>
            <a:ln w="152400" cap="sq">
              <a:solidFill>
                <a:schemeClr val="accent2"/>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1" name="Group 57">
            <a:extLst>
              <a:ext uri="{FF2B5EF4-FFF2-40B4-BE49-F238E27FC236}">
                <a16:creationId xmlns:a16="http://schemas.microsoft.com/office/drawing/2014/main" id="{C2B3912B-5163-89E6-C9C2-F7E7FF3E0B50}"/>
              </a:ext>
            </a:extLst>
          </p:cNvPr>
          <p:cNvGrpSpPr/>
          <p:nvPr userDrawn="1"/>
        </p:nvGrpSpPr>
        <p:grpSpPr>
          <a:xfrm>
            <a:off x="3666744" y="3776472"/>
            <a:ext cx="731096" cy="731096"/>
            <a:chOff x="0" y="0"/>
            <a:chExt cx="812800" cy="812800"/>
          </a:xfrm>
        </p:grpSpPr>
        <p:sp>
          <p:nvSpPr>
            <p:cNvPr id="22" name="Freeform 58">
              <a:extLst>
                <a:ext uri="{FF2B5EF4-FFF2-40B4-BE49-F238E27FC236}">
                  <a16:creationId xmlns:a16="http://schemas.microsoft.com/office/drawing/2014/main" id="{1CFBA35C-B26D-4ED6-A603-B2961ED6C8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EAE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3" name="TextBox 59">
              <a:extLst>
                <a:ext uri="{FF2B5EF4-FFF2-40B4-BE49-F238E27FC236}">
                  <a16:creationId xmlns:a16="http://schemas.microsoft.com/office/drawing/2014/main" id="{729479C7-B29F-C450-5085-06700E97FFC3}"/>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24" name="Group 25">
            <a:extLst>
              <a:ext uri="{FF2B5EF4-FFF2-40B4-BE49-F238E27FC236}">
                <a16:creationId xmlns:a16="http://schemas.microsoft.com/office/drawing/2014/main" id="{66F6CBFB-6021-943D-2375-8036B07BCCF8}"/>
              </a:ext>
            </a:extLst>
          </p:cNvPr>
          <p:cNvGrpSpPr/>
          <p:nvPr userDrawn="1"/>
        </p:nvGrpSpPr>
        <p:grpSpPr>
          <a:xfrm>
            <a:off x="3520440" y="2103120"/>
            <a:ext cx="1049262" cy="2049993"/>
            <a:chOff x="33348" y="-851407"/>
            <a:chExt cx="812800" cy="1588007"/>
          </a:xfrm>
        </p:grpSpPr>
        <p:sp>
          <p:nvSpPr>
            <p:cNvPr id="25" name="TextBox 27">
              <a:extLst>
                <a:ext uri="{FF2B5EF4-FFF2-40B4-BE49-F238E27FC236}">
                  <a16:creationId xmlns:a16="http://schemas.microsoft.com/office/drawing/2014/main" id="{807630FD-2291-3AE5-D047-EA486491CF6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26" name="Freeform 26">
              <a:extLst>
                <a:ext uri="{FF2B5EF4-FFF2-40B4-BE49-F238E27FC236}">
                  <a16:creationId xmlns:a16="http://schemas.microsoft.com/office/drawing/2014/main" id="{984953FE-DA44-5EB7-32AE-DD06C4E23B65}"/>
                </a:ext>
              </a:extLst>
            </p:cNvPr>
            <p:cNvSpPr/>
            <p:nvPr/>
          </p:nvSpPr>
          <p:spPr>
            <a:xfrm>
              <a:off x="33348" y="-851407"/>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CDEAEA"/>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grpSp>
        <p:nvGrpSpPr>
          <p:cNvPr id="27" name="Group 28">
            <a:extLst>
              <a:ext uri="{FF2B5EF4-FFF2-40B4-BE49-F238E27FC236}">
                <a16:creationId xmlns:a16="http://schemas.microsoft.com/office/drawing/2014/main" id="{C94770F2-C9C6-BCC0-FF25-63B9B90AEAF2}"/>
              </a:ext>
            </a:extLst>
          </p:cNvPr>
          <p:cNvGrpSpPr/>
          <p:nvPr userDrawn="1"/>
        </p:nvGrpSpPr>
        <p:grpSpPr>
          <a:xfrm>
            <a:off x="5430664" y="2103120"/>
            <a:ext cx="1049261" cy="1049261"/>
            <a:chOff x="0" y="28062"/>
            <a:chExt cx="812800" cy="812800"/>
          </a:xfrm>
        </p:grpSpPr>
        <p:sp>
          <p:nvSpPr>
            <p:cNvPr id="28" name="Freeform 29">
              <a:extLst>
                <a:ext uri="{FF2B5EF4-FFF2-40B4-BE49-F238E27FC236}">
                  <a16:creationId xmlns:a16="http://schemas.microsoft.com/office/drawing/2014/main" id="{E27DD4FE-09CB-D7D5-7455-943864857BEF}"/>
                </a:ext>
              </a:extLst>
            </p:cNvPr>
            <p:cNvSpPr/>
            <p:nvPr/>
          </p:nvSpPr>
          <p:spPr>
            <a:xfrm>
              <a:off x="0" y="28062"/>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00A6CE"/>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29" name="TextBox 30">
              <a:extLst>
                <a:ext uri="{FF2B5EF4-FFF2-40B4-BE49-F238E27FC236}">
                  <a16:creationId xmlns:a16="http://schemas.microsoft.com/office/drawing/2014/main" id="{D58B94CC-C66D-A61F-73E4-3AF6FD91B584}"/>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pic>
        <p:nvPicPr>
          <p:cNvPr id="30" name="Graphic 29" descr="Open book outline">
            <a:extLst>
              <a:ext uri="{FF2B5EF4-FFF2-40B4-BE49-F238E27FC236}">
                <a16:creationId xmlns:a16="http://schemas.microsoft.com/office/drawing/2014/main" id="{47AD6E70-B3C3-64F9-89C5-661748312D5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726680" y="2284744"/>
            <a:ext cx="731520" cy="729242"/>
          </a:xfrm>
          <a:prstGeom prst="rect">
            <a:avLst/>
          </a:prstGeom>
        </p:spPr>
      </p:pic>
      <p:sp>
        <p:nvSpPr>
          <p:cNvPr id="31" name="Freeform 39">
            <a:extLst>
              <a:ext uri="{FF2B5EF4-FFF2-40B4-BE49-F238E27FC236}">
                <a16:creationId xmlns:a16="http://schemas.microsoft.com/office/drawing/2014/main" id="{90DF0E49-5848-9DA6-89B1-D91A607DD27C}"/>
              </a:ext>
            </a:extLst>
          </p:cNvPr>
          <p:cNvSpPr/>
          <p:nvPr userDrawn="1"/>
        </p:nvSpPr>
        <p:spPr>
          <a:xfrm>
            <a:off x="5665034" y="2319098"/>
            <a:ext cx="570016" cy="572161"/>
          </a:xfrm>
          <a:custGeom>
            <a:avLst/>
            <a:gdLst/>
            <a:ahLst/>
            <a:cxnLst/>
            <a:rect l="l" t="t" r="r" b="b"/>
            <a:pathLst>
              <a:path w="855024" h="858242">
                <a:moveTo>
                  <a:pt x="0" y="0"/>
                </a:moveTo>
                <a:lnTo>
                  <a:pt x="855024" y="0"/>
                </a:lnTo>
                <a:lnTo>
                  <a:pt x="855024" y="858242"/>
                </a:lnTo>
                <a:lnTo>
                  <a:pt x="0" y="8582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grpSp>
        <p:nvGrpSpPr>
          <p:cNvPr id="32" name="Group 7">
            <a:extLst>
              <a:ext uri="{FF2B5EF4-FFF2-40B4-BE49-F238E27FC236}">
                <a16:creationId xmlns:a16="http://schemas.microsoft.com/office/drawing/2014/main" id="{E6FDC3D2-E0D1-B533-2230-20FD8B39F714}"/>
              </a:ext>
            </a:extLst>
          </p:cNvPr>
          <p:cNvGrpSpPr/>
          <p:nvPr userDrawn="1"/>
        </p:nvGrpSpPr>
        <p:grpSpPr>
          <a:xfrm>
            <a:off x="9729738" y="3560015"/>
            <a:ext cx="1188720" cy="1186193"/>
            <a:chOff x="0" y="0"/>
            <a:chExt cx="812800" cy="812800"/>
          </a:xfrm>
        </p:grpSpPr>
        <p:sp>
          <p:nvSpPr>
            <p:cNvPr id="33" name="Freeform 8">
              <a:extLst>
                <a:ext uri="{FF2B5EF4-FFF2-40B4-BE49-F238E27FC236}">
                  <a16:creationId xmlns:a16="http://schemas.microsoft.com/office/drawing/2014/main" id="{F7260524-FDB4-59EB-4686-9612303DF6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5835"/>
            </a:solidFill>
          </p:spPr>
          <p:txBody>
            <a:bodyPr lIns="91440" tIns="45720" rIns="91440" bIns="4572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4" name="TextBox 9">
              <a:extLst>
                <a:ext uri="{FF2B5EF4-FFF2-40B4-BE49-F238E27FC236}">
                  <a16:creationId xmlns:a16="http://schemas.microsoft.com/office/drawing/2014/main" id="{92B6DBAF-7BB1-3A88-9079-3527DE238CD8}"/>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lang="en-US" sz="800">
                <a:ea typeface="Calibri"/>
                <a:cs typeface="Calibri"/>
              </a:endParaRPr>
            </a:p>
          </p:txBody>
        </p:sp>
      </p:grpSp>
      <p:grpSp>
        <p:nvGrpSpPr>
          <p:cNvPr id="35" name="Group 22">
            <a:extLst>
              <a:ext uri="{FF2B5EF4-FFF2-40B4-BE49-F238E27FC236}">
                <a16:creationId xmlns:a16="http://schemas.microsoft.com/office/drawing/2014/main" id="{B31CD93A-8021-1B38-4FA3-01B72FE928E6}"/>
              </a:ext>
            </a:extLst>
          </p:cNvPr>
          <p:cNvGrpSpPr>
            <a:grpSpLocks noChangeAspect="1"/>
          </p:cNvGrpSpPr>
          <p:nvPr userDrawn="1"/>
        </p:nvGrpSpPr>
        <p:grpSpPr>
          <a:xfrm>
            <a:off x="9412430" y="1316736"/>
            <a:ext cx="1819920" cy="2523799"/>
            <a:chOff x="76200" y="-532550"/>
            <a:chExt cx="898726" cy="1269150"/>
          </a:xfrm>
        </p:grpSpPr>
        <p:sp>
          <p:nvSpPr>
            <p:cNvPr id="36" name="Freeform 23">
              <a:extLst>
                <a:ext uri="{FF2B5EF4-FFF2-40B4-BE49-F238E27FC236}">
                  <a16:creationId xmlns:a16="http://schemas.microsoft.com/office/drawing/2014/main" id="{D5C1A35B-1C4E-EF96-C32F-716FD42643AE}"/>
                </a:ext>
              </a:extLst>
            </p:cNvPr>
            <p:cNvSpPr/>
            <p:nvPr/>
          </p:nvSpPr>
          <p:spPr>
            <a:xfrm>
              <a:off x="162126" y="-5325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F5F2"/>
            </a:solidFill>
            <a:ln w="152400" cap="sq">
              <a:solidFill>
                <a:srgbClr val="F05835"/>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37" name="TextBox 24">
              <a:extLst>
                <a:ext uri="{FF2B5EF4-FFF2-40B4-BE49-F238E27FC236}">
                  <a16:creationId xmlns:a16="http://schemas.microsoft.com/office/drawing/2014/main" id="{ACCB6CC4-B008-32A2-8A29-94109909FD6A}"/>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38" name="Group 19">
            <a:extLst>
              <a:ext uri="{FF2B5EF4-FFF2-40B4-BE49-F238E27FC236}">
                <a16:creationId xmlns:a16="http://schemas.microsoft.com/office/drawing/2014/main" id="{1FB9C737-A017-D975-742B-15335B431A7D}"/>
              </a:ext>
            </a:extLst>
          </p:cNvPr>
          <p:cNvGrpSpPr/>
          <p:nvPr userDrawn="1"/>
        </p:nvGrpSpPr>
        <p:grpSpPr>
          <a:xfrm>
            <a:off x="7744968" y="3776472"/>
            <a:ext cx="731096" cy="731096"/>
            <a:chOff x="0" y="0"/>
            <a:chExt cx="812800" cy="812800"/>
          </a:xfrm>
        </p:grpSpPr>
        <p:sp>
          <p:nvSpPr>
            <p:cNvPr id="39" name="Freeform 20">
              <a:extLst>
                <a:ext uri="{FF2B5EF4-FFF2-40B4-BE49-F238E27FC236}">
                  <a16:creationId xmlns:a16="http://schemas.microsoft.com/office/drawing/2014/main" id="{B640D57D-FE1B-2343-13A2-384D7749131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64B9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0" name="TextBox 21">
              <a:extLst>
                <a:ext uri="{FF2B5EF4-FFF2-40B4-BE49-F238E27FC236}">
                  <a16:creationId xmlns:a16="http://schemas.microsoft.com/office/drawing/2014/main" id="{BA9D31B4-3A34-C02F-65B0-7C986EB4F5AC}"/>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spcBef>
                  <a:spcPct val="0"/>
                </a:spcBef>
              </a:pPr>
              <a:endParaRPr sz="800"/>
            </a:p>
          </p:txBody>
        </p:sp>
      </p:grpSp>
      <p:grpSp>
        <p:nvGrpSpPr>
          <p:cNvPr id="41" name="Group 54">
            <a:extLst>
              <a:ext uri="{FF2B5EF4-FFF2-40B4-BE49-F238E27FC236}">
                <a16:creationId xmlns:a16="http://schemas.microsoft.com/office/drawing/2014/main" id="{B138BD8F-0128-9AEE-3A5A-04563D5628D5}"/>
              </a:ext>
            </a:extLst>
          </p:cNvPr>
          <p:cNvGrpSpPr/>
          <p:nvPr userDrawn="1"/>
        </p:nvGrpSpPr>
        <p:grpSpPr>
          <a:xfrm>
            <a:off x="6845731" y="2093977"/>
            <a:ext cx="1783907" cy="2615757"/>
            <a:chOff x="76200" y="-1289673"/>
            <a:chExt cx="1381885" cy="2026273"/>
          </a:xfrm>
        </p:grpSpPr>
        <p:sp>
          <p:nvSpPr>
            <p:cNvPr id="42" name="Freeform 55">
              <a:extLst>
                <a:ext uri="{FF2B5EF4-FFF2-40B4-BE49-F238E27FC236}">
                  <a16:creationId xmlns:a16="http://schemas.microsoft.com/office/drawing/2014/main" id="{3E6A3BE9-E724-D36A-4BFF-2C8EB1F76BCB}"/>
                </a:ext>
              </a:extLst>
            </p:cNvPr>
            <p:cNvSpPr/>
            <p:nvPr/>
          </p:nvSpPr>
          <p:spPr>
            <a:xfrm>
              <a:off x="645285" y="-128967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52400" cap="sq">
              <a:solidFill>
                <a:srgbClr val="364B9F"/>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3" name="TextBox 56">
              <a:extLst>
                <a:ext uri="{FF2B5EF4-FFF2-40B4-BE49-F238E27FC236}">
                  <a16:creationId xmlns:a16="http://schemas.microsoft.com/office/drawing/2014/main" id="{E68575FE-4C67-3FDF-9C49-936122B9D175}"/>
                </a:ext>
              </a:extLst>
            </p:cNvPr>
            <p:cNvSpPr txBox="1"/>
            <p:nvPr/>
          </p:nvSpPr>
          <p:spPr>
            <a:xfrm>
              <a:off x="76200" y="38100"/>
              <a:ext cx="660400" cy="69850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44" name="Freeform 40">
            <a:extLst>
              <a:ext uri="{FF2B5EF4-FFF2-40B4-BE49-F238E27FC236}">
                <a16:creationId xmlns:a16="http://schemas.microsoft.com/office/drawing/2014/main" id="{71F443C1-47B5-CA04-280F-89EDEC32E9AE}"/>
              </a:ext>
            </a:extLst>
          </p:cNvPr>
          <p:cNvSpPr>
            <a:spLocks noChangeAspect="1"/>
          </p:cNvSpPr>
          <p:nvPr userDrawn="1"/>
        </p:nvSpPr>
        <p:spPr>
          <a:xfrm>
            <a:off x="9865753" y="1578087"/>
            <a:ext cx="1052695" cy="1050065"/>
          </a:xfrm>
          <a:custGeom>
            <a:avLst/>
            <a:gdLst/>
            <a:ahLst/>
            <a:cxnLst/>
            <a:rect l="l" t="t" r="r" b="b"/>
            <a:pathLst>
              <a:path w="886064" h="883849">
                <a:moveTo>
                  <a:pt x="0" y="0"/>
                </a:moveTo>
                <a:lnTo>
                  <a:pt x="886064" y="0"/>
                </a:lnTo>
                <a:lnTo>
                  <a:pt x="886064" y="883849"/>
                </a:lnTo>
                <a:lnTo>
                  <a:pt x="0" y="8838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US" sz="800"/>
          </a:p>
        </p:txBody>
      </p:sp>
      <p:sp>
        <p:nvSpPr>
          <p:cNvPr id="45" name="Text Placeholder 47">
            <a:extLst>
              <a:ext uri="{FF2B5EF4-FFF2-40B4-BE49-F238E27FC236}">
                <a16:creationId xmlns:a16="http://schemas.microsoft.com/office/drawing/2014/main" id="{9D31C217-5747-1F69-04BD-735B6844383A}"/>
              </a:ext>
            </a:extLst>
          </p:cNvPr>
          <p:cNvSpPr>
            <a:spLocks noGrp="1"/>
          </p:cNvSpPr>
          <p:nvPr>
            <p:ph type="body" sz="quarter" idx="10"/>
          </p:nvPr>
        </p:nvSpPr>
        <p:spPr>
          <a:xfrm>
            <a:off x="8847433" y="5376140"/>
            <a:ext cx="2877984" cy="964081"/>
          </a:xfrm>
        </p:spPr>
        <p:txBody>
          <a:bodyPr>
            <a:normAutofit/>
          </a:bodyPr>
          <a:lstStyle>
            <a:lvl1pPr marL="0" indent="0" algn="ctr">
              <a:buNone/>
              <a:defRPr sz="20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9310412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RI_Jr Explain">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13" name="Picture Placeholder 12">
            <a:extLst>
              <a:ext uri="{FF2B5EF4-FFF2-40B4-BE49-F238E27FC236}">
                <a16:creationId xmlns:a16="http://schemas.microsoft.com/office/drawing/2014/main" id="{23C890F8-FF43-7795-E74D-1B9E5BE24021}"/>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2977756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ncial /w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8EEF-B299-8AB7-E51A-7B8F289C499F}"/>
              </a:ext>
            </a:extLst>
          </p:cNvPr>
          <p:cNvSpPr>
            <a:spLocks noGrp="1"/>
          </p:cNvSpPr>
          <p:nvPr>
            <p:ph type="title"/>
          </p:nvPr>
        </p:nvSpPr>
        <p:spPr>
          <a:xfrm>
            <a:off x="210206" y="109093"/>
            <a:ext cx="11771587" cy="558419"/>
          </a:xfrm>
        </p:spPr>
        <p:txBody>
          <a:bodyPr>
            <a:normAutofit/>
          </a:bodyPr>
          <a:lstStyle>
            <a:lvl1pPr>
              <a:defRPr sz="3200"/>
            </a:lvl1pPr>
          </a:lstStyle>
          <a:p>
            <a:r>
              <a:rPr lang="en-US"/>
              <a:t>Click to edit Master title style</a:t>
            </a:r>
          </a:p>
        </p:txBody>
      </p:sp>
      <p:sp>
        <p:nvSpPr>
          <p:cNvPr id="4" name="Slide Number Placeholder 5">
            <a:extLst>
              <a:ext uri="{FF2B5EF4-FFF2-40B4-BE49-F238E27FC236}">
                <a16:creationId xmlns:a16="http://schemas.microsoft.com/office/drawing/2014/main" id="{8395A6FF-4DA3-3545-AAE8-74F6DBB4162C}"/>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5" name="Footer Placeholder 4">
            <a:extLst>
              <a:ext uri="{FF2B5EF4-FFF2-40B4-BE49-F238E27FC236}">
                <a16:creationId xmlns:a16="http://schemas.microsoft.com/office/drawing/2014/main" id="{BF4B07DC-AD4C-1396-F4B9-EF90A5FE65A6}"/>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6" name="Date Placeholder 3">
            <a:extLst>
              <a:ext uri="{FF2B5EF4-FFF2-40B4-BE49-F238E27FC236}">
                <a16:creationId xmlns:a16="http://schemas.microsoft.com/office/drawing/2014/main" id="{D5913703-A445-1AA6-FF9F-781BE54ED75E}"/>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5F30833C-F793-3B4A-BFA2-9FBD99C7E1E3}" type="datetime1">
              <a:rPr lang="en-US" smtClean="0"/>
              <a:t>9/7/25</a:t>
            </a:fld>
            <a:endParaRPr lang="en-US"/>
          </a:p>
        </p:txBody>
      </p:sp>
      <p:sp>
        <p:nvSpPr>
          <p:cNvPr id="8" name="Text Placeholder 7">
            <a:extLst>
              <a:ext uri="{FF2B5EF4-FFF2-40B4-BE49-F238E27FC236}">
                <a16:creationId xmlns:a16="http://schemas.microsoft.com/office/drawing/2014/main" id="{297618C2-4C47-F819-D471-118D51DD1014}"/>
              </a:ext>
            </a:extLst>
          </p:cNvPr>
          <p:cNvSpPr>
            <a:spLocks noGrp="1"/>
          </p:cNvSpPr>
          <p:nvPr>
            <p:ph type="body" sz="quarter" idx="13"/>
          </p:nvPr>
        </p:nvSpPr>
        <p:spPr>
          <a:xfrm>
            <a:off x="371475" y="5970588"/>
            <a:ext cx="11607800" cy="320675"/>
          </a:xfrm>
        </p:spPr>
        <p:txBody>
          <a:bodyPr>
            <a:noAutofit/>
          </a:bodyPr>
          <a:lstStyle>
            <a:lvl1pPr marL="0" indent="0">
              <a:buNone/>
              <a:defRPr sz="1100" i="1">
                <a:latin typeface="Libre Franklin" pitchFamily="2" charset="77"/>
              </a:defRPr>
            </a:lvl1pPr>
            <a:lvl2pPr>
              <a:defRPr sz="1100" i="1">
                <a:latin typeface="Libre Franklin" pitchFamily="2" charset="77"/>
              </a:defRPr>
            </a:lvl2pPr>
            <a:lvl3pPr>
              <a:defRPr sz="1100" i="1">
                <a:latin typeface="Libre Franklin" pitchFamily="2" charset="77"/>
              </a:defRPr>
            </a:lvl3pPr>
            <a:lvl4pPr>
              <a:defRPr sz="1100" i="1">
                <a:latin typeface="Libre Franklin" pitchFamily="2" charset="77"/>
              </a:defRPr>
            </a:lvl4pPr>
            <a:lvl5pPr>
              <a:defRPr sz="1100" i="1">
                <a:latin typeface="Libre Franklin" pitchFamily="2" charset="77"/>
              </a:defRPr>
            </a:lvl5pPr>
          </a:lstStyle>
          <a:p>
            <a:pPr lvl="0"/>
            <a:r>
              <a:rPr lang="en-US"/>
              <a:t>Click to edit Master text styles</a:t>
            </a:r>
          </a:p>
        </p:txBody>
      </p:sp>
      <p:pic>
        <p:nvPicPr>
          <p:cNvPr id="9" name="Picture 8">
            <a:extLst>
              <a:ext uri="{FF2B5EF4-FFF2-40B4-BE49-F238E27FC236}">
                <a16:creationId xmlns:a16="http://schemas.microsoft.com/office/drawing/2014/main" id="{E63D8DAE-5045-629F-C5B3-4084CC7AA8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2659616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RI_Jr Word Study">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7AD9E21-D871-134A-B86E-1B93F2482955}"/>
              </a:ext>
            </a:extLst>
          </p:cNvPr>
          <p:cNvSpPr>
            <a:spLocks noGrp="1"/>
          </p:cNvSpPr>
          <p:nvPr>
            <p:ph type="title"/>
          </p:nvPr>
        </p:nvSpPr>
        <p:spPr>
          <a:xfrm>
            <a:off x="212835" y="139927"/>
            <a:ext cx="11766331" cy="1325563"/>
          </a:xfrm>
        </p:spPr>
        <p:txBody>
          <a:bodyPr/>
          <a:lstStyle>
            <a:lvl1pPr>
              <a:defRPr b="1">
                <a:solidFill>
                  <a:srgbClr val="364B9F"/>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49D928FB-BE41-F000-4B67-6ABC23F3AAC3}"/>
              </a:ext>
            </a:extLst>
          </p:cNvPr>
          <p:cNvSpPr>
            <a:spLocks noGrp="1"/>
          </p:cNvSpPr>
          <p:nvPr>
            <p:ph sz="half" idx="10"/>
          </p:nvPr>
        </p:nvSpPr>
        <p:spPr>
          <a:xfrm>
            <a:off x="212834" y="1631988"/>
            <a:ext cx="6442798" cy="4469010"/>
          </a:xfrm>
        </p:spPr>
        <p:txBody>
          <a:bodyPr/>
          <a:lstStyle>
            <a:lvl1pPr>
              <a:defRPr>
                <a:solidFill>
                  <a:schemeClr val="accent2"/>
                </a:solidFill>
                <a:latin typeface="Lexend" pitchFamily="2" charset="77"/>
              </a:defRPr>
            </a:lvl1pPr>
            <a:lvl2pPr>
              <a:defRPr>
                <a:solidFill>
                  <a:schemeClr val="accent2"/>
                </a:solidFill>
                <a:latin typeface="Lexend" pitchFamily="2" charset="77"/>
              </a:defRPr>
            </a:lvl2pPr>
            <a:lvl3pPr>
              <a:defRPr>
                <a:solidFill>
                  <a:schemeClr val="accent2"/>
                </a:solidFill>
                <a:latin typeface="Lexend" pitchFamily="2" charset="77"/>
              </a:defRPr>
            </a:lvl3pPr>
            <a:lvl4pPr>
              <a:defRPr>
                <a:solidFill>
                  <a:schemeClr val="accent2"/>
                </a:solidFill>
                <a:latin typeface="Lexend" pitchFamily="2" charset="77"/>
              </a:defRPr>
            </a:lvl4pPr>
            <a:lvl5pPr>
              <a:defRPr>
                <a:solidFill>
                  <a:schemeClr val="accent2"/>
                </a:solidFill>
                <a:latin typeface="Lexend"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sp>
        <p:nvSpPr>
          <p:cNvPr id="2" name="Picture Placeholder 12">
            <a:extLst>
              <a:ext uri="{FF2B5EF4-FFF2-40B4-BE49-F238E27FC236}">
                <a16:creationId xmlns:a16="http://schemas.microsoft.com/office/drawing/2014/main" id="{7BE7D6EF-D805-D3A1-76A0-5A967B3C3DAB}"/>
              </a:ext>
            </a:extLst>
          </p:cNvPr>
          <p:cNvSpPr>
            <a:spLocks noGrp="1"/>
          </p:cNvSpPr>
          <p:nvPr>
            <p:ph type="pic" sz="quarter" idx="11"/>
          </p:nvPr>
        </p:nvSpPr>
        <p:spPr>
          <a:xfrm>
            <a:off x="6820628" y="1631988"/>
            <a:ext cx="5158537" cy="4933704"/>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41963374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RI_Jr Explor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6" y="136526"/>
            <a:ext cx="10977679"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42870988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RI_Jr Primary Sourc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5290165" cy="5426072"/>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p:nvPr>
        </p:nvSpPr>
        <p:spPr>
          <a:xfrm>
            <a:off x="1001487" y="136526"/>
            <a:ext cx="10977678" cy="962932"/>
          </a:xfrm>
          <a:prstGeom prst="rect">
            <a:avLst/>
          </a:prstGeom>
        </p:spPr>
        <p:txBody>
          <a:bodyPr vert="horz" lIns="91440" tIns="45720" rIns="91440" bIns="45720" rtlCol="0" anchor="ctr">
            <a:normAutofit/>
          </a:bodyPr>
          <a:lstStyle>
            <a:lvl1pPr>
              <a:defRPr>
                <a:solidFill>
                  <a:schemeClr val="accent3"/>
                </a:solidFill>
              </a:defRPr>
            </a:lvl1pPr>
          </a:lstStyle>
          <a:p>
            <a:endParaRPr lang="en-US"/>
          </a:p>
        </p:txBody>
      </p:sp>
      <p:pic>
        <p:nvPicPr>
          <p:cNvPr id="12" name="Picture 11" descr="A black and white logo&#10;&#10;Description automatically generated">
            <a:extLst>
              <a:ext uri="{FF2B5EF4-FFF2-40B4-BE49-F238E27FC236}">
                <a16:creationId xmlns:a16="http://schemas.microsoft.com/office/drawing/2014/main" id="{C418EB58-3742-3378-3784-61A4D222814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
        <p:nvSpPr>
          <p:cNvPr id="9" name="Picture Placeholder 8">
            <a:extLst>
              <a:ext uri="{FF2B5EF4-FFF2-40B4-BE49-F238E27FC236}">
                <a16:creationId xmlns:a16="http://schemas.microsoft.com/office/drawing/2014/main" id="{1F43625B-5A76-157A-0452-1AC70B80E839}"/>
              </a:ext>
            </a:extLst>
          </p:cNvPr>
          <p:cNvSpPr>
            <a:spLocks noGrp="1"/>
          </p:cNvSpPr>
          <p:nvPr>
            <p:ph type="pic" sz="quarter" idx="12"/>
          </p:nvPr>
        </p:nvSpPr>
        <p:spPr>
          <a:xfrm>
            <a:off x="6745001" y="1295401"/>
            <a:ext cx="5234164" cy="5285280"/>
          </a:xfrm>
          <a:effectLst>
            <a:outerShdw blurRad="177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7587320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RI_Jr Discu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F058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ack and white logo&#10;&#10;Description automatically generated">
            <a:extLst>
              <a:ext uri="{FF2B5EF4-FFF2-40B4-BE49-F238E27FC236}">
                <a16:creationId xmlns:a16="http://schemas.microsoft.com/office/drawing/2014/main" id="{FB285178-D1A7-EBB4-E3C0-A63748A314FE}"/>
              </a:ext>
            </a:extLst>
          </p:cNvPr>
          <p:cNvPicPr>
            <a:picLocks/>
          </p:cNvPicPr>
          <p:nvPr userDrawn="1"/>
        </p:nvPicPr>
        <p:blipFill>
          <a:blip r:embed="rId2" cstate="hqprint">
            <a:extLst>
              <a:ext uri="{28A0092B-C50C-407E-A947-70E740481C1C}">
                <a14:useLocalDpi xmlns:a14="http://schemas.microsoft.com/office/drawing/2010/main"/>
              </a:ext>
            </a:extLst>
          </a:blip>
          <a:stretch>
            <a:fillRect/>
          </a:stretch>
        </p:blipFill>
        <p:spPr>
          <a:xfrm>
            <a:off x="88910" y="6238839"/>
            <a:ext cx="1201607" cy="555885"/>
          </a:xfrm>
          <a:prstGeom prst="rect">
            <a:avLst/>
          </a:prstGeom>
        </p:spPr>
      </p:pic>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F05835"/>
                </a:solidFill>
              </a:defRPr>
            </a:lvl1pPr>
          </a:lstStyle>
          <a:p>
            <a:r>
              <a:rPr lang="en-US"/>
              <a:t>Discussion Questions</a:t>
            </a:r>
          </a:p>
        </p:txBody>
      </p:sp>
    </p:spTree>
    <p:extLst>
      <p:ext uri="{BB962C8B-B14F-4D97-AF65-F5344CB8AC3E}">
        <p14:creationId xmlns:p14="http://schemas.microsoft.com/office/powerpoint/2010/main" val="33202074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I_Jr Asses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E9D033-5E4A-B665-F0E4-FD119255FF85}"/>
              </a:ext>
            </a:extLst>
          </p:cNvPr>
          <p:cNvSpPr/>
          <p:nvPr userDrawn="1"/>
        </p:nvSpPr>
        <p:spPr>
          <a:xfrm>
            <a:off x="0" y="0"/>
            <a:ext cx="877617" cy="6858000"/>
          </a:xfrm>
          <a:prstGeom prst="rect">
            <a:avLst/>
          </a:prstGeom>
          <a:solidFill>
            <a:srgbClr val="364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C0F96E-2D76-183F-062B-8C51FBC5168C}"/>
              </a:ext>
            </a:extLst>
          </p:cNvPr>
          <p:cNvSpPr>
            <a:spLocks noGrp="1"/>
          </p:cNvSpPr>
          <p:nvPr>
            <p:ph idx="1"/>
          </p:nvPr>
        </p:nvSpPr>
        <p:spPr>
          <a:xfrm>
            <a:off x="1290517" y="1295401"/>
            <a:ext cx="10688648" cy="5268686"/>
          </a:xfrm>
          <a:solidFill>
            <a:schemeClr val="bg1"/>
          </a:solidFill>
        </p:spPr>
        <p:txBody>
          <a:bodyPr/>
          <a:lstStyle>
            <a:lvl1pPr>
              <a:defRPr sz="3200">
                <a:latin typeface="Lexend Light Light" pitchFamily="2" charset="77"/>
              </a:defRPr>
            </a:lvl1pPr>
            <a:lvl2pPr>
              <a:defRPr sz="2800">
                <a:latin typeface="Lexend Light Light" pitchFamily="2" charset="77"/>
              </a:defRPr>
            </a:lvl2pPr>
            <a:lvl3pPr>
              <a:defRPr sz="2400">
                <a:latin typeface="Lexend Light Light" pitchFamily="2" charset="77"/>
              </a:defRPr>
            </a:lvl3pPr>
            <a:lvl4pPr>
              <a:defRPr sz="2000">
                <a:latin typeface="Lexend Light Light" pitchFamily="2" charset="77"/>
              </a:defRPr>
            </a:lvl4pPr>
            <a:lvl5pPr>
              <a:defRPr sz="2000">
                <a:latin typeface="Lexend Light Ligh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1829140-4B6E-2564-5ED7-7AB90AC5031C}"/>
              </a:ext>
            </a:extLst>
          </p:cNvPr>
          <p:cNvSpPr>
            <a:spLocks noGrp="1"/>
          </p:cNvSpPr>
          <p:nvPr>
            <p:ph type="title" hasCustomPrompt="1"/>
          </p:nvPr>
        </p:nvSpPr>
        <p:spPr>
          <a:xfrm>
            <a:off x="1001486" y="136526"/>
            <a:ext cx="10977679" cy="962932"/>
          </a:xfrm>
          <a:prstGeom prst="rect">
            <a:avLst/>
          </a:prstGeom>
        </p:spPr>
        <p:txBody>
          <a:bodyPr vert="horz" lIns="91440" tIns="45720" rIns="91440" bIns="45720" rtlCol="0" anchor="ctr">
            <a:normAutofit/>
          </a:bodyPr>
          <a:lstStyle>
            <a:lvl1pPr>
              <a:defRPr>
                <a:solidFill>
                  <a:srgbClr val="364B9F"/>
                </a:solidFill>
              </a:defRPr>
            </a:lvl1pPr>
          </a:lstStyle>
          <a:p>
            <a:r>
              <a:rPr lang="en-US"/>
              <a:t>Assessment</a:t>
            </a:r>
          </a:p>
        </p:txBody>
      </p:sp>
      <p:pic>
        <p:nvPicPr>
          <p:cNvPr id="9" name="Picture 8" descr="A black and white logo with orange splash&#10;&#10;Description automatically generated">
            <a:extLst>
              <a:ext uri="{FF2B5EF4-FFF2-40B4-BE49-F238E27FC236}">
                <a16:creationId xmlns:a16="http://schemas.microsoft.com/office/drawing/2014/main" id="{D7797696-62B0-3ED0-015F-0FC07C8DA3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1440" y="6236208"/>
            <a:ext cx="1220415" cy="557784"/>
          </a:xfrm>
          <a:prstGeom prst="rect">
            <a:avLst/>
          </a:prstGeom>
        </p:spPr>
      </p:pic>
    </p:spTree>
    <p:extLst>
      <p:ext uri="{BB962C8B-B14F-4D97-AF65-F5344CB8AC3E}">
        <p14:creationId xmlns:p14="http://schemas.microsoft.com/office/powerpoint/2010/main" val="6411342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I_Jr Title">
    <p:bg>
      <p:bgPr>
        <a:solidFill>
          <a:srgbClr val="364B9F"/>
        </a:solidFill>
        <a:effectLst/>
      </p:bgPr>
    </p:bg>
    <p:spTree>
      <p:nvGrpSpPr>
        <p:cNvPr id="1" name=""/>
        <p:cNvGrpSpPr/>
        <p:nvPr/>
      </p:nvGrpSpPr>
      <p:grpSpPr>
        <a:xfrm>
          <a:off x="0" y="0"/>
          <a:ext cx="0" cy="0"/>
          <a:chOff x="0" y="0"/>
          <a:chExt cx="0" cy="0"/>
        </a:xfrm>
      </p:grpSpPr>
      <p:pic>
        <p:nvPicPr>
          <p:cNvPr id="2" name="Picture 1" descr="A black and white logo with orange and white letters&#10;&#10;Description automatically generated">
            <a:extLst>
              <a:ext uri="{FF2B5EF4-FFF2-40B4-BE49-F238E27FC236}">
                <a16:creationId xmlns:a16="http://schemas.microsoft.com/office/drawing/2014/main" id="{099089D4-93F6-B93A-8510-0579EE6DFFC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95015" y="1319331"/>
            <a:ext cx="6601968" cy="3017394"/>
          </a:xfrm>
          <a:prstGeom prst="rect">
            <a:avLst/>
          </a:prstGeom>
        </p:spPr>
      </p:pic>
      <p:sp>
        <p:nvSpPr>
          <p:cNvPr id="4" name="Text Placeholder 3">
            <a:extLst>
              <a:ext uri="{FF2B5EF4-FFF2-40B4-BE49-F238E27FC236}">
                <a16:creationId xmlns:a16="http://schemas.microsoft.com/office/drawing/2014/main" id="{F36B7462-3758-56C9-286D-5F719D392F2B}"/>
              </a:ext>
            </a:extLst>
          </p:cNvPr>
          <p:cNvSpPr>
            <a:spLocks noGrp="1"/>
          </p:cNvSpPr>
          <p:nvPr>
            <p:ph type="body" sz="quarter" idx="10"/>
          </p:nvPr>
        </p:nvSpPr>
        <p:spPr>
          <a:xfrm>
            <a:off x="969714" y="4601980"/>
            <a:ext cx="10252569" cy="1728436"/>
          </a:xfrm>
        </p:spPr>
        <p:txBody>
          <a:bodyPr anchor="t">
            <a:normAutofit/>
          </a:bodyPr>
          <a:lstStyle>
            <a:lvl1pPr marL="0" indent="0" algn="ctr">
              <a:buNone/>
              <a:defRPr sz="4000" b="0">
                <a:solidFill>
                  <a:schemeClr val="bg1"/>
                </a:solidFill>
                <a:latin typeface="Libre Baskerville" panose="02000000000000000000" pitchFamily="2" charset="0"/>
              </a:defRPr>
            </a:lvl1pPr>
            <a:lvl2pPr marL="457200" indent="0">
              <a:buNone/>
              <a:defRPr>
                <a:latin typeface="Libre Baskerville" panose="02000000000000000000" pitchFamily="2" charset="0"/>
              </a:defRPr>
            </a:lvl2pPr>
            <a:lvl3pPr marL="914400" indent="0">
              <a:buNone/>
              <a:defRPr>
                <a:latin typeface="Libre Baskerville" panose="02000000000000000000" pitchFamily="2" charset="0"/>
              </a:defRPr>
            </a:lvl3pPr>
            <a:lvl4pPr marL="1371600" indent="0">
              <a:buNone/>
              <a:defRPr>
                <a:latin typeface="Libre Baskerville" panose="02000000000000000000" pitchFamily="2" charset="0"/>
              </a:defRPr>
            </a:lvl4pPr>
            <a:lvl5pPr marL="1828800" indent="0">
              <a:buNone/>
              <a:defRPr>
                <a:latin typeface="Libre Baskerville" panose="02000000000000000000" pitchFamily="2" charset="0"/>
              </a:defRPr>
            </a:lvl5pPr>
          </a:lstStyle>
          <a:p>
            <a:pPr lvl="0"/>
            <a:r>
              <a:rPr lang="en-US"/>
              <a:t>Click to edit Master text styles</a:t>
            </a:r>
          </a:p>
        </p:txBody>
      </p:sp>
    </p:spTree>
    <p:extLst>
      <p:ext uri="{BB962C8B-B14F-4D97-AF65-F5344CB8AC3E}">
        <p14:creationId xmlns:p14="http://schemas.microsoft.com/office/powerpoint/2010/main" val="15456875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RI_Jr Color Key">
    <p:bg>
      <p:bgPr>
        <a:solidFill>
          <a:schemeClr val="bg2"/>
        </a:solidFill>
        <a:effectLst/>
      </p:bgPr>
    </p:bg>
    <p:spTree>
      <p:nvGrpSpPr>
        <p:cNvPr id="1" name=""/>
        <p:cNvGrpSpPr/>
        <p:nvPr/>
      </p:nvGrpSpPr>
      <p:grpSpPr>
        <a:xfrm>
          <a:off x="0" y="0"/>
          <a:ext cx="0" cy="0"/>
          <a:chOff x="0" y="0"/>
          <a:chExt cx="0" cy="0"/>
        </a:xfrm>
      </p:grpSpPr>
      <p:pic>
        <p:nvPicPr>
          <p:cNvPr id="11" name="Picture 10" descr="A black and orange logo&#10;&#10;Description automatically generated">
            <a:extLst>
              <a:ext uri="{FF2B5EF4-FFF2-40B4-BE49-F238E27FC236}">
                <a16:creationId xmlns:a16="http://schemas.microsoft.com/office/drawing/2014/main" id="{F6566EDB-7F80-097C-21C6-3AB1097E1F9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3563" y="6236208"/>
            <a:ext cx="1200150" cy="552450"/>
          </a:xfrm>
          <a:prstGeom prst="rect">
            <a:avLst/>
          </a:prstGeom>
        </p:spPr>
      </p:pic>
      <p:pic>
        <p:nvPicPr>
          <p:cNvPr id="10" name="Graphic 9" descr="Pencil with solid fill">
            <a:extLst>
              <a:ext uri="{FF2B5EF4-FFF2-40B4-BE49-F238E27FC236}">
                <a16:creationId xmlns:a16="http://schemas.microsoft.com/office/drawing/2014/main" id="{1CDD34CC-4046-8FD3-B704-3D1268F7145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7515699" y="1803112"/>
            <a:ext cx="731520" cy="731520"/>
          </a:xfrm>
          <a:prstGeom prst="rect">
            <a:avLst/>
          </a:prstGeom>
        </p:spPr>
      </p:pic>
      <p:pic>
        <p:nvPicPr>
          <p:cNvPr id="12" name="Graphic 11" descr="Open book with solid fill">
            <a:extLst>
              <a:ext uri="{FF2B5EF4-FFF2-40B4-BE49-F238E27FC236}">
                <a16:creationId xmlns:a16="http://schemas.microsoft.com/office/drawing/2014/main" id="{7231E29E-222F-085E-5337-46AF69455F7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32607" y="4157359"/>
            <a:ext cx="719137" cy="719137"/>
          </a:xfrm>
          <a:prstGeom prst="rect">
            <a:avLst/>
          </a:prstGeom>
        </p:spPr>
      </p:pic>
      <p:sp>
        <p:nvSpPr>
          <p:cNvPr id="13" name="Rectangle 12">
            <a:extLst>
              <a:ext uri="{FF2B5EF4-FFF2-40B4-BE49-F238E27FC236}">
                <a16:creationId xmlns:a16="http://schemas.microsoft.com/office/drawing/2014/main" id="{E233BED7-5C4D-94FA-8A1E-C8224CBCA2CF}"/>
              </a:ext>
            </a:extLst>
          </p:cNvPr>
          <p:cNvSpPr/>
          <p:nvPr userDrawn="1"/>
        </p:nvSpPr>
        <p:spPr>
          <a:xfrm>
            <a:off x="212835" y="2757396"/>
            <a:ext cx="3749039" cy="2534132"/>
          </a:xfrm>
          <a:prstGeom prst="rect">
            <a:avLst/>
          </a:prstGeom>
          <a:solidFill>
            <a:srgbClr val="F05835"/>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Discussion</a:t>
            </a:r>
          </a:p>
        </p:txBody>
      </p:sp>
      <p:pic>
        <p:nvPicPr>
          <p:cNvPr id="8" name="Graphic 7" descr="Chat with solid fill">
            <a:extLst>
              <a:ext uri="{FF2B5EF4-FFF2-40B4-BE49-F238E27FC236}">
                <a16:creationId xmlns:a16="http://schemas.microsoft.com/office/drawing/2014/main" id="{F97462E7-332D-47D5-1F8B-0E37FFA7E98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2423" y="2757396"/>
            <a:ext cx="2133591" cy="2133591"/>
          </a:xfrm>
          <a:prstGeom prst="rect">
            <a:avLst/>
          </a:prstGeom>
        </p:spPr>
      </p:pic>
      <p:sp>
        <p:nvSpPr>
          <p:cNvPr id="15" name="Rectangle 14">
            <a:extLst>
              <a:ext uri="{FF2B5EF4-FFF2-40B4-BE49-F238E27FC236}">
                <a16:creationId xmlns:a16="http://schemas.microsoft.com/office/drawing/2014/main" id="{AC33BFFF-422A-54BA-D6AA-9A48B8800C2E}"/>
              </a:ext>
            </a:extLst>
          </p:cNvPr>
          <p:cNvSpPr/>
          <p:nvPr userDrawn="1"/>
        </p:nvSpPr>
        <p:spPr>
          <a:xfrm>
            <a:off x="4217655" y="2757396"/>
            <a:ext cx="3749039" cy="2534132"/>
          </a:xfrm>
          <a:prstGeom prst="rect">
            <a:avLst/>
          </a:prstGeom>
          <a:solidFill>
            <a:schemeClr val="accent3"/>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Primary Source</a:t>
            </a:r>
          </a:p>
        </p:txBody>
      </p:sp>
      <p:pic>
        <p:nvPicPr>
          <p:cNvPr id="16" name="Graphic 15" descr="Open book with solid fill">
            <a:extLst>
              <a:ext uri="{FF2B5EF4-FFF2-40B4-BE49-F238E27FC236}">
                <a16:creationId xmlns:a16="http://schemas.microsoft.com/office/drawing/2014/main" id="{980C4427-001B-0BA2-8CF5-9041D6E79C7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81456" y="2891561"/>
            <a:ext cx="1681761" cy="1681761"/>
          </a:xfrm>
          <a:prstGeom prst="rect">
            <a:avLst/>
          </a:prstGeom>
        </p:spPr>
      </p:pic>
      <p:sp>
        <p:nvSpPr>
          <p:cNvPr id="14" name="Rectangle 13">
            <a:extLst>
              <a:ext uri="{FF2B5EF4-FFF2-40B4-BE49-F238E27FC236}">
                <a16:creationId xmlns:a16="http://schemas.microsoft.com/office/drawing/2014/main" id="{7D24008A-6B62-DF86-AF32-0992FDC08B9C}"/>
              </a:ext>
            </a:extLst>
          </p:cNvPr>
          <p:cNvSpPr/>
          <p:nvPr userDrawn="1"/>
        </p:nvSpPr>
        <p:spPr>
          <a:xfrm>
            <a:off x="8222473" y="2757396"/>
            <a:ext cx="3749039" cy="2534132"/>
          </a:xfrm>
          <a:prstGeom prst="rect">
            <a:avLst/>
          </a:prstGeom>
          <a:solidFill>
            <a:srgbClr val="364B9F"/>
          </a:solidFill>
          <a:ln>
            <a:noFill/>
          </a:ln>
          <a:effectLst>
            <a:outerShdw blurRad="177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endParaRPr lang="en-US" sz="3600">
              <a:solidFill>
                <a:schemeClr val="bg1"/>
              </a:solidFill>
              <a:latin typeface="Lexend" pitchFamily="2" charset="77"/>
            </a:endParaRPr>
          </a:p>
          <a:p>
            <a:pPr algn="ctr"/>
            <a:r>
              <a:rPr lang="en-US" sz="3600">
                <a:solidFill>
                  <a:schemeClr val="bg1"/>
                </a:solidFill>
                <a:latin typeface="Lexend" pitchFamily="2" charset="77"/>
              </a:rPr>
              <a:t>Assessment</a:t>
            </a:r>
          </a:p>
        </p:txBody>
      </p:sp>
      <p:pic>
        <p:nvPicPr>
          <p:cNvPr id="17" name="Graphic 16" descr="Pencil with solid fill">
            <a:extLst>
              <a:ext uri="{FF2B5EF4-FFF2-40B4-BE49-F238E27FC236}">
                <a16:creationId xmlns:a16="http://schemas.microsoft.com/office/drawing/2014/main" id="{DAB6A9C4-DF92-0645-8821-F60F2DE807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20782001" flipH="1">
            <a:off x="9204273" y="2844577"/>
            <a:ext cx="1775727" cy="1775727"/>
          </a:xfrm>
          <a:prstGeom prst="rect">
            <a:avLst/>
          </a:prstGeom>
        </p:spPr>
      </p:pic>
      <p:sp>
        <p:nvSpPr>
          <p:cNvPr id="28" name="TextBox 27">
            <a:extLst>
              <a:ext uri="{FF2B5EF4-FFF2-40B4-BE49-F238E27FC236}">
                <a16:creationId xmlns:a16="http://schemas.microsoft.com/office/drawing/2014/main" id="{1BD52016-8DDA-210C-965F-0C75F477D7E5}"/>
              </a:ext>
            </a:extLst>
          </p:cNvPr>
          <p:cNvSpPr txBox="1"/>
          <p:nvPr userDrawn="1"/>
        </p:nvSpPr>
        <p:spPr>
          <a:xfrm>
            <a:off x="1754343" y="858432"/>
            <a:ext cx="8935986" cy="1015663"/>
          </a:xfrm>
          <a:prstGeom prst="rect">
            <a:avLst/>
          </a:prstGeom>
          <a:noFill/>
        </p:spPr>
        <p:txBody>
          <a:bodyPr wrap="square" rtlCol="0">
            <a:spAutoFit/>
          </a:bodyPr>
          <a:lstStyle/>
          <a:p>
            <a:pPr algn="ctr"/>
            <a:r>
              <a:rPr lang="en-US" sz="6000">
                <a:solidFill>
                  <a:schemeClr val="accent2"/>
                </a:solidFill>
                <a:latin typeface="Libre Baskerville" panose="02000000000000000000" pitchFamily="2" charset="0"/>
              </a:rPr>
              <a:t>Slide Deck Color Key</a:t>
            </a:r>
          </a:p>
        </p:txBody>
      </p:sp>
    </p:spTree>
    <p:extLst>
      <p:ext uri="{BB962C8B-B14F-4D97-AF65-F5344CB8AC3E}">
        <p14:creationId xmlns:p14="http://schemas.microsoft.com/office/powerpoint/2010/main" val="403777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F40E-42E0-1B49-9D09-2A985E9D2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62265-7207-8E4B-B38C-92C2CC136F44}"/>
              </a:ext>
            </a:extLst>
          </p:cNvPr>
          <p:cNvSpPr>
            <a:spLocks noGrp="1"/>
          </p:cNvSpPr>
          <p:nvPr>
            <p:ph sz="half" idx="1"/>
          </p:nvPr>
        </p:nvSpPr>
        <p:spPr>
          <a:xfrm>
            <a:off x="207578" y="1631987"/>
            <a:ext cx="5736022"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1978FD-26C5-4443-8855-2D15CAD79ADF}"/>
              </a:ext>
            </a:extLst>
          </p:cNvPr>
          <p:cNvSpPr>
            <a:spLocks noGrp="1"/>
          </p:cNvSpPr>
          <p:nvPr>
            <p:ph sz="half" idx="2"/>
          </p:nvPr>
        </p:nvSpPr>
        <p:spPr>
          <a:xfrm>
            <a:off x="6095999" y="1631987"/>
            <a:ext cx="5883165" cy="45966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4702DBC5-49CC-FB48-9072-ED540324DE41}"/>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3" name="Footer Placeholder 4">
            <a:extLst>
              <a:ext uri="{FF2B5EF4-FFF2-40B4-BE49-F238E27FC236}">
                <a16:creationId xmlns:a16="http://schemas.microsoft.com/office/drawing/2014/main" id="{34E61766-EA53-4645-B758-141838A328D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4" name="Date Placeholder 3">
            <a:extLst>
              <a:ext uri="{FF2B5EF4-FFF2-40B4-BE49-F238E27FC236}">
                <a16:creationId xmlns:a16="http://schemas.microsoft.com/office/drawing/2014/main" id="{FBE5E5FF-E748-1D46-98EE-F9D1839CCCAF}"/>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49AC225C-49B4-E545-B3D2-A80E86B5E786}" type="datetime1">
              <a:rPr lang="en-US" smtClean="0"/>
              <a:t>9/7/25</a:t>
            </a:fld>
            <a:endParaRPr lang="en-US"/>
          </a:p>
        </p:txBody>
      </p:sp>
      <p:pic>
        <p:nvPicPr>
          <p:cNvPr id="6" name="Picture 5">
            <a:extLst>
              <a:ext uri="{FF2B5EF4-FFF2-40B4-BE49-F238E27FC236}">
                <a16:creationId xmlns:a16="http://schemas.microsoft.com/office/drawing/2014/main" id="{3C082319-4E77-37A3-32BD-47BCC656D17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75273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2B15A0-1BAC-2847-9689-C70F2BF9043E}"/>
              </a:ext>
            </a:extLst>
          </p:cNvPr>
          <p:cNvSpPr>
            <a:spLocks noGrp="1"/>
          </p:cNvSpPr>
          <p:nvPr>
            <p:ph type="body" idx="1"/>
          </p:nvPr>
        </p:nvSpPr>
        <p:spPr>
          <a:xfrm>
            <a:off x="207578" y="1681163"/>
            <a:ext cx="578999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737BA3-0795-8E43-9E82-A9183B37B6B0}"/>
              </a:ext>
            </a:extLst>
          </p:cNvPr>
          <p:cNvSpPr>
            <a:spLocks noGrp="1"/>
          </p:cNvSpPr>
          <p:nvPr>
            <p:ph sz="half" idx="2"/>
          </p:nvPr>
        </p:nvSpPr>
        <p:spPr>
          <a:xfrm>
            <a:off x="207578" y="2505075"/>
            <a:ext cx="5789997"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E9F4F4-296C-DB48-B251-1730805EA173}"/>
              </a:ext>
            </a:extLst>
          </p:cNvPr>
          <p:cNvSpPr>
            <a:spLocks noGrp="1"/>
          </p:cNvSpPr>
          <p:nvPr>
            <p:ph type="body" sz="quarter" idx="3"/>
          </p:nvPr>
        </p:nvSpPr>
        <p:spPr>
          <a:xfrm>
            <a:off x="6172199" y="1681163"/>
            <a:ext cx="5806965"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F2CC00-8374-604A-BB53-194D0A14FF33}"/>
              </a:ext>
            </a:extLst>
          </p:cNvPr>
          <p:cNvSpPr>
            <a:spLocks noGrp="1"/>
          </p:cNvSpPr>
          <p:nvPr>
            <p:ph sz="quarter" idx="4"/>
          </p:nvPr>
        </p:nvSpPr>
        <p:spPr>
          <a:xfrm>
            <a:off x="6172199" y="2505075"/>
            <a:ext cx="5806965" cy="3527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21D6263D-3FCC-8C43-A4B6-20BF2C86264C}"/>
              </a:ext>
            </a:extLst>
          </p:cNvPr>
          <p:cNvSpPr>
            <a:spLocks noGrp="1"/>
          </p:cNvSpPr>
          <p:nvPr>
            <p:ph type="title"/>
          </p:nvPr>
        </p:nvSpPr>
        <p:spPr>
          <a:xfrm>
            <a:off x="207578" y="136525"/>
            <a:ext cx="11771587" cy="1325563"/>
          </a:xfrm>
        </p:spPr>
        <p:txBody>
          <a:bodyPr/>
          <a:lstStyle/>
          <a:p>
            <a:r>
              <a:rPr lang="en-US"/>
              <a:t>Click to edit Master title style</a:t>
            </a:r>
          </a:p>
        </p:txBody>
      </p:sp>
      <p:sp>
        <p:nvSpPr>
          <p:cNvPr id="12" name="Slide Number Placeholder 5">
            <a:extLst>
              <a:ext uri="{FF2B5EF4-FFF2-40B4-BE49-F238E27FC236}">
                <a16:creationId xmlns:a16="http://schemas.microsoft.com/office/drawing/2014/main" id="{1A0352A0-6AE5-084E-A3FC-8C4094BC2DAB}"/>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3" name="Footer Placeholder 4">
            <a:extLst>
              <a:ext uri="{FF2B5EF4-FFF2-40B4-BE49-F238E27FC236}">
                <a16:creationId xmlns:a16="http://schemas.microsoft.com/office/drawing/2014/main" id="{BE28A856-E53C-CE42-AFD9-72AE94CB2803}"/>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5" name="Date Placeholder 3">
            <a:extLst>
              <a:ext uri="{FF2B5EF4-FFF2-40B4-BE49-F238E27FC236}">
                <a16:creationId xmlns:a16="http://schemas.microsoft.com/office/drawing/2014/main" id="{4145A67B-5B75-B141-BAFC-A079A83B381C}"/>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EB31A356-B290-0843-B71F-78F5FB98E932}" type="datetime1">
              <a:rPr lang="en-US" smtClean="0"/>
              <a:t>9/7/25</a:t>
            </a:fld>
            <a:endParaRPr lang="en-US"/>
          </a:p>
        </p:txBody>
      </p:sp>
      <p:pic>
        <p:nvPicPr>
          <p:cNvPr id="7" name="Picture 6">
            <a:extLst>
              <a:ext uri="{FF2B5EF4-FFF2-40B4-BE49-F238E27FC236}">
                <a16:creationId xmlns:a16="http://schemas.microsoft.com/office/drawing/2014/main" id="{530A6E76-365B-8F74-3D76-77A920195E9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152318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er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D26-EFDA-2E40-8D1F-CABE04B6A85D}"/>
              </a:ext>
            </a:extLst>
          </p:cNvPr>
          <p:cNvSpPr>
            <a:spLocks noGrp="1"/>
          </p:cNvSpPr>
          <p:nvPr>
            <p:ph type="title"/>
          </p:nvPr>
        </p:nvSpPr>
        <p:spPr>
          <a:xfrm>
            <a:off x="4572000" y="322262"/>
            <a:ext cx="7407166" cy="907098"/>
          </a:xfrm>
        </p:spPr>
        <p:txBody>
          <a:bodyPr anchor="b">
            <a:normAutofit/>
          </a:bodyPr>
          <a:lstStyle>
            <a:lvl1pPr algn="l">
              <a:defRPr sz="36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B55EB7C-D6EB-5045-AA6E-2E6412D64CAB}"/>
              </a:ext>
            </a:extLst>
          </p:cNvPr>
          <p:cNvSpPr>
            <a:spLocks noGrp="1"/>
          </p:cNvSpPr>
          <p:nvPr>
            <p:ph type="pic" idx="1"/>
          </p:nvPr>
        </p:nvSpPr>
        <p:spPr>
          <a:xfrm>
            <a:off x="296132" y="322262"/>
            <a:ext cx="3948203" cy="4036378"/>
          </a:xfrm>
          <a:effectLst>
            <a:outerShdw blurRad="316295"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F88726-E261-564C-A8C8-ADE3498535D7}"/>
              </a:ext>
            </a:extLst>
          </p:cNvPr>
          <p:cNvSpPr>
            <a:spLocks noGrp="1"/>
          </p:cNvSpPr>
          <p:nvPr>
            <p:ph type="body" sz="half" idx="2"/>
          </p:nvPr>
        </p:nvSpPr>
        <p:spPr>
          <a:xfrm>
            <a:off x="4572000" y="2255520"/>
            <a:ext cx="7407166" cy="382016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BBE83A78-6084-E34A-AFA9-A3776046C2F3}"/>
              </a:ext>
            </a:extLst>
          </p:cNvPr>
          <p:cNvSpPr>
            <a:spLocks noGrp="1"/>
          </p:cNvSpPr>
          <p:nvPr>
            <p:ph type="sldNum" sz="quarter" idx="12"/>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0EC2878E-9CFE-D94E-9EE5-B9CCCEA47FAA}"/>
              </a:ext>
            </a:extLst>
          </p:cNvPr>
          <p:cNvSpPr>
            <a:spLocks noGrp="1"/>
          </p:cNvSpPr>
          <p:nvPr>
            <p:ph type="ftr" sz="quarter" idx="11"/>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6" name="Date Placeholder 3">
            <a:extLst>
              <a:ext uri="{FF2B5EF4-FFF2-40B4-BE49-F238E27FC236}">
                <a16:creationId xmlns:a16="http://schemas.microsoft.com/office/drawing/2014/main" id="{952B849A-CA68-2D44-8094-B1F81224AF5B}"/>
              </a:ext>
            </a:extLst>
          </p:cNvPr>
          <p:cNvSpPr>
            <a:spLocks noGrp="1"/>
          </p:cNvSpPr>
          <p:nvPr>
            <p:ph type="dt" sz="half" idx="10"/>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70BBB9D8-B323-4A4A-A8C1-C48591FFC018}" type="datetime1">
              <a:rPr lang="en-US" smtClean="0"/>
              <a:t>9/7/25</a:t>
            </a:fld>
            <a:endParaRPr lang="en-US"/>
          </a:p>
        </p:txBody>
      </p:sp>
      <p:sp>
        <p:nvSpPr>
          <p:cNvPr id="7" name="Content Placeholder 6">
            <a:extLst>
              <a:ext uri="{FF2B5EF4-FFF2-40B4-BE49-F238E27FC236}">
                <a16:creationId xmlns:a16="http://schemas.microsoft.com/office/drawing/2014/main" id="{765293A5-EBC4-605D-AE90-ECD036E47188}"/>
              </a:ext>
            </a:extLst>
          </p:cNvPr>
          <p:cNvSpPr>
            <a:spLocks noGrp="1"/>
          </p:cNvSpPr>
          <p:nvPr>
            <p:ph sz="quarter" idx="13"/>
          </p:nvPr>
        </p:nvSpPr>
        <p:spPr>
          <a:xfrm>
            <a:off x="4572000" y="1365504"/>
            <a:ext cx="7407166" cy="707135"/>
          </a:xfrm>
        </p:spPr>
        <p:txBody>
          <a:bodyPr>
            <a:normAutofit/>
          </a:bodyPr>
          <a:lstStyle>
            <a:lvl1pPr marL="0" indent="0">
              <a:buNone/>
              <a:defRPr sz="2400" i="1">
                <a:solidFill>
                  <a:schemeClr val="accent2"/>
                </a:solidFill>
              </a:defRPr>
            </a:lvl1pPr>
            <a:lvl2pPr marL="457200" indent="0">
              <a:buNone/>
              <a:defRPr i="1">
                <a:solidFill>
                  <a:schemeClr val="accent2"/>
                </a:solidFill>
              </a:defRPr>
            </a:lvl2pPr>
            <a:lvl3pPr marL="914400" indent="0">
              <a:buNone/>
              <a:defRPr i="1">
                <a:solidFill>
                  <a:schemeClr val="accent2"/>
                </a:solidFill>
              </a:defRPr>
            </a:lvl3pPr>
            <a:lvl4pPr marL="1371600" indent="0">
              <a:buNone/>
              <a:defRPr i="1">
                <a:solidFill>
                  <a:schemeClr val="accent2"/>
                </a:solidFill>
              </a:defRPr>
            </a:lvl4pPr>
            <a:lvl5pPr marL="1828800" indent="0">
              <a:buNone/>
              <a:defRPr i="1">
                <a:solidFill>
                  <a:schemeClr val="accent2"/>
                </a:solidFill>
              </a:defRPr>
            </a:lvl5pPr>
          </a:lstStyle>
          <a:p>
            <a:pPr lvl="0"/>
            <a:r>
              <a:rPr lang="en-US"/>
              <a:t>Click to edit Master text styles</a:t>
            </a:r>
          </a:p>
        </p:txBody>
      </p:sp>
      <p:pic>
        <p:nvPicPr>
          <p:cNvPr id="6" name="Picture 5">
            <a:extLst>
              <a:ext uri="{FF2B5EF4-FFF2-40B4-BE49-F238E27FC236}">
                <a16:creationId xmlns:a16="http://schemas.microsoft.com/office/drawing/2014/main" id="{3A2C16C8-00E8-8339-2B75-72DCD78465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458" y="6419236"/>
            <a:ext cx="1052402" cy="411480"/>
          </a:xfrm>
          <a:prstGeom prst="rect">
            <a:avLst/>
          </a:prstGeom>
        </p:spPr>
      </p:pic>
    </p:spTree>
    <p:extLst>
      <p:ext uri="{BB962C8B-B14F-4D97-AF65-F5344CB8AC3E}">
        <p14:creationId xmlns:p14="http://schemas.microsoft.com/office/powerpoint/2010/main" val="32207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theme" Target="../theme/theme5.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7A2E82-F76B-2548-B67E-A44FEEC1AFE5}"/>
              </a:ext>
            </a:extLst>
          </p:cNvPr>
          <p:cNvSpPr/>
          <p:nvPr userDrawn="1"/>
        </p:nvSpPr>
        <p:spPr>
          <a:xfrm>
            <a:off x="10888717" y="6390290"/>
            <a:ext cx="1303282" cy="467710"/>
          </a:xfrm>
          <a:prstGeom prst="rect">
            <a:avLst/>
          </a:prstGeom>
          <a:solidFill>
            <a:schemeClr val="accent2"/>
          </a:solidFill>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677FAF-7424-1746-A4CF-476D410771D5}"/>
              </a:ext>
            </a:extLst>
          </p:cNvPr>
          <p:cNvSpPr/>
          <p:nvPr userDrawn="1"/>
        </p:nvSpPr>
        <p:spPr>
          <a:xfrm>
            <a:off x="-1" y="6390290"/>
            <a:ext cx="10888717" cy="467710"/>
          </a:xfrm>
          <a:prstGeom prst="rect">
            <a:avLst/>
          </a:prstGeom>
          <a:ln>
            <a:noFill/>
          </a:ln>
          <a:effectLst>
            <a:outerShdw blurRad="381000" dist="38100" dir="162000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4273883-F5C8-4D43-A171-9D790FBAA4B4}"/>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0670AD-2F87-C04D-8268-611BC8228C59}"/>
              </a:ext>
            </a:extLst>
          </p:cNvPr>
          <p:cNvSpPr>
            <a:spLocks noGrp="1"/>
          </p:cNvSpPr>
          <p:nvPr>
            <p:ph type="body" idx="1"/>
          </p:nvPr>
        </p:nvSpPr>
        <p:spPr>
          <a:xfrm>
            <a:off x="838199" y="1602889"/>
            <a:ext cx="11140966" cy="46473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2C814FFE-B8B2-2966-D23E-D45354C1B49A}"/>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bg1"/>
                </a:solidFill>
                <a:latin typeface="Libre Franklin" pitchFamily="2" charset="77"/>
              </a:defRPr>
            </a:lvl1pPr>
          </a:lstStyle>
          <a:p>
            <a:endParaRPr lang="en-US"/>
          </a:p>
        </p:txBody>
      </p:sp>
      <p:sp>
        <p:nvSpPr>
          <p:cNvPr id="10" name="Date Placeholder 3">
            <a:extLst>
              <a:ext uri="{FF2B5EF4-FFF2-40B4-BE49-F238E27FC236}">
                <a16:creationId xmlns:a16="http://schemas.microsoft.com/office/drawing/2014/main" id="{53616496-F48F-FAD2-2EE1-0E16EC4D60F7}"/>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bg1"/>
                </a:solidFill>
                <a:latin typeface="Libre Franklin" pitchFamily="2" charset="77"/>
              </a:defRPr>
            </a:lvl1pPr>
          </a:lstStyle>
          <a:p>
            <a:fld id="{108B9263-6F05-3641-9778-FA4217B9AAE3}" type="datetime1">
              <a:rPr lang="en-US" smtClean="0"/>
              <a:t>9/7/25</a:t>
            </a:fld>
            <a:endParaRPr lang="en-US"/>
          </a:p>
        </p:txBody>
      </p:sp>
    </p:spTree>
    <p:extLst>
      <p:ext uri="{BB962C8B-B14F-4D97-AF65-F5344CB8AC3E}">
        <p14:creationId xmlns:p14="http://schemas.microsoft.com/office/powerpoint/2010/main" val="54770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756" r:id="rId6"/>
    <p:sldLayoutId id="2147483652" r:id="rId7"/>
    <p:sldLayoutId id="2147483653" r:id="rId8"/>
    <p:sldLayoutId id="2147483750" r:id="rId9"/>
    <p:sldLayoutId id="2147483751" r:id="rId10"/>
    <p:sldLayoutId id="2147483656" r:id="rId11"/>
    <p:sldLayoutId id="2147483755" r:id="rId12"/>
    <p:sldLayoutId id="2147483660" r:id="rId13"/>
  </p:sldLayoutIdLst>
  <p:hf hdr="0" ftr="0" dt="0"/>
  <p:txStyles>
    <p:titleStyle>
      <a:lvl1pPr algn="l" defTabSz="914400" rtl="0" eaLnBrk="1" latinLnBrk="0" hangingPunct="1">
        <a:lnSpc>
          <a:spcPct val="90000"/>
        </a:lnSpc>
        <a:spcBef>
          <a:spcPct val="0"/>
        </a:spcBef>
        <a:buNone/>
        <a:defRPr sz="4400" b="1" i="0"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Libre Baskerville" panose="02000000000000000000"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Libre Baskerville" panose="02000000000000000000"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Libre Baskerville" panose="02000000000000000000"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9/7/25</a:t>
            </a:fld>
            <a:endParaRPr lang="en-US"/>
          </a:p>
        </p:txBody>
      </p:sp>
    </p:spTree>
    <p:extLst>
      <p:ext uri="{BB962C8B-B14F-4D97-AF65-F5344CB8AC3E}">
        <p14:creationId xmlns:p14="http://schemas.microsoft.com/office/powerpoint/2010/main" val="3542257644"/>
      </p:ext>
    </p:extLst>
  </p:cSld>
  <p:clrMap bg1="lt1" tx1="dk1" bg2="lt2" tx2="dk2" accent1="accent1" accent2="accent2" accent3="accent3" accent4="accent4" accent5="accent5" accent6="accent6" hlink="hlink" folHlink="folHlink"/>
  <p:sldLayoutIdLst>
    <p:sldLayoutId id="2147483680" r:id="rId1"/>
    <p:sldLayoutId id="2147483662" r:id="rId2"/>
    <p:sldLayoutId id="2147483679" r:id="rId3"/>
    <p:sldLayoutId id="2147483703" r:id="rId4"/>
    <p:sldLayoutId id="2147483661" r:id="rId5"/>
    <p:sldLayoutId id="2147483678" r:id="rId6"/>
    <p:sldLayoutId id="2147483753" r:id="rId7"/>
    <p:sldLayoutId id="2147483759" r:id="rId8"/>
    <p:sldLayoutId id="2147483779" r:id="rId9"/>
  </p:sldLayoutIdLst>
  <p:hf hdr="0" ftr="0" dt="0"/>
  <p:txStyles>
    <p:titleStyle>
      <a:lvl1pPr algn="l" defTabSz="914400" rtl="0" eaLnBrk="1" latinLnBrk="0" hangingPunct="1">
        <a:lnSpc>
          <a:spcPct val="90000"/>
        </a:lnSpc>
        <a:spcBef>
          <a:spcPct val="0"/>
        </a:spcBef>
        <a:buNone/>
        <a:defRPr sz="4400" b="1" kern="1200">
          <a:solidFill>
            <a:schemeClr val="tx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4564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E094AB4D-A502-914A-B761-417E333105C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8FE2E6F1-6348-7242-91FB-86C5D31FA68D}"/>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B9D7FB36-B3A6-F84B-8C67-50449ED59BFA}"/>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8F7FDAD1-B49F-9C47-9449-69530D5E4B2C}" type="datetime1">
              <a:rPr lang="en-US" smtClean="0"/>
              <a:t>9/7/25</a:t>
            </a:fld>
            <a:endParaRPr lang="en-US"/>
          </a:p>
        </p:txBody>
      </p:sp>
    </p:spTree>
    <p:extLst>
      <p:ext uri="{BB962C8B-B14F-4D97-AF65-F5344CB8AC3E}">
        <p14:creationId xmlns:p14="http://schemas.microsoft.com/office/powerpoint/2010/main" val="312990019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73" r:id="rId3"/>
    <p:sldLayoutId id="2147483766" r:id="rId4"/>
    <p:sldLayoutId id="2147483771" r:id="rId5"/>
    <p:sldLayoutId id="2147483772" r:id="rId6"/>
    <p:sldLayoutId id="2147483767" r:id="rId7"/>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Baskervill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Baskervill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Baskervill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Baskervill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187DF112-8719-B745-8A60-1445319CDEB1}"/>
              </a:ext>
            </a:extLst>
          </p:cNvPr>
          <p:cNvSpPr>
            <a:spLocks noGrp="1"/>
          </p:cNvSpPr>
          <p:nvPr>
            <p:ph type="sldNum" sz="quarter" idx="4"/>
          </p:nvPr>
        </p:nvSpPr>
        <p:spPr>
          <a:xfrm>
            <a:off x="11101549" y="6442414"/>
            <a:ext cx="877617" cy="365125"/>
          </a:xfrm>
          <a:prstGeom prst="rect">
            <a:avLst/>
          </a:prstGeom>
        </p:spPr>
        <p:txBody>
          <a:bodyPr vert="horz" lIns="91440" tIns="45720" rIns="91440" bIns="45720" rtlCol="0" anchor="ctr"/>
          <a:lstStyle>
            <a:lvl1pPr algn="ctr">
              <a:defRPr sz="1600" b="1" i="0">
                <a:solidFill>
                  <a:schemeClr val="tx1"/>
                </a:solidFill>
                <a:latin typeface="Libre Franklin Black" pitchFamily="2" charset="77"/>
              </a:defRPr>
            </a:lvl1pPr>
          </a:lstStyle>
          <a:p>
            <a:fld id="{74743CB8-03B1-D240-A0C2-C770526C1FDB}" type="slidenum">
              <a:rPr lang="en-US" smtClean="0"/>
              <a:pPr/>
              <a:t>‹#›</a:t>
            </a:fld>
            <a:endParaRPr lang="en-US"/>
          </a:p>
        </p:txBody>
      </p:sp>
      <p:sp>
        <p:nvSpPr>
          <p:cNvPr id="12" name="Footer Placeholder 4">
            <a:extLst>
              <a:ext uri="{FF2B5EF4-FFF2-40B4-BE49-F238E27FC236}">
                <a16:creationId xmlns:a16="http://schemas.microsoft.com/office/drawing/2014/main" id="{BF3F1E45-F1FB-DA48-98C6-5FB06D2BE3A8}"/>
              </a:ext>
            </a:extLst>
          </p:cNvPr>
          <p:cNvSpPr>
            <a:spLocks noGrp="1"/>
          </p:cNvSpPr>
          <p:nvPr>
            <p:ph type="ftr" sz="quarter" idx="3"/>
          </p:nvPr>
        </p:nvSpPr>
        <p:spPr>
          <a:xfrm>
            <a:off x="4038600" y="6442414"/>
            <a:ext cx="6637284" cy="365125"/>
          </a:xfrm>
          <a:prstGeom prst="rect">
            <a:avLst/>
          </a:prstGeom>
        </p:spPr>
        <p:txBody>
          <a:bodyPr vert="horz" lIns="91440" tIns="45720" rIns="91440" bIns="45720" rtlCol="0" anchor="ctr"/>
          <a:lstStyle>
            <a:lvl1pPr algn="ctr">
              <a:defRPr sz="1100" b="0" i="1">
                <a:solidFill>
                  <a:schemeClr val="tx1"/>
                </a:solidFill>
                <a:latin typeface="Libre Franklin" pitchFamily="2" charset="77"/>
              </a:defRPr>
            </a:lvl1pPr>
          </a:lstStyle>
          <a:p>
            <a:endParaRPr lang="en-US"/>
          </a:p>
        </p:txBody>
      </p:sp>
      <p:sp>
        <p:nvSpPr>
          <p:cNvPr id="13" name="Date Placeholder 3">
            <a:extLst>
              <a:ext uri="{FF2B5EF4-FFF2-40B4-BE49-F238E27FC236}">
                <a16:creationId xmlns:a16="http://schemas.microsoft.com/office/drawing/2014/main" id="{C111C806-C257-424D-B341-7C3A857E313F}"/>
              </a:ext>
            </a:extLst>
          </p:cNvPr>
          <p:cNvSpPr>
            <a:spLocks noGrp="1"/>
          </p:cNvSpPr>
          <p:nvPr>
            <p:ph type="dt" sz="half" idx="2"/>
          </p:nvPr>
        </p:nvSpPr>
        <p:spPr>
          <a:xfrm>
            <a:off x="2270234" y="6442414"/>
            <a:ext cx="1555533" cy="365125"/>
          </a:xfrm>
          <a:prstGeom prst="rect">
            <a:avLst/>
          </a:prstGeom>
        </p:spPr>
        <p:txBody>
          <a:bodyPr vert="horz" lIns="91440" tIns="45720" rIns="91440" bIns="45720" rtlCol="0" anchor="ctr"/>
          <a:lstStyle>
            <a:lvl1pPr algn="l">
              <a:defRPr sz="1100" b="0" i="0">
                <a:solidFill>
                  <a:schemeClr val="tx1"/>
                </a:solidFill>
                <a:latin typeface="Libre Franklin" pitchFamily="2" charset="77"/>
              </a:defRPr>
            </a:lvl1pPr>
          </a:lstStyle>
          <a:p>
            <a:fld id="{A28E5BD1-723F-5743-815C-AA13F68B6F1E}" type="datetime1">
              <a:rPr lang="en-US" smtClean="0"/>
              <a:t>9/7/25</a:t>
            </a:fld>
            <a:endParaRPr lang="en-US"/>
          </a:p>
        </p:txBody>
      </p:sp>
    </p:spTree>
    <p:extLst>
      <p:ext uri="{BB962C8B-B14F-4D97-AF65-F5344CB8AC3E}">
        <p14:creationId xmlns:p14="http://schemas.microsoft.com/office/powerpoint/2010/main" val="3979147550"/>
      </p:ext>
    </p:extLst>
  </p:cSld>
  <p:clrMap bg1="lt1" tx1="dk1" bg2="lt2" tx2="dk2" accent1="accent1" accent2="accent2" accent3="accent3" accent4="accent4" accent5="accent5" accent6="accent6" hlink="hlink" folHlink="folHlink"/>
  <p:sldLayoutIdLst>
    <p:sldLayoutId id="2147483705" r:id="rId1"/>
    <p:sldLayoutId id="2147483749" r:id="rId2"/>
    <p:sldLayoutId id="2147483780" r:id="rId3"/>
    <p:sldLayoutId id="2147483777" r:id="rId4"/>
    <p:sldLayoutId id="2147483778" r:id="rId5"/>
    <p:sldLayoutId id="2147483770" r:id="rId6"/>
    <p:sldLayoutId id="2147483783" r:id="rId7"/>
    <p:sldLayoutId id="2147483782" r:id="rId8"/>
    <p:sldLayoutId id="2147483700" r:id="rId9"/>
    <p:sldLayoutId id="2147483701" r:id="rId10"/>
    <p:sldLayoutId id="2147483702" r:id="rId11"/>
    <p:sldLayoutId id="2147483775" r:id="rId12"/>
    <p:sldLayoutId id="2147483776" r:id="rId13"/>
    <p:sldLayoutId id="2147483745" r:id="rId14"/>
    <p:sldLayoutId id="2147483757" r:id="rId15"/>
    <p:sldLayoutId id="2147483761" r:id="rId16"/>
    <p:sldLayoutId id="2147483752" r:id="rId17"/>
  </p:sldLayoutIdLst>
  <p:hf hdr="0" ftr="0" dt="0"/>
  <p:txStyles>
    <p:titleStyle>
      <a:lvl1pPr algn="l" defTabSz="914400" rtl="0" eaLnBrk="1" latinLnBrk="0" hangingPunct="1">
        <a:lnSpc>
          <a:spcPct val="90000"/>
        </a:lnSpc>
        <a:spcBef>
          <a:spcPct val="0"/>
        </a:spcBef>
        <a:buNone/>
        <a:defRPr sz="4400" b="1" kern="1200">
          <a:solidFill>
            <a:srgbClr val="333C42"/>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0C2A32-AD7B-C543-A508-523AF9C101B7}"/>
              </a:ext>
            </a:extLst>
          </p:cNvPr>
          <p:cNvSpPr>
            <a:spLocks noGrp="1"/>
          </p:cNvSpPr>
          <p:nvPr>
            <p:ph type="body" idx="1"/>
          </p:nvPr>
        </p:nvSpPr>
        <p:spPr>
          <a:xfrm>
            <a:off x="609599" y="1612900"/>
            <a:ext cx="11369565" cy="51085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7470F885-0D3A-214D-9A25-1A554036814F}"/>
              </a:ext>
            </a:extLst>
          </p:cNvPr>
          <p:cNvSpPr>
            <a:spLocks noGrp="1"/>
          </p:cNvSpPr>
          <p:nvPr>
            <p:ph type="title"/>
          </p:nvPr>
        </p:nvSpPr>
        <p:spPr>
          <a:xfrm>
            <a:off x="207578" y="136525"/>
            <a:ext cx="11771587"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7519403"/>
      </p:ext>
    </p:extLst>
  </p:cSld>
  <p:clrMap bg1="lt1" tx1="dk1" bg2="lt2" tx2="dk2" accent1="accent1" accent2="accent2" accent3="accent3" accent4="accent4" accent5="accent5" accent6="accent6" hlink="hlink" folHlink="folHlink"/>
  <p:sldLayoutIdLst>
    <p:sldLayoutId id="2147483798" r:id="rId1"/>
    <p:sldLayoutId id="2147483796" r:id="rId2"/>
    <p:sldLayoutId id="2147483804" r:id="rId3"/>
    <p:sldLayoutId id="2147483803" r:id="rId4"/>
    <p:sldLayoutId id="2147483800" r:id="rId5"/>
    <p:sldLayoutId id="2147483811" r:id="rId6"/>
    <p:sldLayoutId id="2147483812" r:id="rId7"/>
    <p:sldLayoutId id="2147483806" r:id="rId8"/>
    <p:sldLayoutId id="2147483807" r:id="rId9"/>
    <p:sldLayoutId id="2147483808" r:id="rId10"/>
    <p:sldLayoutId id="2147483809" r:id="rId11"/>
    <p:sldLayoutId id="2147483810" r:id="rId12"/>
    <p:sldLayoutId id="2147483785" r:id="rId13"/>
    <p:sldLayoutId id="2147483799" r:id="rId14"/>
    <p:sldLayoutId id="2147483791" r:id="rId15"/>
    <p:sldLayoutId id="2147483801" r:id="rId16"/>
    <p:sldLayoutId id="2147483797" r:id="rId17"/>
    <p:sldLayoutId id="2147483795" r:id="rId18"/>
    <p:sldLayoutId id="2147483802" r:id="rId19"/>
    <p:sldLayoutId id="2147483805" r:id="rId20"/>
  </p:sldLayoutIdLst>
  <p:hf hdr="0" ftr="0" dt="0"/>
  <p:txStyles>
    <p:titleStyle>
      <a:lvl1pPr algn="l" defTabSz="914400" rtl="0" eaLnBrk="1" latinLnBrk="0" hangingPunct="1">
        <a:lnSpc>
          <a:spcPct val="90000"/>
        </a:lnSpc>
        <a:spcBef>
          <a:spcPct val="0"/>
        </a:spcBef>
        <a:buNone/>
        <a:defRPr sz="4400" b="1" kern="1200">
          <a:solidFill>
            <a:srgbClr val="364B9F"/>
          </a:solidFill>
          <a:latin typeface="Libre Baskerville"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C42"/>
          </a:solidFill>
          <a:latin typeface="Lexend Ligh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C42"/>
          </a:solidFill>
          <a:latin typeface="Lexend Ligh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C42"/>
          </a:solidFill>
          <a:latin typeface="Lexend Ligh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C42"/>
          </a:solidFill>
          <a:latin typeface="Lexend Ligh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Layout" Target="../diagrams/layout1.xml"/><Relationship Id="rId7" Type="http://schemas.openxmlformats.org/officeDocument/2006/relationships/image" Target="../media/image57.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6E6602C-7A36-1E1F-F80A-2C4CF6000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49937C-DA96-1B93-818C-E0F038CE3016}"/>
              </a:ext>
            </a:extLst>
          </p:cNvPr>
          <p:cNvSpPr>
            <a:spLocks noGrp="1"/>
          </p:cNvSpPr>
          <p:nvPr>
            <p:ph type="title"/>
          </p:nvPr>
        </p:nvSpPr>
        <p:spPr>
          <a:xfrm>
            <a:off x="212835" y="3431517"/>
            <a:ext cx="11766331" cy="1325563"/>
          </a:xfrm>
        </p:spPr>
        <p:txBody>
          <a:bodyPr anchor="ctr">
            <a:normAutofit/>
          </a:bodyPr>
          <a:lstStyle/>
          <a:p>
            <a:pPr algn="ctr"/>
            <a:r>
              <a:rPr lang="en-US" sz="3900">
                <a:solidFill>
                  <a:schemeClr val="accent2"/>
                </a:solidFill>
                <a:latin typeface="Libre Franklin Black"/>
              </a:rPr>
              <a:t>Deconstructed DBQ Skills Mini-Lesson</a:t>
            </a:r>
            <a:endParaRPr lang="en-US">
              <a:solidFill>
                <a:schemeClr val="accent2"/>
              </a:solidFill>
              <a:latin typeface="Libre Franklin Black"/>
            </a:endParaRPr>
          </a:p>
        </p:txBody>
      </p:sp>
      <p:sp>
        <p:nvSpPr>
          <p:cNvPr id="8" name="Slide Number Placeholder 1">
            <a:extLst>
              <a:ext uri="{FF2B5EF4-FFF2-40B4-BE49-F238E27FC236}">
                <a16:creationId xmlns:a16="http://schemas.microsoft.com/office/drawing/2014/main" id="{4684D7B4-B785-465D-FBBA-CEB86023D327}"/>
              </a:ext>
            </a:extLst>
          </p:cNvPr>
          <p:cNvSpPr>
            <a:spLocks noGrp="1"/>
          </p:cNvSpPr>
          <p:nvPr>
            <p:ph type="sldNum" sz="quarter" idx="4"/>
          </p:nvPr>
        </p:nvSpPr>
        <p:spPr/>
        <p:txBody>
          <a:bodyPr/>
          <a:lstStyle/>
          <a:p>
            <a:pPr>
              <a:spcAft>
                <a:spcPts val="600"/>
              </a:spcAft>
            </a:pPr>
            <a:fld id="{74743CB8-03B1-D240-A0C2-C770526C1FDB}" type="slidenum">
              <a:rPr lang="en-US" smtClean="0"/>
              <a:pPr>
                <a:spcAft>
                  <a:spcPts val="600"/>
                </a:spcAft>
              </a:pPr>
              <a:t>1</a:t>
            </a:fld>
            <a:endParaRPr lang="en-US"/>
          </a:p>
        </p:txBody>
      </p:sp>
      <p:sp>
        <p:nvSpPr>
          <p:cNvPr id="3" name="Subtitle 2">
            <a:extLst>
              <a:ext uri="{FF2B5EF4-FFF2-40B4-BE49-F238E27FC236}">
                <a16:creationId xmlns:a16="http://schemas.microsoft.com/office/drawing/2014/main" id="{D255ADB5-FF2F-3583-C03A-AA8736870E2B}"/>
              </a:ext>
            </a:extLst>
          </p:cNvPr>
          <p:cNvSpPr>
            <a:spLocks noGrp="1"/>
          </p:cNvSpPr>
          <p:nvPr>
            <p:ph idx="1"/>
          </p:nvPr>
        </p:nvSpPr>
        <p:spPr>
          <a:xfrm>
            <a:off x="609599" y="4261161"/>
            <a:ext cx="11369565" cy="1003900"/>
          </a:xfrm>
        </p:spPr>
        <p:txBody>
          <a:bodyPr anchor="ctr">
            <a:normAutofit/>
          </a:bodyPr>
          <a:lstStyle/>
          <a:p>
            <a:endParaRPr lang="en-US"/>
          </a:p>
          <a:p>
            <a:pPr marL="0" indent="0" algn="ctr">
              <a:buNone/>
            </a:pPr>
            <a:r>
              <a:rPr lang="en-US" dirty="0">
                <a:solidFill>
                  <a:schemeClr val="tx1"/>
                </a:solidFill>
                <a:latin typeface="Libre Baskerville"/>
              </a:rPr>
              <a:t>Unit 8- All Skills</a:t>
            </a:r>
          </a:p>
        </p:txBody>
      </p:sp>
    </p:spTree>
    <p:extLst>
      <p:ext uri="{BB962C8B-B14F-4D97-AF65-F5344CB8AC3E}">
        <p14:creationId xmlns:p14="http://schemas.microsoft.com/office/powerpoint/2010/main" val="362478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0DC05-DA9B-4040-18A7-A07C0B5FFA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49508-D9AE-9BC0-DF02-BBCB2F2420C7}"/>
              </a:ext>
            </a:extLst>
          </p:cNvPr>
          <p:cNvSpPr>
            <a:spLocks noGrp="1"/>
          </p:cNvSpPr>
          <p:nvPr>
            <p:ph type="title"/>
          </p:nvPr>
        </p:nvSpPr>
        <p:spPr/>
        <p:txBody>
          <a:bodyPr>
            <a:normAutofit fontScale="90000"/>
          </a:bodyPr>
          <a:lstStyle/>
          <a:p>
            <a:r>
              <a:rPr lang="en-US" sz="3200" dirty="0">
                <a:solidFill>
                  <a:srgbClr val="333B41"/>
                </a:solidFill>
                <a:effectLst/>
                <a:latin typeface="Libre Franklin"/>
              </a:rPr>
              <a:t>Document </a:t>
            </a:r>
            <a:r>
              <a:rPr lang="en-US" sz="3200" dirty="0">
                <a:solidFill>
                  <a:srgbClr val="333B41"/>
                </a:solidFill>
                <a:latin typeface="Libre Franklin"/>
              </a:rPr>
              <a:t>F: President Johnson Veto Message of the Civil Rights Act of 1866 </a:t>
            </a:r>
            <a:endParaRPr lang="en-US" dirty="0"/>
          </a:p>
        </p:txBody>
      </p:sp>
      <p:sp>
        <p:nvSpPr>
          <p:cNvPr id="4" name="Slide Number Placeholder 3">
            <a:extLst>
              <a:ext uri="{FF2B5EF4-FFF2-40B4-BE49-F238E27FC236}">
                <a16:creationId xmlns:a16="http://schemas.microsoft.com/office/drawing/2014/main" id="{FEEE4972-29FF-629C-22B8-2373F9E365C2}"/>
              </a:ext>
            </a:extLst>
          </p:cNvPr>
          <p:cNvSpPr>
            <a:spLocks noGrp="1"/>
          </p:cNvSpPr>
          <p:nvPr>
            <p:ph type="sldNum" sz="quarter" idx="4"/>
          </p:nvPr>
        </p:nvSpPr>
        <p:spPr/>
        <p:txBody>
          <a:bodyPr/>
          <a:lstStyle/>
          <a:p>
            <a:fld id="{74743CB8-03B1-D240-A0C2-C770526C1FDB}" type="slidenum">
              <a:rPr lang="en-US" smtClean="0"/>
              <a:pPr/>
              <a:t>10</a:t>
            </a:fld>
            <a:endParaRPr lang="en-US"/>
          </a:p>
        </p:txBody>
      </p:sp>
      <p:graphicFrame>
        <p:nvGraphicFramePr>
          <p:cNvPr id="5" name="Table 4">
            <a:extLst>
              <a:ext uri="{FF2B5EF4-FFF2-40B4-BE49-F238E27FC236}">
                <a16:creationId xmlns:a16="http://schemas.microsoft.com/office/drawing/2014/main" id="{E59CC345-4054-0E8D-1F34-82FDE5BEF8A7}"/>
              </a:ext>
            </a:extLst>
          </p:cNvPr>
          <p:cNvGraphicFramePr>
            <a:graphicFrameLocks noGrp="1"/>
          </p:cNvGraphicFramePr>
          <p:nvPr>
            <p:extLst>
              <p:ext uri="{D42A27DB-BD31-4B8C-83A1-F6EECF244321}">
                <p14:modId xmlns:p14="http://schemas.microsoft.com/office/powerpoint/2010/main" val="3206003136"/>
              </p:ext>
            </p:extLst>
          </p:nvPr>
        </p:nvGraphicFramePr>
        <p:xfrm>
          <a:off x="1777523" y="319368"/>
          <a:ext cx="10122573" cy="5863894"/>
        </p:xfrm>
        <a:graphic>
          <a:graphicData uri="http://schemas.openxmlformats.org/drawingml/2006/table">
            <a:tbl>
              <a:tblPr bandRow="1">
                <a:tableStyleId>{5C22544A-7EE6-4342-B048-85BDC9FD1C3A}</a:tableStyleId>
              </a:tblPr>
              <a:tblGrid>
                <a:gridCol w="6385508">
                  <a:extLst>
                    <a:ext uri="{9D8B030D-6E8A-4147-A177-3AD203B41FA5}">
                      <a16:colId xmlns:a16="http://schemas.microsoft.com/office/drawing/2014/main" val="3226669930"/>
                    </a:ext>
                  </a:extLst>
                </a:gridCol>
                <a:gridCol w="3737065">
                  <a:extLst>
                    <a:ext uri="{9D8B030D-6E8A-4147-A177-3AD203B41FA5}">
                      <a16:colId xmlns:a16="http://schemas.microsoft.com/office/drawing/2014/main" val="667656461"/>
                    </a:ext>
                  </a:extLst>
                </a:gridCol>
              </a:tblGrid>
              <a:tr h="349578">
                <a:tc>
                  <a:txBody>
                    <a:bodyPr/>
                    <a:lstStyle/>
                    <a:p>
                      <a:pPr lvl="0">
                        <a:lnSpc>
                          <a:spcPts val="1732"/>
                        </a:lnSpc>
                        <a:buNone/>
                      </a:pPr>
                      <a:r>
                        <a:rPr lang="en-US" sz="2200" b="1" dirty="0">
                          <a:solidFill>
                            <a:srgbClr val="333B41"/>
                          </a:solidFill>
                          <a:effectLst/>
                          <a:latin typeface="Libre Baskerville"/>
                        </a:rPr>
                        <a:t>Part 1</a:t>
                      </a:r>
                    </a:p>
                  </a:txBody>
                  <a:tcPr marL="66674" marR="66674">
                    <a:lnL w="9524">
                      <a:solidFill>
                        <a:srgbClr val="000000"/>
                      </a:solidFill>
                    </a:lnL>
                    <a:lnR w="9524">
                      <a:solidFill>
                        <a:srgbClr val="000000"/>
                      </a:solidFill>
                    </a:lnR>
                    <a:lnT w="9524">
                      <a:solidFill>
                        <a:srgbClr val="000000"/>
                      </a:solidFill>
                    </a:lnT>
                    <a:lnB w="9524">
                      <a:solidFill>
                        <a:srgbClr val="000000"/>
                      </a:solidFill>
                    </a:lnB>
                    <a:noFill/>
                  </a:tcPr>
                </a:tc>
                <a:tc>
                  <a:txBody>
                    <a:bodyPr/>
                    <a:lstStyle/>
                    <a:p>
                      <a:pPr lvl="0">
                        <a:lnSpc>
                          <a:spcPts val="1339"/>
                        </a:lnSpc>
                        <a:buNone/>
                      </a:pPr>
                      <a:endParaRPr lang="en-US" sz="1100" dirty="0">
                        <a:solidFill>
                          <a:srgbClr val="333B41"/>
                        </a:solidFill>
                        <a:effectLst/>
                        <a:latin typeface="Libre Baskerville"/>
                      </a:endParaRPr>
                    </a:p>
                  </a:txBody>
                  <a:tcPr marL="66674" marR="66674">
                    <a:lnL w="9524">
                      <a:solidFill>
                        <a:srgbClr val="000000"/>
                      </a:solidFill>
                    </a:lnL>
                    <a:lnR w="9524">
                      <a:solidFill>
                        <a:srgbClr val="000000"/>
                      </a:solidFill>
                    </a:lnR>
                    <a:lnT w="9524">
                      <a:solidFill>
                        <a:srgbClr val="000000"/>
                      </a:solidFill>
                    </a:lnT>
                    <a:lnB w="9524">
                      <a:solidFill>
                        <a:srgbClr val="000000"/>
                      </a:solidFill>
                    </a:lnB>
                    <a:noFill/>
                  </a:tcPr>
                </a:tc>
                <a:extLst>
                  <a:ext uri="{0D108BD9-81ED-4DB2-BD59-A6C34878D82A}">
                    <a16:rowId xmlns:a16="http://schemas.microsoft.com/office/drawing/2014/main" val="3949706502"/>
                  </a:ext>
                </a:extLst>
              </a:tr>
              <a:tr h="5514316">
                <a:tc>
                  <a:txBody>
                    <a:bodyPr/>
                    <a:lstStyle/>
                    <a:p>
                      <a:pPr rtl="0" fontAlgn="base">
                        <a:lnSpc>
                          <a:spcPct val="100000"/>
                        </a:lnSpc>
                        <a:buNone/>
                      </a:pPr>
                      <a:r>
                        <a:rPr lang="en-US" sz="2200" dirty="0">
                          <a:solidFill>
                            <a:srgbClr val="333B41"/>
                          </a:solidFill>
                          <a:effectLst/>
                          <a:latin typeface="Libre Baskerville"/>
                        </a:rPr>
                        <a:t>Four millions of them have just emerged from slavery into freedom. Can it be reasonably supposed that they possess the </a:t>
                      </a:r>
                      <a:r>
                        <a:rPr lang="en-US" sz="2200" b="1" dirty="0">
                          <a:solidFill>
                            <a:srgbClr val="333B41"/>
                          </a:solidFill>
                          <a:effectLst/>
                          <a:latin typeface="Libre Baskerville"/>
                        </a:rPr>
                        <a:t>requisite </a:t>
                      </a:r>
                      <a:r>
                        <a:rPr lang="en-US" sz="2200" dirty="0">
                          <a:solidFill>
                            <a:srgbClr val="333B41"/>
                          </a:solidFill>
                          <a:effectLst/>
                          <a:latin typeface="Libre Baskerville"/>
                        </a:rPr>
                        <a:t>qualifications to entitle them to all the </a:t>
                      </a:r>
                      <a:r>
                        <a:rPr lang="en-US" sz="2200" b="1" dirty="0">
                          <a:solidFill>
                            <a:srgbClr val="333B41"/>
                          </a:solidFill>
                          <a:effectLst/>
                          <a:latin typeface="Libre Baskerville"/>
                        </a:rPr>
                        <a:t>privileges and immunities</a:t>
                      </a:r>
                      <a:r>
                        <a:rPr lang="en-US" sz="2200" dirty="0">
                          <a:solidFill>
                            <a:srgbClr val="333B41"/>
                          </a:solidFill>
                          <a:effectLst/>
                          <a:latin typeface="Libre Baskerville"/>
                        </a:rPr>
                        <a:t> of citizens of the United States? Have the people of the several States expressed such a conviction? It may also be asked whether it is necessary that they should be declared citizens in order that they may be secured in the enjoyment of the civil rights proposed to be </a:t>
                      </a:r>
                      <a:r>
                        <a:rPr lang="en-US" sz="2200" b="1" dirty="0">
                          <a:solidFill>
                            <a:srgbClr val="333B41"/>
                          </a:solidFill>
                          <a:effectLst/>
                          <a:latin typeface="Libre Baskerville"/>
                        </a:rPr>
                        <a:t>conferred</a:t>
                      </a:r>
                      <a:r>
                        <a:rPr lang="en-US" sz="2200" dirty="0">
                          <a:solidFill>
                            <a:srgbClr val="333B41"/>
                          </a:solidFill>
                          <a:effectLst/>
                          <a:latin typeface="Libre Baskerville"/>
                        </a:rPr>
                        <a:t> by the bill.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ct val="100000"/>
                        </a:lnSpc>
                        <a:buNone/>
                      </a:pPr>
                      <a:endParaRPr lang="en-US" sz="1100" dirty="0">
                        <a:solidFill>
                          <a:srgbClr val="333B41"/>
                        </a:solidFill>
                        <a:effectLst/>
                        <a:latin typeface="Libre Baskerville"/>
                      </a:endParaRPr>
                    </a:p>
                    <a:p>
                      <a:pPr rtl="0" fontAlgn="base">
                        <a:lnSpc>
                          <a:spcPct val="100000"/>
                        </a:lnSpc>
                        <a:buNone/>
                      </a:pPr>
                      <a:endParaRPr lang="en-US" dirty="0">
                        <a:solidFill>
                          <a:srgbClr val="333B41"/>
                        </a:solidFill>
                        <a:effectLst/>
                        <a:latin typeface="Libre Baskerville"/>
                      </a:endParaRPr>
                    </a:p>
                    <a:p>
                      <a:pPr rtl="0" fontAlgn="base">
                        <a:lnSpc>
                          <a:spcPct val="100000"/>
                        </a:lnSpc>
                        <a:buNone/>
                      </a:pPr>
                      <a:endParaRPr lang="en-US" dirty="0">
                        <a:solidFill>
                          <a:srgbClr val="333B41"/>
                        </a:solidFill>
                        <a:effectLst/>
                        <a:latin typeface="Libre Baskerville"/>
                      </a:endParaRPr>
                    </a:p>
                    <a:p>
                      <a:pPr rtl="0" fontAlgn="base">
                        <a:lnSpc>
                          <a:spcPct val="100000"/>
                        </a:lnSpc>
                        <a:buNone/>
                      </a:pPr>
                      <a:endParaRPr lang="en-US" dirty="0">
                        <a:solidFill>
                          <a:srgbClr val="333B41"/>
                        </a:solidFill>
                        <a:effectLst/>
                        <a:latin typeface="Libre Baskerville"/>
                      </a:endParaRPr>
                    </a:p>
                    <a:p>
                      <a:pPr rtl="0" fontAlgn="base">
                        <a:lnSpc>
                          <a:spcPct val="100000"/>
                        </a:lnSpc>
                        <a:buNone/>
                      </a:pPr>
                      <a:r>
                        <a:rPr lang="en-US" sz="1400" b="1" dirty="0">
                          <a:solidFill>
                            <a:srgbClr val="333A40"/>
                          </a:solidFill>
                          <a:effectLst/>
                          <a:latin typeface="Libre Baskerville"/>
                        </a:rPr>
                        <a:t>requisite- </a:t>
                      </a:r>
                      <a:r>
                        <a:rPr lang="en-US" sz="1400" dirty="0">
                          <a:solidFill>
                            <a:srgbClr val="333A40"/>
                          </a:solidFill>
                          <a:effectLst/>
                          <a:latin typeface="Libre Baskerville"/>
                        </a:rPr>
                        <a:t>required  </a:t>
                      </a:r>
                      <a:endParaRPr lang="en-US" sz="1400" dirty="0">
                        <a:solidFill>
                          <a:srgbClr val="333B41"/>
                        </a:solidFill>
                        <a:effectLst/>
                        <a:latin typeface="Libre Baskerville"/>
                      </a:endParaRPr>
                    </a:p>
                    <a:p>
                      <a:pPr rtl="0" fontAlgn="base">
                        <a:lnSpc>
                          <a:spcPct val="100000"/>
                        </a:lnSpc>
                        <a:buNone/>
                      </a:pPr>
                      <a:endParaRPr lang="en-US" sz="1400" dirty="0">
                        <a:solidFill>
                          <a:srgbClr val="333B41"/>
                        </a:solidFill>
                        <a:effectLst/>
                        <a:latin typeface="Libre Baskerville"/>
                      </a:endParaRPr>
                    </a:p>
                    <a:p>
                      <a:pPr rtl="0" fontAlgn="base">
                        <a:lnSpc>
                          <a:spcPct val="100000"/>
                        </a:lnSpc>
                        <a:buNone/>
                      </a:pPr>
                      <a:endParaRPr lang="en-US" sz="1400" dirty="0">
                        <a:solidFill>
                          <a:srgbClr val="333B41"/>
                        </a:solidFill>
                        <a:effectLst/>
                        <a:latin typeface="Libre Baskerville"/>
                      </a:endParaRPr>
                    </a:p>
                    <a:p>
                      <a:pPr rtl="0" fontAlgn="base">
                        <a:lnSpc>
                          <a:spcPct val="100000"/>
                        </a:lnSpc>
                        <a:buNone/>
                      </a:pPr>
                      <a:r>
                        <a:rPr lang="en-US" sz="1400" b="1" dirty="0">
                          <a:solidFill>
                            <a:srgbClr val="333A40"/>
                          </a:solidFill>
                          <a:effectLst/>
                          <a:latin typeface="Libre Baskerville"/>
                        </a:rPr>
                        <a:t>privileges and immunities-</a:t>
                      </a:r>
                      <a:r>
                        <a:rPr lang="en-US" sz="1400" dirty="0">
                          <a:solidFill>
                            <a:srgbClr val="333A40"/>
                          </a:solidFill>
                          <a:effectLst/>
                          <a:latin typeface="Libre Baskerville"/>
                        </a:rPr>
                        <a:t>fundamental rights and protections </a:t>
                      </a:r>
                      <a:endParaRPr lang="en-US" sz="1400" dirty="0">
                        <a:solidFill>
                          <a:srgbClr val="333B41"/>
                        </a:solidFill>
                        <a:effectLst/>
                        <a:latin typeface="Libre Baskerville"/>
                      </a:endParaRPr>
                    </a:p>
                    <a:p>
                      <a:pPr rtl="0" fontAlgn="base">
                        <a:lnSpc>
                          <a:spcPct val="100000"/>
                        </a:lnSpc>
                        <a:buNone/>
                      </a:pPr>
                      <a:r>
                        <a:rPr lang="en-US" sz="1400" dirty="0">
                          <a:solidFill>
                            <a:srgbClr val="333B41"/>
                          </a:solidFill>
                          <a:effectLst/>
                          <a:latin typeface="Libre Baskerville"/>
                        </a:rPr>
                        <a:t>  </a:t>
                      </a:r>
                    </a:p>
                    <a:p>
                      <a:pPr lvl="0">
                        <a:lnSpc>
                          <a:spcPct val="100000"/>
                        </a:lnSpc>
                        <a:buNone/>
                      </a:pPr>
                      <a:endParaRPr lang="en-US" sz="1400" dirty="0">
                        <a:solidFill>
                          <a:srgbClr val="333B41"/>
                        </a:solidFill>
                        <a:effectLst/>
                        <a:latin typeface="Libre Baskerville"/>
                      </a:endParaRPr>
                    </a:p>
                    <a:p>
                      <a:pPr lvl="0">
                        <a:lnSpc>
                          <a:spcPct val="100000"/>
                        </a:lnSpc>
                        <a:buNone/>
                      </a:pPr>
                      <a:endParaRPr lang="en-US" sz="1400" dirty="0">
                        <a:solidFill>
                          <a:srgbClr val="333B41"/>
                        </a:solidFill>
                        <a:effectLst/>
                        <a:latin typeface="Libre Baskerville"/>
                      </a:endParaRPr>
                    </a:p>
                    <a:p>
                      <a:pPr lvl="0">
                        <a:lnSpc>
                          <a:spcPct val="100000"/>
                        </a:lnSpc>
                        <a:buNone/>
                      </a:pPr>
                      <a:endParaRPr lang="en-US" sz="1400" dirty="0">
                        <a:solidFill>
                          <a:srgbClr val="333B41"/>
                        </a:solidFill>
                        <a:effectLst/>
                        <a:latin typeface="Libre Baskerville"/>
                      </a:endParaRPr>
                    </a:p>
                    <a:p>
                      <a:pPr lvl="0">
                        <a:lnSpc>
                          <a:spcPct val="100000"/>
                        </a:lnSpc>
                        <a:buNone/>
                      </a:pPr>
                      <a:endParaRPr lang="en-US" sz="1400" dirty="0">
                        <a:solidFill>
                          <a:srgbClr val="333B41"/>
                        </a:solidFill>
                        <a:effectLst/>
                        <a:latin typeface="Libre Baskerville"/>
                      </a:endParaRPr>
                    </a:p>
                    <a:p>
                      <a:pPr lvl="0">
                        <a:lnSpc>
                          <a:spcPct val="100000"/>
                        </a:lnSpc>
                        <a:buNone/>
                      </a:pPr>
                      <a:endParaRPr lang="en-US" sz="1400" dirty="0">
                        <a:solidFill>
                          <a:srgbClr val="333B41"/>
                        </a:solidFill>
                        <a:effectLst/>
                        <a:latin typeface="Libre Baskerville"/>
                      </a:endParaRPr>
                    </a:p>
                    <a:p>
                      <a:pPr lvl="0">
                        <a:lnSpc>
                          <a:spcPct val="100000"/>
                        </a:lnSpc>
                        <a:buNone/>
                      </a:pPr>
                      <a:endParaRPr lang="en-US" sz="1400" dirty="0">
                        <a:solidFill>
                          <a:srgbClr val="333B41"/>
                        </a:solidFill>
                        <a:effectLst/>
                        <a:latin typeface="Libre Baskerville"/>
                      </a:endParaRPr>
                    </a:p>
                    <a:p>
                      <a:pPr lvl="0">
                        <a:lnSpc>
                          <a:spcPct val="100000"/>
                        </a:lnSpc>
                        <a:buNone/>
                      </a:pPr>
                      <a:r>
                        <a:rPr lang="en-US" sz="1400" b="1" dirty="0">
                          <a:solidFill>
                            <a:srgbClr val="333B41"/>
                          </a:solidFill>
                          <a:effectLst/>
                          <a:latin typeface="Libre Baskerville"/>
                        </a:rPr>
                        <a:t>conferred- </a:t>
                      </a:r>
                      <a:r>
                        <a:rPr lang="en-US" sz="1400" b="0" dirty="0">
                          <a:solidFill>
                            <a:srgbClr val="333B41"/>
                          </a:solidFill>
                          <a:effectLst/>
                          <a:latin typeface="Libre Baskerville"/>
                        </a:rPr>
                        <a:t>granted</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5421306"/>
                  </a:ext>
                </a:extLst>
              </a:tr>
            </a:tbl>
          </a:graphicData>
        </a:graphic>
      </p:graphicFrame>
    </p:spTree>
    <p:extLst>
      <p:ext uri="{BB962C8B-B14F-4D97-AF65-F5344CB8AC3E}">
        <p14:creationId xmlns:p14="http://schemas.microsoft.com/office/powerpoint/2010/main" val="3750952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56FAC-F318-1E1F-8514-D0DB49429A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4E4E34-A34E-C4AA-C106-B963EAB52ED8}"/>
              </a:ext>
            </a:extLst>
          </p:cNvPr>
          <p:cNvSpPr>
            <a:spLocks noGrp="1"/>
          </p:cNvSpPr>
          <p:nvPr>
            <p:ph type="title"/>
          </p:nvPr>
        </p:nvSpPr>
        <p:spPr/>
        <p:txBody>
          <a:bodyPr>
            <a:normAutofit fontScale="90000"/>
          </a:bodyPr>
          <a:lstStyle/>
          <a:p>
            <a:r>
              <a:rPr lang="en-US" sz="3200" dirty="0">
                <a:solidFill>
                  <a:srgbClr val="333B41"/>
                </a:solidFill>
                <a:effectLst/>
                <a:latin typeface="Libre Franklin"/>
              </a:rPr>
              <a:t>Document </a:t>
            </a:r>
            <a:r>
              <a:rPr lang="en-US" sz="3200" dirty="0">
                <a:solidFill>
                  <a:srgbClr val="333B41"/>
                </a:solidFill>
                <a:latin typeface="Libre Franklin"/>
              </a:rPr>
              <a:t>F: President Johnson Veto Message of the Civil Rights Act of 1866 </a:t>
            </a:r>
            <a:endParaRPr lang="en-US" dirty="0"/>
          </a:p>
        </p:txBody>
      </p:sp>
      <p:sp>
        <p:nvSpPr>
          <p:cNvPr id="4" name="Slide Number Placeholder 3">
            <a:extLst>
              <a:ext uri="{FF2B5EF4-FFF2-40B4-BE49-F238E27FC236}">
                <a16:creationId xmlns:a16="http://schemas.microsoft.com/office/drawing/2014/main" id="{A1CA37BC-05D1-3168-A90A-C98A72EE0214}"/>
              </a:ext>
            </a:extLst>
          </p:cNvPr>
          <p:cNvSpPr>
            <a:spLocks noGrp="1"/>
          </p:cNvSpPr>
          <p:nvPr>
            <p:ph type="sldNum" sz="quarter" idx="4"/>
          </p:nvPr>
        </p:nvSpPr>
        <p:spPr/>
        <p:txBody>
          <a:bodyPr/>
          <a:lstStyle/>
          <a:p>
            <a:fld id="{74743CB8-03B1-D240-A0C2-C770526C1FDB}" type="slidenum">
              <a:rPr lang="en-US" smtClean="0"/>
              <a:pPr/>
              <a:t>11</a:t>
            </a:fld>
            <a:endParaRPr lang="en-US"/>
          </a:p>
        </p:txBody>
      </p:sp>
      <p:graphicFrame>
        <p:nvGraphicFramePr>
          <p:cNvPr id="5" name="Table 4">
            <a:extLst>
              <a:ext uri="{FF2B5EF4-FFF2-40B4-BE49-F238E27FC236}">
                <a16:creationId xmlns:a16="http://schemas.microsoft.com/office/drawing/2014/main" id="{E040E623-CDBE-F98C-F5C9-D5DE48E9B0A0}"/>
              </a:ext>
            </a:extLst>
          </p:cNvPr>
          <p:cNvGraphicFramePr>
            <a:graphicFrameLocks noGrp="1"/>
          </p:cNvGraphicFramePr>
          <p:nvPr>
            <p:extLst>
              <p:ext uri="{D42A27DB-BD31-4B8C-83A1-F6EECF244321}">
                <p14:modId xmlns:p14="http://schemas.microsoft.com/office/powerpoint/2010/main" val="173576386"/>
              </p:ext>
            </p:extLst>
          </p:nvPr>
        </p:nvGraphicFramePr>
        <p:xfrm>
          <a:off x="1588852" y="173399"/>
          <a:ext cx="10243686" cy="6553200"/>
        </p:xfrm>
        <a:graphic>
          <a:graphicData uri="http://schemas.openxmlformats.org/drawingml/2006/table">
            <a:tbl>
              <a:tblPr bandRow="1">
                <a:tableStyleId>{5C22544A-7EE6-4342-B048-85BDC9FD1C3A}</a:tableStyleId>
              </a:tblPr>
              <a:tblGrid>
                <a:gridCol w="6461908">
                  <a:extLst>
                    <a:ext uri="{9D8B030D-6E8A-4147-A177-3AD203B41FA5}">
                      <a16:colId xmlns:a16="http://schemas.microsoft.com/office/drawing/2014/main" val="3226669930"/>
                    </a:ext>
                  </a:extLst>
                </a:gridCol>
                <a:gridCol w="3781778">
                  <a:extLst>
                    <a:ext uri="{9D8B030D-6E8A-4147-A177-3AD203B41FA5}">
                      <a16:colId xmlns:a16="http://schemas.microsoft.com/office/drawing/2014/main" val="667656461"/>
                    </a:ext>
                  </a:extLst>
                </a:gridCol>
              </a:tblGrid>
              <a:tr h="190500">
                <a:tc>
                  <a:txBody>
                    <a:bodyPr/>
                    <a:lstStyle/>
                    <a:p>
                      <a:pPr lvl="0">
                        <a:lnSpc>
                          <a:spcPct val="100000"/>
                        </a:lnSpc>
                        <a:buNone/>
                      </a:pPr>
                      <a:r>
                        <a:rPr lang="en-US" sz="2200" b="1" dirty="0">
                          <a:solidFill>
                            <a:srgbClr val="333B41"/>
                          </a:solidFill>
                          <a:effectLst/>
                          <a:latin typeface="Libre Baskerville"/>
                        </a:rPr>
                        <a:t>Part 2</a:t>
                      </a:r>
                    </a:p>
                  </a:txBody>
                  <a:tcPr marL="66674" marR="66674">
                    <a:lnL w="9524">
                      <a:solidFill>
                        <a:srgbClr val="000000"/>
                      </a:solidFill>
                    </a:lnL>
                    <a:lnR w="9524">
                      <a:solidFill>
                        <a:srgbClr val="000000"/>
                      </a:solidFill>
                    </a:lnR>
                    <a:lnT w="9524">
                      <a:solidFill>
                        <a:srgbClr val="000000"/>
                      </a:solidFill>
                    </a:lnT>
                    <a:lnB w="9524">
                      <a:solidFill>
                        <a:srgbClr val="000000"/>
                      </a:solidFill>
                    </a:lnB>
                    <a:noFill/>
                  </a:tcPr>
                </a:tc>
                <a:tc>
                  <a:txBody>
                    <a:bodyPr/>
                    <a:lstStyle/>
                    <a:p>
                      <a:pPr lvl="0">
                        <a:lnSpc>
                          <a:spcPct val="100000"/>
                        </a:lnSpc>
                        <a:buNone/>
                      </a:pPr>
                      <a:endParaRPr lang="en-US" dirty="0">
                        <a:solidFill>
                          <a:srgbClr val="333B41"/>
                        </a:solidFill>
                        <a:effectLst/>
                        <a:latin typeface="Libre Baskerville"/>
                      </a:endParaRPr>
                    </a:p>
                  </a:txBody>
                  <a:tcPr marL="66674" marR="66674">
                    <a:lnL w="9524">
                      <a:solidFill>
                        <a:srgbClr val="000000"/>
                      </a:solidFill>
                    </a:lnL>
                    <a:lnR w="9524">
                      <a:solidFill>
                        <a:srgbClr val="000000"/>
                      </a:solidFill>
                    </a:lnR>
                    <a:lnT w="9524">
                      <a:solidFill>
                        <a:srgbClr val="000000"/>
                      </a:solidFill>
                    </a:lnT>
                    <a:lnB w="9524">
                      <a:solidFill>
                        <a:srgbClr val="000000"/>
                      </a:solidFill>
                    </a:lnB>
                    <a:noFill/>
                  </a:tcPr>
                </a:tc>
                <a:extLst>
                  <a:ext uri="{0D108BD9-81ED-4DB2-BD59-A6C34878D82A}">
                    <a16:rowId xmlns:a16="http://schemas.microsoft.com/office/drawing/2014/main" val="2871293663"/>
                  </a:ext>
                </a:extLst>
              </a:tr>
              <a:tr h="190500">
                <a:tc>
                  <a:txBody>
                    <a:bodyPr/>
                    <a:lstStyle/>
                    <a:p>
                      <a:pPr rtl="0" fontAlgn="base">
                        <a:lnSpc>
                          <a:spcPct val="100000"/>
                        </a:lnSpc>
                        <a:buNone/>
                      </a:pPr>
                      <a:r>
                        <a:rPr lang="en-US" sz="2200" dirty="0">
                          <a:solidFill>
                            <a:srgbClr val="333B41"/>
                          </a:solidFill>
                          <a:effectLst/>
                          <a:latin typeface="Libre Baskerville"/>
                        </a:rPr>
                        <a:t>Those rights are, by Federal as well as State laws, secured to all </a:t>
                      </a:r>
                      <a:r>
                        <a:rPr lang="en-US" sz="2200" b="1" dirty="0">
                          <a:solidFill>
                            <a:srgbClr val="333B41"/>
                          </a:solidFill>
                          <a:effectLst/>
                          <a:latin typeface="Libre Baskerville"/>
                        </a:rPr>
                        <a:t>domiciled aliens</a:t>
                      </a:r>
                      <a:r>
                        <a:rPr lang="en-US" sz="2200" dirty="0">
                          <a:solidFill>
                            <a:srgbClr val="333B41"/>
                          </a:solidFill>
                          <a:effectLst/>
                          <a:latin typeface="Libre Baskerville"/>
                        </a:rPr>
                        <a:t> and foreigners, even before the completion of the process of </a:t>
                      </a:r>
                      <a:r>
                        <a:rPr lang="en-US" sz="2200" b="1" dirty="0">
                          <a:solidFill>
                            <a:srgbClr val="333B41"/>
                          </a:solidFill>
                          <a:effectLst/>
                          <a:latin typeface="Libre Baskerville"/>
                        </a:rPr>
                        <a:t>naturalization</a:t>
                      </a:r>
                      <a:r>
                        <a:rPr lang="en-US" sz="2200" dirty="0">
                          <a:solidFill>
                            <a:srgbClr val="333B41"/>
                          </a:solidFill>
                          <a:effectLst/>
                          <a:latin typeface="Libre Baskerville"/>
                        </a:rPr>
                        <a:t>; and it may safely be assumed that the same enactments are sufficient to give like protection and benefits to those for whom this bill provides special legislation. Besides, the policy of the Government from its origin to the present time seems to have been that persons who are strangers to and unfamiliar with our institutions and our laws should pass through a certain probation, at the end of which, before attaining </a:t>
                      </a:r>
                      <a:r>
                        <a:rPr lang="en-US" sz="2200" b="1" dirty="0">
                          <a:solidFill>
                            <a:srgbClr val="333B41"/>
                          </a:solidFill>
                          <a:effectLst/>
                          <a:latin typeface="Libre Baskerville"/>
                        </a:rPr>
                        <a:t>the coveted prize</a:t>
                      </a:r>
                      <a:r>
                        <a:rPr lang="en-US" sz="2200" dirty="0">
                          <a:solidFill>
                            <a:srgbClr val="333B41"/>
                          </a:solidFill>
                          <a:effectLst/>
                          <a:latin typeface="Libre Baskerville"/>
                        </a:rPr>
                        <a:t>, they must give evidence of their fitness to receive and to exercise the rights of citizens as contemplated by the Constitution of the United States.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ct val="100000"/>
                        </a:lnSpc>
                        <a:buNone/>
                      </a:pPr>
                      <a:endParaRPr lang="en-US" sz="1100" dirty="0">
                        <a:solidFill>
                          <a:srgbClr val="333A40"/>
                        </a:solidFill>
                        <a:effectLst/>
                        <a:latin typeface="Libre Baskerville"/>
                      </a:endParaRPr>
                    </a:p>
                    <a:p>
                      <a:pPr rtl="0" fontAlgn="base">
                        <a:lnSpc>
                          <a:spcPct val="100000"/>
                        </a:lnSpc>
                        <a:buNone/>
                      </a:pPr>
                      <a:r>
                        <a:rPr lang="en-US" sz="1400" b="1" dirty="0">
                          <a:solidFill>
                            <a:srgbClr val="333A40"/>
                          </a:solidFill>
                          <a:effectLst/>
                          <a:latin typeface="Libre Baskerville"/>
                        </a:rPr>
                        <a:t>domiciled aliens- </a:t>
                      </a:r>
                      <a:r>
                        <a:rPr lang="en-US" sz="1400" dirty="0">
                          <a:solidFill>
                            <a:srgbClr val="333A40"/>
                          </a:solidFill>
                          <a:effectLst/>
                          <a:latin typeface="Libre Baskerville"/>
                        </a:rPr>
                        <a:t> people from a foreign country</a:t>
                      </a:r>
                    </a:p>
                    <a:p>
                      <a:pPr rtl="0" fontAlgn="base">
                        <a:lnSpc>
                          <a:spcPct val="100000"/>
                        </a:lnSpc>
                        <a:buNone/>
                      </a:pPr>
                      <a:endParaRPr lang="en-US" sz="1400" dirty="0">
                        <a:solidFill>
                          <a:srgbClr val="333B41"/>
                        </a:solidFill>
                        <a:effectLst/>
                        <a:latin typeface="Libre Baskerville"/>
                      </a:endParaRPr>
                    </a:p>
                    <a:p>
                      <a:pPr rtl="0" fontAlgn="base">
                        <a:lnSpc>
                          <a:spcPct val="100000"/>
                        </a:lnSpc>
                        <a:buNone/>
                      </a:pPr>
                      <a:endParaRPr lang="en-US" sz="1400" dirty="0">
                        <a:solidFill>
                          <a:srgbClr val="333B41"/>
                        </a:solidFill>
                        <a:effectLst/>
                        <a:latin typeface="Libre Baskerville"/>
                      </a:endParaRPr>
                    </a:p>
                    <a:p>
                      <a:pPr rtl="0" fontAlgn="base">
                        <a:lnSpc>
                          <a:spcPct val="100000"/>
                        </a:lnSpc>
                        <a:buNone/>
                      </a:pPr>
                      <a:r>
                        <a:rPr lang="en-US" sz="1400" b="1" dirty="0">
                          <a:solidFill>
                            <a:srgbClr val="333A40"/>
                          </a:solidFill>
                          <a:effectLst/>
                          <a:latin typeface="Libre Baskerville"/>
                        </a:rPr>
                        <a:t>naturalization- </a:t>
                      </a:r>
                      <a:r>
                        <a:rPr lang="en-US" sz="1400" dirty="0">
                          <a:solidFill>
                            <a:srgbClr val="333A40"/>
                          </a:solidFill>
                          <a:effectLst/>
                          <a:latin typeface="Libre Baskerville"/>
                        </a:rPr>
                        <a:t>to become a citizen through a process </a:t>
                      </a:r>
                      <a:endParaRPr lang="en-US" sz="1400" dirty="0">
                        <a:solidFill>
                          <a:srgbClr val="333B41"/>
                        </a:solidFill>
                        <a:effectLst/>
                        <a:latin typeface="Libre Baskerville"/>
                      </a:endParaRPr>
                    </a:p>
                    <a:p>
                      <a:pPr rtl="0" fontAlgn="base">
                        <a:lnSpc>
                          <a:spcPct val="100000"/>
                        </a:lnSpc>
                        <a:buNone/>
                      </a:pPr>
                      <a:endParaRPr lang="en-US" sz="1400" dirty="0">
                        <a:solidFill>
                          <a:srgbClr val="333B41"/>
                        </a:solidFill>
                        <a:effectLst/>
                        <a:latin typeface="Libre Baskerville"/>
                      </a:endParaRPr>
                    </a:p>
                    <a:p>
                      <a:pPr rtl="0" fontAlgn="base">
                        <a:lnSpc>
                          <a:spcPct val="100000"/>
                        </a:lnSpc>
                        <a:buNone/>
                      </a:pPr>
                      <a:endParaRPr lang="en-US" sz="1400" dirty="0">
                        <a:solidFill>
                          <a:srgbClr val="333B41"/>
                        </a:solidFill>
                        <a:effectLst/>
                        <a:latin typeface="Libre Baskerville"/>
                      </a:endParaRPr>
                    </a:p>
                    <a:p>
                      <a:pPr rtl="0" fontAlgn="base">
                        <a:lnSpc>
                          <a:spcPct val="100000"/>
                        </a:lnSpc>
                        <a:buNone/>
                      </a:pPr>
                      <a:endParaRPr lang="en-US" sz="1400" dirty="0">
                        <a:solidFill>
                          <a:srgbClr val="333B41"/>
                        </a:solidFill>
                        <a:effectLst/>
                        <a:latin typeface="Libre Baskerville"/>
                      </a:endParaRPr>
                    </a:p>
                    <a:p>
                      <a:pPr rtl="0" fontAlgn="base">
                        <a:lnSpc>
                          <a:spcPct val="100000"/>
                        </a:lnSpc>
                        <a:buNone/>
                      </a:pPr>
                      <a:endParaRPr lang="en-US" sz="1400" dirty="0">
                        <a:solidFill>
                          <a:srgbClr val="333B41"/>
                        </a:solidFill>
                        <a:effectLst/>
                        <a:latin typeface="Libre Baskerville"/>
                      </a:endParaRPr>
                    </a:p>
                    <a:p>
                      <a:pPr rtl="0" fontAlgn="base">
                        <a:lnSpc>
                          <a:spcPct val="100000"/>
                        </a:lnSpc>
                        <a:buNone/>
                      </a:pPr>
                      <a:endParaRPr lang="en-US" sz="1400" dirty="0">
                        <a:solidFill>
                          <a:srgbClr val="333B41"/>
                        </a:solidFill>
                        <a:effectLst/>
                        <a:latin typeface="Libre Baskerville"/>
                      </a:endParaRPr>
                    </a:p>
                    <a:p>
                      <a:pPr rtl="0" fontAlgn="base">
                        <a:lnSpc>
                          <a:spcPct val="100000"/>
                        </a:lnSpc>
                        <a:buNone/>
                      </a:pPr>
                      <a:endParaRPr lang="en-US" sz="1400" dirty="0">
                        <a:solidFill>
                          <a:srgbClr val="333B41"/>
                        </a:solidFill>
                        <a:effectLst/>
                        <a:latin typeface="Libre Baskerville"/>
                      </a:endParaRPr>
                    </a:p>
                    <a:p>
                      <a:pPr rtl="0" fontAlgn="base">
                        <a:lnSpc>
                          <a:spcPct val="100000"/>
                        </a:lnSpc>
                        <a:buNone/>
                      </a:pPr>
                      <a:endParaRPr lang="en-US" sz="1400" dirty="0">
                        <a:solidFill>
                          <a:srgbClr val="333B41"/>
                        </a:solidFill>
                        <a:effectLst/>
                        <a:latin typeface="Libre Baskerville"/>
                      </a:endParaRPr>
                    </a:p>
                    <a:p>
                      <a:pPr rtl="0" fontAlgn="base">
                        <a:lnSpc>
                          <a:spcPct val="100000"/>
                        </a:lnSpc>
                        <a:buNone/>
                      </a:pPr>
                      <a:endParaRPr lang="en-US" sz="1400" dirty="0">
                        <a:solidFill>
                          <a:srgbClr val="333B41"/>
                        </a:solidFill>
                        <a:effectLst/>
                        <a:latin typeface="Libre Baskerville"/>
                      </a:endParaRPr>
                    </a:p>
                    <a:p>
                      <a:pPr rtl="0" fontAlgn="base">
                        <a:lnSpc>
                          <a:spcPct val="100000"/>
                        </a:lnSpc>
                        <a:buNone/>
                      </a:pPr>
                      <a:endParaRPr lang="en-US" sz="1400" dirty="0">
                        <a:solidFill>
                          <a:srgbClr val="333B41"/>
                        </a:solidFill>
                        <a:effectLst/>
                        <a:latin typeface="Libre Baskerville"/>
                      </a:endParaRPr>
                    </a:p>
                    <a:p>
                      <a:pPr rtl="0" fontAlgn="base">
                        <a:lnSpc>
                          <a:spcPct val="100000"/>
                        </a:lnSpc>
                        <a:buNone/>
                      </a:pPr>
                      <a:endParaRPr lang="en-US" sz="1400" dirty="0">
                        <a:solidFill>
                          <a:srgbClr val="333B41"/>
                        </a:solidFill>
                        <a:effectLst/>
                        <a:latin typeface="Libre Baskerville"/>
                      </a:endParaRPr>
                    </a:p>
                    <a:p>
                      <a:pPr rtl="0" fontAlgn="base">
                        <a:lnSpc>
                          <a:spcPct val="100000"/>
                        </a:lnSpc>
                        <a:buNone/>
                      </a:pPr>
                      <a:endParaRPr lang="en-US" sz="1400" dirty="0">
                        <a:solidFill>
                          <a:srgbClr val="333B41"/>
                        </a:solidFill>
                        <a:effectLst/>
                        <a:latin typeface="Libre Baskerville"/>
                      </a:endParaRPr>
                    </a:p>
                    <a:p>
                      <a:pPr rtl="0" fontAlgn="base">
                        <a:lnSpc>
                          <a:spcPct val="100000"/>
                        </a:lnSpc>
                        <a:buNone/>
                      </a:pPr>
                      <a:endParaRPr lang="en-US" sz="1400" dirty="0">
                        <a:solidFill>
                          <a:srgbClr val="333B41"/>
                        </a:solidFill>
                        <a:effectLst/>
                        <a:latin typeface="Libre Baskerville"/>
                      </a:endParaRPr>
                    </a:p>
                    <a:p>
                      <a:pPr rtl="0" fontAlgn="base">
                        <a:lnSpc>
                          <a:spcPct val="100000"/>
                        </a:lnSpc>
                        <a:buNone/>
                      </a:pPr>
                      <a:endParaRPr lang="en-US" sz="1400" dirty="0">
                        <a:solidFill>
                          <a:srgbClr val="333B41"/>
                        </a:solidFill>
                        <a:effectLst/>
                        <a:latin typeface="Libre Baskerville"/>
                      </a:endParaRPr>
                    </a:p>
                    <a:p>
                      <a:pPr rtl="0" fontAlgn="base">
                        <a:lnSpc>
                          <a:spcPct val="100000"/>
                        </a:lnSpc>
                        <a:buNone/>
                      </a:pPr>
                      <a:r>
                        <a:rPr lang="en-US" sz="1400" b="1" dirty="0">
                          <a:solidFill>
                            <a:srgbClr val="333A40"/>
                          </a:solidFill>
                          <a:effectLst/>
                          <a:latin typeface="Libre Baskerville"/>
                        </a:rPr>
                        <a:t>the coveted prize- </a:t>
                      </a:r>
                      <a:r>
                        <a:rPr lang="en-US" sz="1400" dirty="0">
                          <a:solidFill>
                            <a:srgbClr val="333A40"/>
                          </a:solidFill>
                          <a:effectLst/>
                          <a:latin typeface="Libre Baskerville"/>
                        </a:rPr>
                        <a:t>citizenship </a:t>
                      </a:r>
                      <a:endParaRPr lang="en-US" sz="1400" dirty="0">
                        <a:solidFill>
                          <a:srgbClr val="333B41"/>
                        </a:solidFill>
                        <a:effectLst/>
                        <a:latin typeface="Libre Baskerville"/>
                      </a:endParaRPr>
                    </a:p>
                    <a:p>
                      <a:pPr rtl="0" fontAlgn="base">
                        <a:lnSpc>
                          <a:spcPct val="100000"/>
                        </a:lnSpc>
                        <a:buNone/>
                      </a:pPr>
                      <a:endParaRPr lang="en-US" dirty="0">
                        <a:solidFill>
                          <a:srgbClr val="333B41"/>
                        </a:solidFill>
                        <a:effectLst/>
                        <a:latin typeface="Libre Baskerville"/>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0191202"/>
                  </a:ext>
                </a:extLst>
              </a:tr>
            </a:tbl>
          </a:graphicData>
        </a:graphic>
      </p:graphicFrame>
    </p:spTree>
    <p:extLst>
      <p:ext uri="{BB962C8B-B14F-4D97-AF65-F5344CB8AC3E}">
        <p14:creationId xmlns:p14="http://schemas.microsoft.com/office/powerpoint/2010/main" val="423730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AF9CC-6BF0-3767-A4DC-5A2E679188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C45C80-BB31-ED38-A85E-4377C91C646A}"/>
              </a:ext>
            </a:extLst>
          </p:cNvPr>
          <p:cNvSpPr>
            <a:spLocks noGrp="1"/>
          </p:cNvSpPr>
          <p:nvPr>
            <p:ph type="title"/>
          </p:nvPr>
        </p:nvSpPr>
        <p:spPr/>
        <p:txBody>
          <a:bodyPr>
            <a:normAutofit fontScale="90000"/>
          </a:bodyPr>
          <a:lstStyle/>
          <a:p>
            <a:r>
              <a:rPr lang="en-US" sz="3200" dirty="0">
                <a:solidFill>
                  <a:srgbClr val="333B41"/>
                </a:solidFill>
                <a:effectLst/>
                <a:latin typeface="Libre Franklin"/>
              </a:rPr>
              <a:t>Document </a:t>
            </a:r>
            <a:r>
              <a:rPr lang="en-US" sz="3200" dirty="0">
                <a:solidFill>
                  <a:srgbClr val="333B41"/>
                </a:solidFill>
                <a:latin typeface="Libre Franklin"/>
              </a:rPr>
              <a:t>F: President Johnson Veto Message of the Civil Rights Act of 1866 </a:t>
            </a:r>
            <a:endParaRPr lang="en-US"/>
          </a:p>
        </p:txBody>
      </p:sp>
      <p:sp>
        <p:nvSpPr>
          <p:cNvPr id="4" name="Slide Number Placeholder 3">
            <a:extLst>
              <a:ext uri="{FF2B5EF4-FFF2-40B4-BE49-F238E27FC236}">
                <a16:creationId xmlns:a16="http://schemas.microsoft.com/office/drawing/2014/main" id="{C14BEF32-F170-1FB4-6329-156357DA08D1}"/>
              </a:ext>
            </a:extLst>
          </p:cNvPr>
          <p:cNvSpPr>
            <a:spLocks noGrp="1"/>
          </p:cNvSpPr>
          <p:nvPr>
            <p:ph type="sldNum" sz="quarter" idx="4"/>
          </p:nvPr>
        </p:nvSpPr>
        <p:spPr/>
        <p:txBody>
          <a:bodyPr/>
          <a:lstStyle/>
          <a:p>
            <a:fld id="{74743CB8-03B1-D240-A0C2-C770526C1FDB}" type="slidenum">
              <a:rPr lang="en-US" smtClean="0"/>
              <a:pPr/>
              <a:t>12</a:t>
            </a:fld>
            <a:endParaRPr lang="en-US"/>
          </a:p>
        </p:txBody>
      </p:sp>
      <p:graphicFrame>
        <p:nvGraphicFramePr>
          <p:cNvPr id="5" name="Table 4">
            <a:extLst>
              <a:ext uri="{FF2B5EF4-FFF2-40B4-BE49-F238E27FC236}">
                <a16:creationId xmlns:a16="http://schemas.microsoft.com/office/drawing/2014/main" id="{81C3B8F3-D713-0B7B-DC7F-6010C57EB740}"/>
              </a:ext>
            </a:extLst>
          </p:cNvPr>
          <p:cNvGraphicFramePr>
            <a:graphicFrameLocks noGrp="1"/>
          </p:cNvGraphicFramePr>
          <p:nvPr>
            <p:extLst>
              <p:ext uri="{D42A27DB-BD31-4B8C-83A1-F6EECF244321}">
                <p14:modId xmlns:p14="http://schemas.microsoft.com/office/powerpoint/2010/main" val="300559831"/>
              </p:ext>
            </p:extLst>
          </p:nvPr>
        </p:nvGraphicFramePr>
        <p:xfrm>
          <a:off x="1522469" y="261508"/>
          <a:ext cx="10314336" cy="5873750"/>
        </p:xfrm>
        <a:graphic>
          <a:graphicData uri="http://schemas.openxmlformats.org/drawingml/2006/table">
            <a:tbl>
              <a:tblPr bandRow="1">
                <a:tableStyleId>{5C22544A-7EE6-4342-B048-85BDC9FD1C3A}</a:tableStyleId>
              </a:tblPr>
              <a:tblGrid>
                <a:gridCol w="6506475">
                  <a:extLst>
                    <a:ext uri="{9D8B030D-6E8A-4147-A177-3AD203B41FA5}">
                      <a16:colId xmlns:a16="http://schemas.microsoft.com/office/drawing/2014/main" val="3226669930"/>
                    </a:ext>
                  </a:extLst>
                </a:gridCol>
                <a:gridCol w="3807861">
                  <a:extLst>
                    <a:ext uri="{9D8B030D-6E8A-4147-A177-3AD203B41FA5}">
                      <a16:colId xmlns:a16="http://schemas.microsoft.com/office/drawing/2014/main" val="667656461"/>
                    </a:ext>
                  </a:extLst>
                </a:gridCol>
              </a:tblGrid>
              <a:tr h="190500">
                <a:tc>
                  <a:txBody>
                    <a:bodyPr/>
                    <a:lstStyle/>
                    <a:p>
                      <a:pPr lvl="0">
                        <a:lnSpc>
                          <a:spcPts val="1732"/>
                        </a:lnSpc>
                        <a:buNone/>
                      </a:pPr>
                      <a:r>
                        <a:rPr lang="en-US" sz="2200" b="1" dirty="0">
                          <a:solidFill>
                            <a:srgbClr val="333B41"/>
                          </a:solidFill>
                          <a:effectLst/>
                          <a:latin typeface="Libre Baskerville"/>
                        </a:rPr>
                        <a:t>Part 3</a:t>
                      </a:r>
                    </a:p>
                  </a:txBody>
                  <a:tcPr marL="66674" marR="66674">
                    <a:lnL w="9524">
                      <a:solidFill>
                        <a:srgbClr val="000000"/>
                      </a:solidFill>
                    </a:lnL>
                    <a:lnR w="9524">
                      <a:solidFill>
                        <a:srgbClr val="000000"/>
                      </a:solidFill>
                    </a:lnR>
                    <a:lnT w="9524">
                      <a:solidFill>
                        <a:srgbClr val="000000"/>
                      </a:solidFill>
                    </a:lnT>
                    <a:lnB w="9524">
                      <a:solidFill>
                        <a:srgbClr val="000000"/>
                      </a:solidFill>
                    </a:lnB>
                    <a:noFill/>
                  </a:tcPr>
                </a:tc>
                <a:tc>
                  <a:txBody>
                    <a:bodyPr/>
                    <a:lstStyle/>
                    <a:p>
                      <a:pPr lvl="0">
                        <a:lnSpc>
                          <a:spcPts val="1339"/>
                        </a:lnSpc>
                        <a:buNone/>
                      </a:pPr>
                      <a:endParaRPr lang="en-US" dirty="0">
                        <a:solidFill>
                          <a:srgbClr val="333B41"/>
                        </a:solidFill>
                        <a:effectLst/>
                        <a:latin typeface="Libre Baskerville"/>
                      </a:endParaRPr>
                    </a:p>
                  </a:txBody>
                  <a:tcPr marL="66674" marR="66674">
                    <a:lnL w="9524">
                      <a:solidFill>
                        <a:srgbClr val="000000"/>
                      </a:solidFill>
                    </a:lnL>
                    <a:lnR w="9524">
                      <a:solidFill>
                        <a:srgbClr val="000000"/>
                      </a:solidFill>
                    </a:lnR>
                    <a:lnT w="9524">
                      <a:solidFill>
                        <a:srgbClr val="000000"/>
                      </a:solidFill>
                    </a:lnT>
                    <a:lnB w="9524">
                      <a:solidFill>
                        <a:srgbClr val="000000"/>
                      </a:solidFill>
                    </a:lnB>
                    <a:noFill/>
                  </a:tcPr>
                </a:tc>
                <a:extLst>
                  <a:ext uri="{0D108BD9-81ED-4DB2-BD59-A6C34878D82A}">
                    <a16:rowId xmlns:a16="http://schemas.microsoft.com/office/drawing/2014/main" val="2488227237"/>
                  </a:ext>
                </a:extLst>
              </a:tr>
              <a:tr h="190500">
                <a:tc>
                  <a:txBody>
                    <a:bodyPr/>
                    <a:lstStyle/>
                    <a:p>
                      <a:pPr rtl="0" fontAlgn="base">
                        <a:lnSpc>
                          <a:spcPct val="100000"/>
                        </a:lnSpc>
                        <a:buNone/>
                      </a:pPr>
                      <a:r>
                        <a:rPr lang="en-US" sz="2200" dirty="0">
                          <a:solidFill>
                            <a:srgbClr val="333B41"/>
                          </a:solidFill>
                          <a:effectLst/>
                          <a:latin typeface="Libre Baskerville"/>
                        </a:rPr>
                        <a:t>The bill in effect proposes a discrimination against large numbers of intelligent, worthy, and patriotic foreigners, and in favor of the Negro, to whom, after long years of </a:t>
                      </a:r>
                      <a:r>
                        <a:rPr lang="en-US" sz="2200" b="1" dirty="0">
                          <a:solidFill>
                            <a:srgbClr val="333B41"/>
                          </a:solidFill>
                          <a:effectLst/>
                          <a:latin typeface="Libre Baskerville"/>
                        </a:rPr>
                        <a:t>bondage</a:t>
                      </a:r>
                      <a:r>
                        <a:rPr lang="en-US" sz="2200" dirty="0">
                          <a:solidFill>
                            <a:srgbClr val="333B41"/>
                          </a:solidFill>
                          <a:effectLst/>
                          <a:latin typeface="Libre Baskerville"/>
                        </a:rPr>
                        <a:t>, the avenues to freedom and intelligence have just now been suddenly opened.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ct val="100000"/>
                        </a:lnSpc>
                        <a:buNone/>
                      </a:pPr>
                      <a:endParaRPr lang="en-US" sz="1400" b="1" dirty="0">
                        <a:solidFill>
                          <a:srgbClr val="333A40"/>
                        </a:solidFill>
                        <a:effectLst/>
                        <a:latin typeface="Libre Baskerville"/>
                      </a:endParaRPr>
                    </a:p>
                    <a:p>
                      <a:pPr lvl="0" rtl="0">
                        <a:lnSpc>
                          <a:spcPct val="100000"/>
                        </a:lnSpc>
                        <a:buNone/>
                      </a:pPr>
                      <a:endParaRPr lang="en-US" sz="1400" dirty="0">
                        <a:solidFill>
                          <a:srgbClr val="333B41"/>
                        </a:solidFill>
                        <a:effectLst/>
                        <a:latin typeface="Libre Baskerville"/>
                      </a:endParaRPr>
                    </a:p>
                    <a:p>
                      <a:pPr lvl="0" rtl="0">
                        <a:lnSpc>
                          <a:spcPct val="100000"/>
                        </a:lnSpc>
                        <a:buNone/>
                      </a:pPr>
                      <a:endParaRPr lang="en-US" sz="1400" dirty="0">
                        <a:solidFill>
                          <a:srgbClr val="333B41"/>
                        </a:solidFill>
                        <a:effectLst/>
                        <a:latin typeface="Libre Baskerville"/>
                      </a:endParaRPr>
                    </a:p>
                    <a:p>
                      <a:pPr lvl="0" rtl="0">
                        <a:lnSpc>
                          <a:spcPct val="100000"/>
                        </a:lnSpc>
                        <a:buNone/>
                      </a:pPr>
                      <a:endParaRPr lang="en-US" sz="1400" dirty="0">
                        <a:solidFill>
                          <a:srgbClr val="333B41"/>
                        </a:solidFill>
                        <a:effectLst/>
                        <a:latin typeface="Libre Baskerville"/>
                      </a:endParaRPr>
                    </a:p>
                    <a:p>
                      <a:pPr lvl="0" rtl="0">
                        <a:lnSpc>
                          <a:spcPct val="100000"/>
                        </a:lnSpc>
                        <a:buNone/>
                      </a:pPr>
                      <a:endParaRPr lang="en-US" sz="1400" dirty="0">
                        <a:solidFill>
                          <a:srgbClr val="333B41"/>
                        </a:solidFill>
                        <a:effectLst/>
                        <a:latin typeface="Libre Baskerville"/>
                      </a:endParaRPr>
                    </a:p>
                    <a:p>
                      <a:pPr lvl="0" rtl="0">
                        <a:lnSpc>
                          <a:spcPct val="100000"/>
                        </a:lnSpc>
                        <a:buNone/>
                      </a:pPr>
                      <a:endParaRPr lang="en-US" sz="1400" dirty="0">
                        <a:solidFill>
                          <a:srgbClr val="333B41"/>
                        </a:solidFill>
                        <a:effectLst/>
                        <a:latin typeface="Libre Baskerville"/>
                      </a:endParaRPr>
                    </a:p>
                    <a:p>
                      <a:pPr lvl="0" rtl="0">
                        <a:lnSpc>
                          <a:spcPct val="100000"/>
                        </a:lnSpc>
                        <a:buNone/>
                      </a:pPr>
                      <a:r>
                        <a:rPr lang="en-US" sz="1400" b="1" dirty="0">
                          <a:solidFill>
                            <a:srgbClr val="333A40"/>
                          </a:solidFill>
                          <a:effectLst/>
                          <a:latin typeface="Libre Baskerville"/>
                        </a:rPr>
                        <a:t>bondage- </a:t>
                      </a:r>
                      <a:r>
                        <a:rPr lang="en-US" sz="1400" dirty="0">
                          <a:solidFill>
                            <a:srgbClr val="333A40"/>
                          </a:solidFill>
                          <a:effectLst/>
                          <a:latin typeface="Libre Baskerville"/>
                        </a:rPr>
                        <a:t>enslavement </a:t>
                      </a:r>
                      <a:endParaRPr lang="en-US" sz="1400" dirty="0">
                        <a:solidFill>
                          <a:srgbClr val="333B41"/>
                        </a:solidFill>
                        <a:effectLst/>
                        <a:latin typeface="Libre Baskerville"/>
                      </a:endParaRPr>
                    </a:p>
                    <a:p>
                      <a:pPr lvl="0" rtl="0">
                        <a:lnSpc>
                          <a:spcPct val="100000"/>
                        </a:lnSpc>
                        <a:buNone/>
                      </a:pPr>
                      <a:endParaRPr lang="en-US" sz="1400" dirty="0">
                        <a:solidFill>
                          <a:srgbClr val="333B41"/>
                        </a:solidFill>
                        <a:effectLst/>
                        <a:latin typeface="Libre Baskerville"/>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253608"/>
                  </a:ext>
                </a:extLst>
              </a:tr>
              <a:tr h="190500">
                <a:tc>
                  <a:txBody>
                    <a:bodyPr/>
                    <a:lstStyle/>
                    <a:p>
                      <a:pPr rtl="0" fontAlgn="base">
                        <a:lnSpc>
                          <a:spcPct val="100000"/>
                        </a:lnSpc>
                        <a:buNone/>
                      </a:pPr>
                      <a:r>
                        <a:rPr lang="en-US" sz="2200" dirty="0">
                          <a:solidFill>
                            <a:srgbClr val="333B41"/>
                          </a:solidFill>
                          <a:effectLst/>
                          <a:latin typeface="Libre Baskerville"/>
                        </a:rPr>
                        <a:t>He must of necessity, from his previous </a:t>
                      </a:r>
                      <a:r>
                        <a:rPr lang="en-US" sz="2200" b="1" dirty="0">
                          <a:solidFill>
                            <a:srgbClr val="333B41"/>
                          </a:solidFill>
                          <a:effectLst/>
                          <a:latin typeface="Libre Baskerville"/>
                        </a:rPr>
                        <a:t>unfortunate condition of servitude</a:t>
                      </a:r>
                      <a:r>
                        <a:rPr lang="en-US" sz="2200" dirty="0">
                          <a:solidFill>
                            <a:srgbClr val="333B41"/>
                          </a:solidFill>
                          <a:effectLst/>
                          <a:latin typeface="Libre Baskerville"/>
                        </a:rPr>
                        <a:t>, be less informed as to the nature and character of our institutions than he who, coming from abroad, has, to some extent at least, familiarized himself with the principles of a Government to which he voluntarily </a:t>
                      </a:r>
                      <a:r>
                        <a:rPr lang="en-US" sz="2200" err="1">
                          <a:solidFill>
                            <a:srgbClr val="333B41"/>
                          </a:solidFill>
                          <a:effectLst/>
                          <a:latin typeface="Libre Baskerville"/>
                        </a:rPr>
                        <a:t>intrusts</a:t>
                      </a:r>
                      <a:r>
                        <a:rPr lang="en-US" sz="2200" dirty="0">
                          <a:solidFill>
                            <a:srgbClr val="333B41"/>
                          </a:solidFill>
                          <a:effectLst/>
                          <a:latin typeface="Libre Baskerville"/>
                        </a:rPr>
                        <a:t> "life, liberty, and the pursuit of happiness."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ct val="100000"/>
                        </a:lnSpc>
                        <a:buNone/>
                      </a:pPr>
                      <a:endParaRPr lang="en-US" sz="1400" dirty="0">
                        <a:solidFill>
                          <a:srgbClr val="333B41"/>
                        </a:solidFill>
                        <a:effectLst/>
                        <a:latin typeface="Libre Baskerville"/>
                      </a:endParaRPr>
                    </a:p>
                    <a:p>
                      <a:pPr lvl="0" rtl="0">
                        <a:lnSpc>
                          <a:spcPct val="100000"/>
                        </a:lnSpc>
                        <a:buNone/>
                      </a:pPr>
                      <a:r>
                        <a:rPr lang="en-US" sz="1400" b="1" dirty="0">
                          <a:solidFill>
                            <a:srgbClr val="333A40"/>
                          </a:solidFill>
                          <a:effectLst/>
                          <a:latin typeface="Libre Baskerville"/>
                        </a:rPr>
                        <a:t>unfortunate condition of servitude- </a:t>
                      </a:r>
                      <a:r>
                        <a:rPr lang="en-US" sz="1400" dirty="0">
                          <a:solidFill>
                            <a:srgbClr val="333A40"/>
                          </a:solidFill>
                          <a:effectLst/>
                          <a:latin typeface="Libre Baskerville"/>
                        </a:rPr>
                        <a:t>enslavement </a:t>
                      </a:r>
                      <a:endParaRPr lang="en-US" sz="1400" dirty="0">
                        <a:solidFill>
                          <a:srgbClr val="333B41"/>
                        </a:solidFill>
                        <a:effectLst/>
                        <a:latin typeface="Libre Baskerville"/>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3087266"/>
                  </a:ext>
                </a:extLst>
              </a:tr>
            </a:tbl>
          </a:graphicData>
        </a:graphic>
      </p:graphicFrame>
    </p:spTree>
    <p:extLst>
      <p:ext uri="{BB962C8B-B14F-4D97-AF65-F5344CB8AC3E}">
        <p14:creationId xmlns:p14="http://schemas.microsoft.com/office/powerpoint/2010/main" val="992558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5074A-0A17-7D67-584D-FAB2776759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9C5A8D-1F89-6087-1525-FD24F2F0B680}"/>
              </a:ext>
            </a:extLst>
          </p:cNvPr>
          <p:cNvSpPr>
            <a:spLocks noGrp="1"/>
          </p:cNvSpPr>
          <p:nvPr>
            <p:ph type="title"/>
          </p:nvPr>
        </p:nvSpPr>
        <p:spPr/>
        <p:txBody>
          <a:bodyPr>
            <a:normAutofit fontScale="90000"/>
          </a:bodyPr>
          <a:lstStyle/>
          <a:p>
            <a:r>
              <a:rPr lang="en-US" sz="3200" dirty="0">
                <a:solidFill>
                  <a:srgbClr val="333B41"/>
                </a:solidFill>
                <a:effectLst/>
                <a:latin typeface="Libre Franklin"/>
              </a:rPr>
              <a:t>Document </a:t>
            </a:r>
            <a:r>
              <a:rPr lang="en-US" sz="3200" dirty="0">
                <a:solidFill>
                  <a:srgbClr val="333B41"/>
                </a:solidFill>
                <a:latin typeface="Libre Franklin"/>
              </a:rPr>
              <a:t>F: President Johnson Veto Message of the Civil Rights Act of 1866 </a:t>
            </a:r>
            <a:endParaRPr lang="en-US" dirty="0"/>
          </a:p>
        </p:txBody>
      </p:sp>
      <p:sp>
        <p:nvSpPr>
          <p:cNvPr id="4" name="Slide Number Placeholder 3">
            <a:extLst>
              <a:ext uri="{FF2B5EF4-FFF2-40B4-BE49-F238E27FC236}">
                <a16:creationId xmlns:a16="http://schemas.microsoft.com/office/drawing/2014/main" id="{915A42EC-2EE2-B696-4C91-335C8415213A}"/>
              </a:ext>
            </a:extLst>
          </p:cNvPr>
          <p:cNvSpPr>
            <a:spLocks noGrp="1"/>
          </p:cNvSpPr>
          <p:nvPr>
            <p:ph type="sldNum" sz="quarter" idx="4"/>
          </p:nvPr>
        </p:nvSpPr>
        <p:spPr/>
        <p:txBody>
          <a:bodyPr/>
          <a:lstStyle/>
          <a:p>
            <a:fld id="{74743CB8-03B1-D240-A0C2-C770526C1FDB}" type="slidenum">
              <a:rPr lang="en-US" smtClean="0"/>
              <a:pPr/>
              <a:t>13</a:t>
            </a:fld>
            <a:endParaRPr lang="en-US"/>
          </a:p>
        </p:txBody>
      </p:sp>
      <p:graphicFrame>
        <p:nvGraphicFramePr>
          <p:cNvPr id="5" name="Table 4">
            <a:extLst>
              <a:ext uri="{FF2B5EF4-FFF2-40B4-BE49-F238E27FC236}">
                <a16:creationId xmlns:a16="http://schemas.microsoft.com/office/drawing/2014/main" id="{C2EDECE4-52C8-EE6B-8F6D-08A394911666}"/>
              </a:ext>
            </a:extLst>
          </p:cNvPr>
          <p:cNvGraphicFramePr>
            <a:graphicFrameLocks noGrp="1"/>
          </p:cNvGraphicFramePr>
          <p:nvPr>
            <p:extLst>
              <p:ext uri="{D42A27DB-BD31-4B8C-83A1-F6EECF244321}">
                <p14:modId xmlns:p14="http://schemas.microsoft.com/office/powerpoint/2010/main" val="1171914302"/>
              </p:ext>
            </p:extLst>
          </p:nvPr>
        </p:nvGraphicFramePr>
        <p:xfrm>
          <a:off x="1740992" y="756953"/>
          <a:ext cx="9799603" cy="4776470"/>
        </p:xfrm>
        <a:graphic>
          <a:graphicData uri="http://schemas.openxmlformats.org/drawingml/2006/table">
            <a:tbl>
              <a:tblPr bandRow="1">
                <a:tableStyleId>{5C22544A-7EE6-4342-B048-85BDC9FD1C3A}</a:tableStyleId>
              </a:tblPr>
              <a:tblGrid>
                <a:gridCol w="6181772">
                  <a:extLst>
                    <a:ext uri="{9D8B030D-6E8A-4147-A177-3AD203B41FA5}">
                      <a16:colId xmlns:a16="http://schemas.microsoft.com/office/drawing/2014/main" val="3226669930"/>
                    </a:ext>
                  </a:extLst>
                </a:gridCol>
                <a:gridCol w="3617831">
                  <a:extLst>
                    <a:ext uri="{9D8B030D-6E8A-4147-A177-3AD203B41FA5}">
                      <a16:colId xmlns:a16="http://schemas.microsoft.com/office/drawing/2014/main" val="667656461"/>
                    </a:ext>
                  </a:extLst>
                </a:gridCol>
              </a:tblGrid>
              <a:tr h="190500">
                <a:tc>
                  <a:txBody>
                    <a:bodyPr/>
                    <a:lstStyle/>
                    <a:p>
                      <a:pPr lvl="0">
                        <a:lnSpc>
                          <a:spcPts val="1732"/>
                        </a:lnSpc>
                        <a:buNone/>
                      </a:pPr>
                      <a:r>
                        <a:rPr lang="en-US" sz="2200" b="1" dirty="0">
                          <a:solidFill>
                            <a:srgbClr val="333B41"/>
                          </a:solidFill>
                          <a:effectLst/>
                          <a:latin typeface="Libre Baskerville"/>
                        </a:rPr>
                        <a:t>Part 4</a:t>
                      </a:r>
                    </a:p>
                  </a:txBody>
                  <a:tcPr marL="66674" marR="66674">
                    <a:lnL w="9524">
                      <a:solidFill>
                        <a:srgbClr val="000000"/>
                      </a:solidFill>
                    </a:lnL>
                    <a:lnR w="9524">
                      <a:solidFill>
                        <a:srgbClr val="000000"/>
                      </a:solidFill>
                    </a:lnR>
                    <a:lnT w="9524">
                      <a:solidFill>
                        <a:srgbClr val="000000"/>
                      </a:solidFill>
                    </a:lnT>
                    <a:lnB w="9524">
                      <a:solidFill>
                        <a:srgbClr val="000000"/>
                      </a:solidFill>
                    </a:lnB>
                    <a:noFill/>
                  </a:tcPr>
                </a:tc>
                <a:tc>
                  <a:txBody>
                    <a:bodyPr/>
                    <a:lstStyle/>
                    <a:p>
                      <a:pPr lvl="0">
                        <a:lnSpc>
                          <a:spcPts val="1339"/>
                        </a:lnSpc>
                        <a:buNone/>
                      </a:pPr>
                      <a:endParaRPr lang="en-US" dirty="0">
                        <a:solidFill>
                          <a:srgbClr val="333B41"/>
                        </a:solidFill>
                        <a:effectLst/>
                        <a:latin typeface="Libre Baskerville"/>
                      </a:endParaRPr>
                    </a:p>
                  </a:txBody>
                  <a:tcPr marL="66674" marR="66674">
                    <a:lnL w="9524">
                      <a:solidFill>
                        <a:srgbClr val="000000"/>
                      </a:solidFill>
                    </a:lnL>
                    <a:lnR w="9524">
                      <a:solidFill>
                        <a:srgbClr val="000000"/>
                      </a:solidFill>
                    </a:lnR>
                    <a:lnT w="9524">
                      <a:solidFill>
                        <a:srgbClr val="000000"/>
                      </a:solidFill>
                    </a:lnT>
                    <a:lnB w="9524">
                      <a:solidFill>
                        <a:srgbClr val="000000"/>
                      </a:solidFill>
                    </a:lnB>
                    <a:noFill/>
                  </a:tcPr>
                </a:tc>
                <a:extLst>
                  <a:ext uri="{0D108BD9-81ED-4DB2-BD59-A6C34878D82A}">
                    <a16:rowId xmlns:a16="http://schemas.microsoft.com/office/drawing/2014/main" val="4170350339"/>
                  </a:ext>
                </a:extLst>
              </a:tr>
              <a:tr h="190500">
                <a:tc>
                  <a:txBody>
                    <a:bodyPr/>
                    <a:lstStyle/>
                    <a:p>
                      <a:pPr rtl="0" fontAlgn="base">
                        <a:lnSpc>
                          <a:spcPct val="100000"/>
                        </a:lnSpc>
                        <a:buNone/>
                      </a:pPr>
                      <a:r>
                        <a:rPr lang="en-US" sz="2200" dirty="0">
                          <a:solidFill>
                            <a:srgbClr val="333B41"/>
                          </a:solidFill>
                          <a:effectLst/>
                          <a:latin typeface="Libre Baskerville"/>
                        </a:rPr>
                        <a:t>Yet it is now proposed, by a single </a:t>
                      </a:r>
                      <a:r>
                        <a:rPr lang="en-US" sz="2200" b="1" dirty="0">
                          <a:solidFill>
                            <a:srgbClr val="333B41"/>
                          </a:solidFill>
                          <a:effectLst/>
                          <a:latin typeface="Libre Baskerville"/>
                        </a:rPr>
                        <a:t>legislative enactment</a:t>
                      </a:r>
                      <a:r>
                        <a:rPr lang="en-US" sz="2200" dirty="0">
                          <a:solidFill>
                            <a:srgbClr val="333B41"/>
                          </a:solidFill>
                          <a:effectLst/>
                          <a:latin typeface="Libre Baskerville"/>
                        </a:rPr>
                        <a:t>, to confer the rights of citizens upon all persons of African descent born within the extended limits of the United States, while persons of foreign birth who make our land their home must undergo a probation of five years, and can only then become citizens upon proof that they are "of good moral character, attached to the principles of the Constitution of the United States, and well disposed to the good order and happiness of the same.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ct val="100000"/>
                        </a:lnSpc>
                        <a:buNone/>
                      </a:pPr>
                      <a:endParaRPr lang="en-US" sz="1100" dirty="0">
                        <a:solidFill>
                          <a:srgbClr val="333A40"/>
                        </a:solidFill>
                        <a:effectLst/>
                        <a:latin typeface="Libre Baskerville"/>
                      </a:endParaRPr>
                    </a:p>
                    <a:p>
                      <a:pPr rtl="0" fontAlgn="base">
                        <a:lnSpc>
                          <a:spcPct val="100000"/>
                        </a:lnSpc>
                        <a:buNone/>
                      </a:pPr>
                      <a:r>
                        <a:rPr lang="en-US" sz="1400" b="1" dirty="0">
                          <a:solidFill>
                            <a:srgbClr val="333A40"/>
                          </a:solidFill>
                          <a:effectLst/>
                          <a:latin typeface="Libre Baskerville"/>
                        </a:rPr>
                        <a:t>legislative enactment- </a:t>
                      </a:r>
                      <a:r>
                        <a:rPr lang="en-US" sz="1400" dirty="0">
                          <a:solidFill>
                            <a:srgbClr val="333A40"/>
                          </a:solidFill>
                          <a:effectLst/>
                          <a:latin typeface="Libre Baskerville"/>
                        </a:rPr>
                        <a:t>law or act </a:t>
                      </a:r>
                      <a:endParaRPr lang="en-US" sz="1400">
                        <a:solidFill>
                          <a:srgbClr val="333B41"/>
                        </a:solidFill>
                        <a:effectLst/>
                        <a:latin typeface="Libre Baskerville"/>
                      </a:endParaRPr>
                    </a:p>
                    <a:p>
                      <a:pPr rtl="0" fontAlgn="base">
                        <a:lnSpc>
                          <a:spcPct val="100000"/>
                        </a:lnSpc>
                        <a:buNone/>
                      </a:pPr>
                      <a:endParaRPr lang="en-US" dirty="0">
                        <a:solidFill>
                          <a:srgbClr val="333B41"/>
                        </a:solidFill>
                        <a:effectLst/>
                        <a:latin typeface="Libre Baskerville"/>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2798888"/>
                  </a:ext>
                </a:extLst>
              </a:tr>
            </a:tbl>
          </a:graphicData>
        </a:graphic>
      </p:graphicFrame>
    </p:spTree>
    <p:extLst>
      <p:ext uri="{BB962C8B-B14F-4D97-AF65-F5344CB8AC3E}">
        <p14:creationId xmlns:p14="http://schemas.microsoft.com/office/powerpoint/2010/main" val="4160949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D0DAF-D905-71D4-1C9F-8823EE7554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9BC535-B94A-2F70-91F6-8ACF71A053EA}"/>
              </a:ext>
            </a:extLst>
          </p:cNvPr>
          <p:cNvSpPr>
            <a:spLocks noGrp="1"/>
          </p:cNvSpPr>
          <p:nvPr>
            <p:ph type="title"/>
          </p:nvPr>
        </p:nvSpPr>
        <p:spPr/>
        <p:txBody>
          <a:bodyPr>
            <a:normAutofit/>
          </a:bodyPr>
          <a:lstStyle/>
          <a:p>
            <a:r>
              <a:rPr lang="en-US" sz="3200" dirty="0">
                <a:solidFill>
                  <a:srgbClr val="333B41"/>
                </a:solidFill>
                <a:effectLst/>
                <a:latin typeface="Libre Franklin"/>
              </a:rPr>
              <a:t>Document </a:t>
            </a:r>
            <a:r>
              <a:rPr lang="en-US" sz="3200" dirty="0">
                <a:solidFill>
                  <a:srgbClr val="333B41"/>
                </a:solidFill>
                <a:latin typeface="Libre Franklin"/>
              </a:rPr>
              <a:t>G: Uncle Sam’s Thanksgiving (1869) </a:t>
            </a:r>
            <a:endParaRPr lang="en-US" dirty="0"/>
          </a:p>
        </p:txBody>
      </p:sp>
      <p:sp>
        <p:nvSpPr>
          <p:cNvPr id="4" name="Slide Number Placeholder 3">
            <a:extLst>
              <a:ext uri="{FF2B5EF4-FFF2-40B4-BE49-F238E27FC236}">
                <a16:creationId xmlns:a16="http://schemas.microsoft.com/office/drawing/2014/main" id="{50463661-E768-77DF-C4E0-00D795D2AEFA}"/>
              </a:ext>
            </a:extLst>
          </p:cNvPr>
          <p:cNvSpPr>
            <a:spLocks noGrp="1"/>
          </p:cNvSpPr>
          <p:nvPr>
            <p:ph type="sldNum" sz="quarter" idx="4"/>
          </p:nvPr>
        </p:nvSpPr>
        <p:spPr/>
        <p:txBody>
          <a:bodyPr/>
          <a:lstStyle/>
          <a:p>
            <a:fld id="{74743CB8-03B1-D240-A0C2-C770526C1FDB}" type="slidenum">
              <a:rPr lang="en-US" smtClean="0"/>
              <a:pPr/>
              <a:t>14</a:t>
            </a:fld>
            <a:endParaRPr lang="en-US"/>
          </a:p>
        </p:txBody>
      </p:sp>
      <p:graphicFrame>
        <p:nvGraphicFramePr>
          <p:cNvPr id="6" name="Table 5">
            <a:extLst>
              <a:ext uri="{FF2B5EF4-FFF2-40B4-BE49-F238E27FC236}">
                <a16:creationId xmlns:a16="http://schemas.microsoft.com/office/drawing/2014/main" id="{0EFE7F86-9593-6122-0EA2-DB5F363B89A0}"/>
              </a:ext>
            </a:extLst>
          </p:cNvPr>
          <p:cNvGraphicFramePr>
            <a:graphicFrameLocks noGrp="1"/>
          </p:cNvGraphicFramePr>
          <p:nvPr>
            <p:extLst>
              <p:ext uri="{D42A27DB-BD31-4B8C-83A1-F6EECF244321}">
                <p14:modId xmlns:p14="http://schemas.microsoft.com/office/powerpoint/2010/main" val="2874159744"/>
              </p:ext>
            </p:extLst>
          </p:nvPr>
        </p:nvGraphicFramePr>
        <p:xfrm>
          <a:off x="1443258" y="363337"/>
          <a:ext cx="10253778" cy="6004782"/>
        </p:xfrm>
        <a:graphic>
          <a:graphicData uri="http://schemas.openxmlformats.org/drawingml/2006/table">
            <a:tbl>
              <a:tblPr bandRow="1">
                <a:tableStyleId>{5C22544A-7EE6-4342-B048-85BDC9FD1C3A}</a:tableStyleId>
              </a:tblPr>
              <a:tblGrid>
                <a:gridCol w="8114543">
                  <a:extLst>
                    <a:ext uri="{9D8B030D-6E8A-4147-A177-3AD203B41FA5}">
                      <a16:colId xmlns:a16="http://schemas.microsoft.com/office/drawing/2014/main" val="2340474950"/>
                    </a:ext>
                  </a:extLst>
                </a:gridCol>
                <a:gridCol w="2139235">
                  <a:extLst>
                    <a:ext uri="{9D8B030D-6E8A-4147-A177-3AD203B41FA5}">
                      <a16:colId xmlns:a16="http://schemas.microsoft.com/office/drawing/2014/main" val="1864463760"/>
                    </a:ext>
                  </a:extLst>
                </a:gridCol>
              </a:tblGrid>
              <a:tr h="6004782">
                <a:tc>
                  <a:txBody>
                    <a:bodyPr/>
                    <a:lstStyle/>
                    <a:p>
                      <a:pPr rtl="0" fontAlgn="base">
                        <a:lnSpc>
                          <a:spcPts val="1339"/>
                        </a:lnSpc>
                        <a:buNone/>
                      </a:pPr>
                      <a:r>
                        <a:rPr lang="en-US" sz="1400" dirty="0">
                          <a:solidFill>
                            <a:srgbClr val="333B41"/>
                          </a:solidFill>
                          <a:effectLst/>
                          <a:latin typeface="Libre Baskerville"/>
                        </a:rPr>
                        <a:t> </a:t>
                      </a:r>
                      <a:r>
                        <a:rPr lang="en-US" sz="1100" dirty="0">
                          <a:solidFill>
                            <a:srgbClr val="333B41"/>
                          </a:solidFill>
                          <a:effectLst/>
                          <a:latin typeface="WordVisiCarriageReturn_MSFontService"/>
                        </a:rPr>
                        <a:t> </a:t>
                      </a:r>
                      <a:br>
                        <a:rPr lang="en-US" sz="1100" dirty="0">
                          <a:solidFill>
                            <a:srgbClr val="333B41"/>
                          </a:solidFill>
                          <a:effectLst/>
                          <a:latin typeface="WordVisiCarriageReturn_MSFontService"/>
                        </a:rPr>
                      </a:br>
                      <a:r>
                        <a:rPr lang="en-US" sz="1100" dirty="0">
                          <a:solidFill>
                            <a:srgbClr val="333B41"/>
                          </a:solidFill>
                          <a:effectLst/>
                          <a:latin typeface="WordVisiCarriageReturn_MSFontService"/>
                        </a:rPr>
                        <a:t> </a:t>
                      </a:r>
                      <a:br>
                        <a:rPr lang="en-US" sz="1100" dirty="0">
                          <a:solidFill>
                            <a:srgbClr val="333B41"/>
                          </a:solidFill>
                          <a:effectLst/>
                          <a:latin typeface="WordVisiCarriageReturn_MSFontService"/>
                        </a:rPr>
                      </a:br>
                      <a:r>
                        <a:rPr lang="en-US" sz="1100" dirty="0">
                          <a:solidFill>
                            <a:srgbClr val="333B41"/>
                          </a:solidFill>
                          <a:effectLst/>
                          <a:latin typeface="WordVisiCarriageReturn_MSFontService"/>
                        </a:rPr>
                        <a:t> </a:t>
                      </a:r>
                      <a:br>
                        <a:rPr lang="en-US" sz="1100" dirty="0">
                          <a:solidFill>
                            <a:srgbClr val="333B41"/>
                          </a:solidFill>
                          <a:effectLst/>
                          <a:latin typeface="WordVisiCarriageReturn_MSFontService"/>
                        </a:rPr>
                      </a:br>
                      <a:r>
                        <a:rPr lang="en-US" sz="1100" dirty="0">
                          <a:solidFill>
                            <a:srgbClr val="333B41"/>
                          </a:solidFill>
                          <a:effectLst/>
                          <a:latin typeface="Libre Baskerville"/>
                        </a:rPr>
                        <a:t> </a:t>
                      </a:r>
                      <a:endParaRPr lang="en-US" dirty="0">
                        <a:solidFill>
                          <a:srgbClr val="333B41"/>
                        </a:solidFill>
                        <a:effectLst/>
                        <a:latin typeface="Libre Baskerville"/>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339"/>
                        </a:lnSpc>
                        <a:buNone/>
                      </a:pPr>
                      <a:endParaRPr lang="en-US" sz="1100">
                        <a:solidFill>
                          <a:srgbClr val="333B41"/>
                        </a:solidFill>
                        <a:effectLst/>
                        <a:latin typeface="Libre Baskerville" panose="02000000000000000000" pitchFamily="2" charset="0"/>
                      </a:endParaRPr>
                    </a:p>
                    <a:p>
                      <a:pPr rtl="0" fontAlgn="base">
                        <a:lnSpc>
                          <a:spcPts val="1339"/>
                        </a:lnSpc>
                        <a:buNone/>
                      </a:pPr>
                      <a:endParaRPr lang="en-US">
                        <a:solidFill>
                          <a:srgbClr val="333B41"/>
                        </a:solidFill>
                        <a:effectLst/>
                      </a:endParaRPr>
                    </a:p>
                    <a:p>
                      <a:pPr rtl="0" fontAlgn="base">
                        <a:lnSpc>
                          <a:spcPts val="1339"/>
                        </a:lnSpc>
                        <a:buNone/>
                      </a:pPr>
                      <a:endParaRPr lang="en-US" sz="1400" dirty="0">
                        <a:solidFill>
                          <a:srgbClr val="333B41"/>
                        </a:solidFill>
                        <a:effectLst/>
                        <a:latin typeface="Libre Baskerville"/>
                      </a:endParaRPr>
                    </a:p>
                    <a:p>
                      <a:pPr rtl="0" fontAlgn="base">
                        <a:lnSpc>
                          <a:spcPts val="1339"/>
                        </a:lnSpc>
                        <a:buNone/>
                      </a:pPr>
                      <a:r>
                        <a:rPr lang="en-US" sz="1400" dirty="0">
                          <a:solidFill>
                            <a:srgbClr val="333A40"/>
                          </a:solidFill>
                          <a:effectLst/>
                          <a:latin typeface="Libre Baskerville"/>
                        </a:rPr>
                        <a:t>“Come One, Come All” </a:t>
                      </a:r>
                      <a:endParaRPr lang="en-US" sz="1400" dirty="0">
                        <a:solidFill>
                          <a:srgbClr val="333B41"/>
                        </a:solidFill>
                        <a:effectLst/>
                        <a:latin typeface="Libre Baskerville"/>
                      </a:endParaRPr>
                    </a:p>
                    <a:p>
                      <a:pPr lvl="0">
                        <a:lnSpc>
                          <a:spcPts val="1339"/>
                        </a:lnSpc>
                        <a:buNone/>
                      </a:pPr>
                      <a:endParaRPr lang="en-US" sz="1400" dirty="0">
                        <a:solidFill>
                          <a:srgbClr val="333A40"/>
                        </a:solidFill>
                        <a:effectLst/>
                        <a:latin typeface="Libre Baskerville"/>
                      </a:endParaRPr>
                    </a:p>
                    <a:p>
                      <a:pPr rtl="0" fontAlgn="base">
                        <a:lnSpc>
                          <a:spcPts val="1339"/>
                        </a:lnSpc>
                        <a:buNone/>
                      </a:pPr>
                      <a:r>
                        <a:rPr lang="en-US" sz="1400" dirty="0">
                          <a:solidFill>
                            <a:srgbClr val="333A40"/>
                          </a:solidFill>
                          <a:effectLst/>
                          <a:latin typeface="Libre Baskerville"/>
                        </a:rPr>
                        <a:t>“Free and Equal” </a:t>
                      </a:r>
                      <a:endParaRPr lang="en-US" sz="1400" dirty="0">
                        <a:solidFill>
                          <a:srgbClr val="333B41"/>
                        </a:solidFill>
                        <a:effectLst/>
                        <a:latin typeface="Libre Baskerville"/>
                      </a:endParaRPr>
                    </a:p>
                    <a:p>
                      <a:pPr rtl="0" fontAlgn="base">
                        <a:lnSpc>
                          <a:spcPts val="1339"/>
                        </a:lnSpc>
                        <a:buNone/>
                      </a:pPr>
                      <a:endParaRPr lang="en-US">
                        <a:solidFill>
                          <a:srgbClr val="333B41"/>
                        </a:solidFill>
                        <a:effectLst/>
                      </a:endParaRPr>
                    </a:p>
                    <a:p>
                      <a:pPr rtl="0" fontAlgn="base">
                        <a:lnSpc>
                          <a:spcPts val="1339"/>
                        </a:lnSpc>
                        <a:buNone/>
                      </a:pPr>
                      <a:endParaRPr lang="en-US">
                        <a:solidFill>
                          <a:srgbClr val="333B41"/>
                        </a:solidFill>
                        <a:effectLst/>
                      </a:endParaRPr>
                    </a:p>
                    <a:p>
                      <a:pPr rtl="0" fontAlgn="base">
                        <a:lnSpc>
                          <a:spcPts val="1339"/>
                        </a:lnSpc>
                        <a:buNone/>
                      </a:pPr>
                      <a:endParaRPr lang="en-US">
                        <a:solidFill>
                          <a:srgbClr val="333B41"/>
                        </a:solidFill>
                        <a:effectLst/>
                      </a:endParaRPr>
                    </a:p>
                    <a:p>
                      <a:pPr rtl="0" fontAlgn="base">
                        <a:lnSpc>
                          <a:spcPts val="1339"/>
                        </a:lnSpc>
                        <a:buNone/>
                      </a:pPr>
                      <a:endParaRPr lang="en-US">
                        <a:solidFill>
                          <a:srgbClr val="333B41"/>
                        </a:solidFill>
                        <a:effectLst/>
                      </a:endParaRPr>
                    </a:p>
                    <a:p>
                      <a:pPr rtl="0" fontAlgn="base">
                        <a:lnSpc>
                          <a:spcPts val="1339"/>
                        </a:lnSpc>
                        <a:buNone/>
                      </a:pPr>
                      <a:endParaRPr lang="en-US">
                        <a:solidFill>
                          <a:srgbClr val="333B41"/>
                        </a:solidFill>
                        <a:effectLst/>
                      </a:endParaRPr>
                    </a:p>
                    <a:p>
                      <a:pPr rtl="0" fontAlgn="base">
                        <a:lnSpc>
                          <a:spcPts val="1339"/>
                        </a:lnSpc>
                        <a:buNone/>
                      </a:pPr>
                      <a:endParaRPr lang="en-US">
                        <a:solidFill>
                          <a:srgbClr val="333B41"/>
                        </a:solidFill>
                        <a:effectLst/>
                      </a:endParaRPr>
                    </a:p>
                    <a:p>
                      <a:pPr rtl="0" fontAlgn="base">
                        <a:lnSpc>
                          <a:spcPts val="1339"/>
                        </a:lnSpc>
                        <a:buNone/>
                      </a:pPr>
                      <a:endParaRPr lang="en-US">
                        <a:solidFill>
                          <a:srgbClr val="333B41"/>
                        </a:solidFill>
                        <a:effectLst/>
                      </a:endParaRPr>
                    </a:p>
                    <a:p>
                      <a:pPr rtl="0" fontAlgn="base">
                        <a:lnSpc>
                          <a:spcPts val="1339"/>
                        </a:lnSpc>
                        <a:buNone/>
                      </a:pPr>
                      <a:endParaRPr lang="en-US">
                        <a:solidFill>
                          <a:srgbClr val="333B41"/>
                        </a:solidFill>
                        <a:effectLst/>
                      </a:endParaRPr>
                    </a:p>
                    <a:p>
                      <a:pPr rtl="0" fontAlgn="base">
                        <a:lnSpc>
                          <a:spcPts val="1339"/>
                        </a:lnSpc>
                        <a:buNone/>
                      </a:pPr>
                      <a:endParaRPr lang="en-US">
                        <a:solidFill>
                          <a:srgbClr val="333B41"/>
                        </a:solidFill>
                        <a:effectLst/>
                      </a:endParaRPr>
                    </a:p>
                    <a:p>
                      <a:pPr rtl="0" fontAlgn="base">
                        <a:lnSpc>
                          <a:spcPts val="1339"/>
                        </a:lnSpc>
                        <a:buNone/>
                      </a:pPr>
                      <a:endParaRPr lang="en-US">
                        <a:solidFill>
                          <a:srgbClr val="333B41"/>
                        </a:solidFill>
                        <a:effectLst/>
                      </a:endParaRPr>
                    </a:p>
                    <a:p>
                      <a:pPr rtl="0" fontAlgn="base">
                        <a:lnSpc>
                          <a:spcPts val="1339"/>
                        </a:lnSpc>
                        <a:buNone/>
                      </a:pPr>
                      <a:endParaRPr lang="en-US">
                        <a:solidFill>
                          <a:srgbClr val="333B41"/>
                        </a:solidFill>
                        <a:effectLst/>
                      </a:endParaRPr>
                    </a:p>
                    <a:p>
                      <a:pPr rtl="0" fontAlgn="base">
                        <a:lnSpc>
                          <a:spcPts val="1339"/>
                        </a:lnSpc>
                        <a:buNone/>
                      </a:pPr>
                      <a:endParaRPr lang="en-US">
                        <a:solidFill>
                          <a:srgbClr val="333B41"/>
                        </a:solidFill>
                        <a:effectLst/>
                      </a:endParaRPr>
                    </a:p>
                    <a:p>
                      <a:pPr rtl="0" fontAlgn="base">
                        <a:lnSpc>
                          <a:spcPts val="1339"/>
                        </a:lnSpc>
                        <a:buNone/>
                      </a:pPr>
                      <a:endParaRPr lang="en-US">
                        <a:solidFill>
                          <a:srgbClr val="333B41"/>
                        </a:solidFill>
                        <a:effectLst/>
                      </a:endParaRPr>
                    </a:p>
                    <a:p>
                      <a:pPr rtl="0" fontAlgn="base">
                        <a:lnSpc>
                          <a:spcPts val="1339"/>
                        </a:lnSpc>
                        <a:buNone/>
                      </a:pPr>
                      <a:endParaRPr lang="en-US">
                        <a:solidFill>
                          <a:srgbClr val="333B41"/>
                        </a:solidFill>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0743570"/>
                  </a:ext>
                </a:extLst>
              </a:tr>
            </a:tbl>
          </a:graphicData>
        </a:graphic>
      </p:graphicFrame>
      <p:pic>
        <p:nvPicPr>
          <p:cNvPr id="7" name="Picture 6" descr="Picture, Picture">
            <a:extLst>
              <a:ext uri="{FF2B5EF4-FFF2-40B4-BE49-F238E27FC236}">
                <a16:creationId xmlns:a16="http://schemas.microsoft.com/office/drawing/2014/main" id="{FEB8286B-2C85-4763-95BC-25ADD82510E8}"/>
              </a:ext>
            </a:extLst>
          </p:cNvPr>
          <p:cNvPicPr>
            <a:picLocks noChangeAspect="1"/>
          </p:cNvPicPr>
          <p:nvPr/>
        </p:nvPicPr>
        <p:blipFill>
          <a:blip r:embed="rId3"/>
          <a:stretch>
            <a:fillRect/>
          </a:stretch>
        </p:blipFill>
        <p:spPr>
          <a:xfrm>
            <a:off x="1592202" y="590805"/>
            <a:ext cx="7609409" cy="5268406"/>
          </a:xfrm>
          <a:prstGeom prst="rect">
            <a:avLst/>
          </a:prstGeom>
        </p:spPr>
      </p:pic>
    </p:spTree>
    <p:extLst>
      <p:ext uri="{BB962C8B-B14F-4D97-AF65-F5344CB8AC3E}">
        <p14:creationId xmlns:p14="http://schemas.microsoft.com/office/powerpoint/2010/main" val="385357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61C93B-A659-B8B0-8FAB-1A6F09BB7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DAA9C4-E14D-4E29-3E3F-ACB7C061B80D}"/>
              </a:ext>
            </a:extLst>
          </p:cNvPr>
          <p:cNvSpPr>
            <a:spLocks noGrp="1"/>
          </p:cNvSpPr>
          <p:nvPr>
            <p:ph type="title"/>
          </p:nvPr>
        </p:nvSpPr>
        <p:spPr>
          <a:xfrm>
            <a:off x="3050396" y="2101527"/>
            <a:ext cx="6354118" cy="1325563"/>
          </a:xfrm>
        </p:spPr>
        <p:txBody>
          <a:bodyPr/>
          <a:lstStyle/>
          <a:p>
            <a:pPr algn="ctr"/>
            <a:r>
              <a:rPr lang="en-US" dirty="0">
                <a:latin typeface="Libre Franklin"/>
              </a:rPr>
              <a:t>Give One, Get One, Move On</a:t>
            </a:r>
            <a:endParaRPr lang="en-US" dirty="0"/>
          </a:p>
        </p:txBody>
      </p:sp>
      <p:sp>
        <p:nvSpPr>
          <p:cNvPr id="3" name="Slide Number Placeholder 2">
            <a:extLst>
              <a:ext uri="{FF2B5EF4-FFF2-40B4-BE49-F238E27FC236}">
                <a16:creationId xmlns:a16="http://schemas.microsoft.com/office/drawing/2014/main" id="{8E3F9FD9-875A-81B0-115E-495B7592EA4C}"/>
              </a:ext>
            </a:extLst>
          </p:cNvPr>
          <p:cNvSpPr>
            <a:spLocks noGrp="1"/>
          </p:cNvSpPr>
          <p:nvPr>
            <p:ph type="sldNum" sz="quarter" idx="4"/>
          </p:nvPr>
        </p:nvSpPr>
        <p:spPr/>
        <p:txBody>
          <a:bodyPr/>
          <a:lstStyle/>
          <a:p>
            <a:fld id="{74743CB8-03B1-D240-A0C2-C770526C1FDB}" type="slidenum">
              <a:rPr lang="en-US" smtClean="0"/>
              <a:pPr/>
              <a:t>15</a:t>
            </a:fld>
            <a:endParaRPr lang="en-US"/>
          </a:p>
        </p:txBody>
      </p:sp>
    </p:spTree>
    <p:extLst>
      <p:ext uri="{BB962C8B-B14F-4D97-AF65-F5344CB8AC3E}">
        <p14:creationId xmlns:p14="http://schemas.microsoft.com/office/powerpoint/2010/main" val="2859880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96207-6E78-791E-C709-028E3D3898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E089D-066E-9420-4758-24880BF2D9A2}"/>
              </a:ext>
            </a:extLst>
          </p:cNvPr>
          <p:cNvSpPr>
            <a:spLocks noGrp="1"/>
          </p:cNvSpPr>
          <p:nvPr>
            <p:ph type="title"/>
          </p:nvPr>
        </p:nvSpPr>
        <p:spPr/>
        <p:txBody>
          <a:bodyPr>
            <a:normAutofit fontScale="90000"/>
          </a:bodyPr>
          <a:lstStyle/>
          <a:p>
            <a:r>
              <a:rPr lang="en-US" dirty="0">
                <a:solidFill>
                  <a:schemeClr val="tx1"/>
                </a:solidFill>
                <a:latin typeface="Libre Franklin"/>
              </a:rPr>
              <a:t>Get one, give one, </a:t>
            </a:r>
            <a:br>
              <a:rPr lang="en-US" dirty="0">
                <a:solidFill>
                  <a:schemeClr val="tx1"/>
                </a:solidFill>
                <a:latin typeface="Libre Franklin"/>
              </a:rPr>
            </a:br>
            <a:r>
              <a:rPr lang="en-US" dirty="0">
                <a:solidFill>
                  <a:schemeClr val="tx1"/>
                </a:solidFill>
                <a:latin typeface="Libre Franklin"/>
              </a:rPr>
              <a:t>move on</a:t>
            </a:r>
            <a:endParaRPr lang="en-US" dirty="0">
              <a:solidFill>
                <a:schemeClr val="tx1"/>
              </a:solidFill>
            </a:endParaRPr>
          </a:p>
        </p:txBody>
      </p:sp>
      <p:sp>
        <p:nvSpPr>
          <p:cNvPr id="3" name="Slide Number Placeholder 2">
            <a:extLst>
              <a:ext uri="{FF2B5EF4-FFF2-40B4-BE49-F238E27FC236}">
                <a16:creationId xmlns:a16="http://schemas.microsoft.com/office/drawing/2014/main" id="{8B9047CC-D96F-E93F-223F-A8A143892C80}"/>
              </a:ext>
            </a:extLst>
          </p:cNvPr>
          <p:cNvSpPr>
            <a:spLocks noGrp="1"/>
          </p:cNvSpPr>
          <p:nvPr>
            <p:ph type="sldNum" sz="quarter" idx="4"/>
          </p:nvPr>
        </p:nvSpPr>
        <p:spPr/>
        <p:txBody>
          <a:bodyPr/>
          <a:lstStyle/>
          <a:p>
            <a:fld id="{74743CB8-03B1-D240-A0C2-C770526C1FDB}" type="slidenum">
              <a:rPr lang="en-US" smtClean="0"/>
              <a:pPr/>
              <a:t>16</a:t>
            </a:fld>
            <a:endParaRPr lang="en-US"/>
          </a:p>
        </p:txBody>
      </p:sp>
      <p:sp>
        <p:nvSpPr>
          <p:cNvPr id="5" name="TextBox 4">
            <a:extLst>
              <a:ext uri="{FF2B5EF4-FFF2-40B4-BE49-F238E27FC236}">
                <a16:creationId xmlns:a16="http://schemas.microsoft.com/office/drawing/2014/main" id="{FA651BDE-E062-B417-538A-9FE601D46560}"/>
              </a:ext>
            </a:extLst>
          </p:cNvPr>
          <p:cNvSpPr txBox="1"/>
          <p:nvPr/>
        </p:nvSpPr>
        <p:spPr>
          <a:xfrm>
            <a:off x="1792941" y="358588"/>
            <a:ext cx="10010588" cy="5663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Libre Franklin Medium"/>
                <a:ea typeface="+mn-lt"/>
                <a:cs typeface="+mn-lt"/>
              </a:rPr>
              <a:t>Step 1: Prepare Your Ideas</a:t>
            </a:r>
            <a:endParaRPr lang="en-US" sz="2000" dirty="0">
              <a:latin typeface="Libre Franklin Medium"/>
            </a:endParaRPr>
          </a:p>
          <a:p>
            <a:endParaRPr lang="en-US" sz="2800" b="1" dirty="0">
              <a:latin typeface="Libre Franklin Medium"/>
              <a:ea typeface="+mn-lt"/>
              <a:cs typeface="+mn-lt"/>
            </a:endParaRPr>
          </a:p>
          <a:p>
            <a:pPr marL="285750" indent="-285750">
              <a:buFont typeface="Arial"/>
              <a:buChar char="•"/>
            </a:pPr>
            <a:r>
              <a:rPr lang="en-US" sz="2400" dirty="0">
                <a:latin typeface="Libre Baskerville"/>
                <a:ea typeface="+mn-lt"/>
                <a:cs typeface="+mn-lt"/>
              </a:rPr>
              <a:t>After analyzing the sources, write </a:t>
            </a:r>
            <a:r>
              <a:rPr lang="en-US" sz="2400" b="1" dirty="0">
                <a:latin typeface="Libre Baskerville"/>
                <a:ea typeface="+mn-lt"/>
                <a:cs typeface="+mn-lt"/>
              </a:rPr>
              <a:t>3 possible answers</a:t>
            </a:r>
            <a:r>
              <a:rPr lang="en-US" sz="2400" dirty="0">
                <a:latin typeface="Libre Baskerville"/>
                <a:ea typeface="+mn-lt"/>
                <a:cs typeface="+mn-lt"/>
              </a:rPr>
              <a:t> to the DBQ question on a blank piece of paper:</a:t>
            </a:r>
          </a:p>
          <a:p>
            <a:br>
              <a:rPr lang="en-US" sz="2400" dirty="0">
                <a:latin typeface="Libre Baskerville"/>
                <a:ea typeface="+mn-lt"/>
                <a:cs typeface="+mn-lt"/>
              </a:rPr>
            </a:br>
            <a:r>
              <a:rPr lang="en-US" sz="2400" b="1" dirty="0">
                <a:latin typeface="Libre Baskerville"/>
                <a:ea typeface="+mn-lt"/>
                <a:cs typeface="+mn-lt"/>
              </a:rPr>
              <a:t>How successful was Reconstruction in addressing the challenges of rebuilding the nation and ensuring equal rights for African Americans?</a:t>
            </a:r>
            <a:endParaRPr lang="en-US" sz="2400" b="1" dirty="0">
              <a:latin typeface="Libre Baskerville"/>
              <a:ea typeface="Calibri"/>
              <a:cs typeface="Calibri"/>
            </a:endParaRPr>
          </a:p>
          <a:p>
            <a:endParaRPr lang="en-US" sz="2400" b="1" dirty="0">
              <a:latin typeface="Libre Baskerville"/>
              <a:ea typeface="+mn-lt"/>
              <a:cs typeface="+mn-lt"/>
            </a:endParaRPr>
          </a:p>
          <a:p>
            <a:endParaRPr lang="en-US" sz="2400" b="1" dirty="0">
              <a:latin typeface="Libre Baskerville"/>
              <a:ea typeface="+mn-lt"/>
              <a:cs typeface="+mn-lt"/>
            </a:endParaRPr>
          </a:p>
          <a:p>
            <a:pPr marL="285750" indent="-285750">
              <a:buFont typeface="Arial"/>
              <a:buChar char="•"/>
            </a:pPr>
            <a:r>
              <a:rPr lang="en-US" sz="2400" dirty="0">
                <a:latin typeface="Libre Baskerville"/>
                <a:ea typeface="+mn-lt"/>
                <a:cs typeface="+mn-lt"/>
              </a:rPr>
              <a:t>Each answer should be a </a:t>
            </a:r>
            <a:r>
              <a:rPr lang="en-US" sz="2400" b="1" dirty="0">
                <a:latin typeface="Libre Baskerville"/>
                <a:ea typeface="+mn-lt"/>
                <a:cs typeface="+mn-lt"/>
              </a:rPr>
              <a:t>thesis statement</a:t>
            </a:r>
            <a:r>
              <a:rPr lang="en-US" sz="2400" dirty="0">
                <a:latin typeface="Libre Baskerville"/>
                <a:ea typeface="+mn-lt"/>
                <a:cs typeface="+mn-lt"/>
              </a:rPr>
              <a:t> with a </a:t>
            </a:r>
            <a:r>
              <a:rPr lang="en-US" sz="2400" b="1" dirty="0">
                <a:latin typeface="Libre Baskerville"/>
                <a:ea typeface="+mn-lt"/>
                <a:cs typeface="+mn-lt"/>
              </a:rPr>
              <a:t>clear claim and reasoning.</a:t>
            </a:r>
          </a:p>
          <a:p>
            <a:pPr marL="285750" indent="-285750">
              <a:buFont typeface="Arial"/>
              <a:buChar char="•"/>
            </a:pPr>
            <a:r>
              <a:rPr lang="en-US" sz="2400" dirty="0">
                <a:latin typeface="Libre Baskerville"/>
                <a:ea typeface="+mn-lt"/>
                <a:cs typeface="+mn-lt"/>
              </a:rPr>
              <a:t>Be ready to explain your thinking!</a:t>
            </a:r>
            <a:endParaRPr lang="en-US" dirty="0">
              <a:latin typeface="Libre Baskerville"/>
            </a:endParaRPr>
          </a:p>
          <a:p>
            <a:pPr marL="342900" indent="-342900">
              <a:buAutoNum type="arabicPeriod"/>
            </a:pPr>
            <a:endParaRPr lang="en-US" sz="2400" dirty="0">
              <a:latin typeface="Libre Baskerville"/>
              <a:ea typeface="+mn-lt"/>
              <a:cs typeface="+mn-lt"/>
            </a:endParaRPr>
          </a:p>
          <a:p>
            <a:endParaRPr lang="en-US">
              <a:latin typeface="Libre Baskerville" panose="02000000000000000000" pitchFamily="2" charset="0"/>
              <a:ea typeface="Calibri"/>
              <a:cs typeface="Calibri"/>
            </a:endParaRPr>
          </a:p>
        </p:txBody>
      </p:sp>
    </p:spTree>
    <p:extLst>
      <p:ext uri="{BB962C8B-B14F-4D97-AF65-F5344CB8AC3E}">
        <p14:creationId xmlns:p14="http://schemas.microsoft.com/office/powerpoint/2010/main" val="4232632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6E913-BDAF-277A-CEF3-7E7DDC21E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63E38C-FBE6-3317-31A8-A264858FF02D}"/>
              </a:ext>
            </a:extLst>
          </p:cNvPr>
          <p:cNvSpPr>
            <a:spLocks noGrp="1"/>
          </p:cNvSpPr>
          <p:nvPr>
            <p:ph type="title"/>
          </p:nvPr>
        </p:nvSpPr>
        <p:spPr/>
        <p:txBody>
          <a:bodyPr>
            <a:normAutofit fontScale="90000"/>
          </a:bodyPr>
          <a:lstStyle/>
          <a:p>
            <a:r>
              <a:rPr lang="en-US" dirty="0">
                <a:solidFill>
                  <a:schemeClr val="tx1"/>
                </a:solidFill>
                <a:latin typeface="Libre Franklin"/>
              </a:rPr>
              <a:t>Get one, give one, </a:t>
            </a:r>
            <a:br>
              <a:rPr lang="en-US" dirty="0">
                <a:solidFill>
                  <a:schemeClr val="tx1"/>
                </a:solidFill>
                <a:latin typeface="Libre Franklin"/>
              </a:rPr>
            </a:br>
            <a:r>
              <a:rPr lang="en-US" dirty="0">
                <a:solidFill>
                  <a:schemeClr val="tx1"/>
                </a:solidFill>
                <a:latin typeface="Libre Franklin"/>
              </a:rPr>
              <a:t>move on</a:t>
            </a:r>
            <a:endParaRPr lang="en-US" dirty="0">
              <a:solidFill>
                <a:schemeClr val="tx1"/>
              </a:solidFill>
            </a:endParaRPr>
          </a:p>
        </p:txBody>
      </p:sp>
      <p:sp>
        <p:nvSpPr>
          <p:cNvPr id="3" name="Slide Number Placeholder 2">
            <a:extLst>
              <a:ext uri="{FF2B5EF4-FFF2-40B4-BE49-F238E27FC236}">
                <a16:creationId xmlns:a16="http://schemas.microsoft.com/office/drawing/2014/main" id="{EF48F486-A763-4464-2EA0-2F2C20D7212C}"/>
              </a:ext>
            </a:extLst>
          </p:cNvPr>
          <p:cNvSpPr>
            <a:spLocks noGrp="1"/>
          </p:cNvSpPr>
          <p:nvPr>
            <p:ph type="sldNum" sz="quarter" idx="4"/>
          </p:nvPr>
        </p:nvSpPr>
        <p:spPr/>
        <p:txBody>
          <a:bodyPr/>
          <a:lstStyle/>
          <a:p>
            <a:fld id="{74743CB8-03B1-D240-A0C2-C770526C1FDB}" type="slidenum">
              <a:rPr lang="en-US" smtClean="0"/>
              <a:pPr/>
              <a:t>17</a:t>
            </a:fld>
            <a:endParaRPr lang="en-US"/>
          </a:p>
        </p:txBody>
      </p:sp>
      <p:sp>
        <p:nvSpPr>
          <p:cNvPr id="5" name="TextBox 4">
            <a:extLst>
              <a:ext uri="{FF2B5EF4-FFF2-40B4-BE49-F238E27FC236}">
                <a16:creationId xmlns:a16="http://schemas.microsoft.com/office/drawing/2014/main" id="{81A76838-B0BC-81A1-ED79-F165A75906B3}"/>
              </a:ext>
            </a:extLst>
          </p:cNvPr>
          <p:cNvSpPr txBox="1"/>
          <p:nvPr/>
        </p:nvSpPr>
        <p:spPr>
          <a:xfrm>
            <a:off x="1792941" y="358588"/>
            <a:ext cx="10010588" cy="520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b="1" dirty="0">
              <a:latin typeface="Libre Franklin Medium"/>
              <a:ea typeface="+mn-lt"/>
              <a:cs typeface="+mn-lt"/>
            </a:endParaRPr>
          </a:p>
          <a:p>
            <a:r>
              <a:rPr lang="en-US" sz="2800" b="1" dirty="0">
                <a:latin typeface="Libre Franklin Medium"/>
              </a:rPr>
              <a:t>Step 2: Let’s Move!</a:t>
            </a:r>
          </a:p>
          <a:p>
            <a:pPr>
              <a:buFont typeface="Arial"/>
              <a:buChar char="•"/>
            </a:pPr>
            <a:endParaRPr lang="en-US">
              <a:ea typeface="Calibri"/>
              <a:cs typeface="Calibri"/>
            </a:endParaRPr>
          </a:p>
          <a:p>
            <a:pPr>
              <a:buFont typeface="Arial"/>
              <a:buChar char="•"/>
            </a:pPr>
            <a:r>
              <a:rPr lang="en-US" sz="2400" dirty="0">
                <a:latin typeface="Libre Baskerville"/>
                <a:ea typeface="+mn-lt"/>
                <a:cs typeface="+mn-lt"/>
              </a:rPr>
              <a:t>Stand up and find a partner.</a:t>
            </a:r>
            <a:endParaRPr lang="en-US" sz="2400" dirty="0">
              <a:latin typeface="Libre Baskerville"/>
            </a:endParaRPr>
          </a:p>
          <a:p>
            <a:pPr>
              <a:buFont typeface="Arial"/>
              <a:buChar char="•"/>
            </a:pPr>
            <a:endParaRPr lang="en-US" sz="2400" dirty="0">
              <a:latin typeface="Libre Baskerville"/>
            </a:endParaRPr>
          </a:p>
          <a:p>
            <a:pPr>
              <a:buFont typeface="Arial"/>
              <a:buChar char="•"/>
            </a:pPr>
            <a:r>
              <a:rPr lang="en-US" sz="2400" dirty="0">
                <a:latin typeface="Libre Baskerville"/>
                <a:ea typeface="+mn-lt"/>
                <a:cs typeface="+mn-lt"/>
              </a:rPr>
              <a:t>Take turns:</a:t>
            </a:r>
          </a:p>
          <a:p>
            <a:pPr marL="800100" lvl="1" indent="-342900">
              <a:buFont typeface="Courier New"/>
              <a:buChar char="o"/>
            </a:pPr>
            <a:r>
              <a:rPr lang="en-US" sz="2400" dirty="0">
                <a:latin typeface="Libre Baskerville"/>
                <a:ea typeface="+mn-lt"/>
                <a:cs typeface="+mn-lt"/>
              </a:rPr>
              <a:t>Give one of your thesis ideas.</a:t>
            </a:r>
            <a:endParaRPr lang="en-US" sz="2400" dirty="0">
              <a:latin typeface="Libre Baskerville"/>
            </a:endParaRPr>
          </a:p>
          <a:p>
            <a:pPr marL="800100" lvl="1" indent="-342900">
              <a:buFont typeface="Courier New"/>
              <a:buChar char="o"/>
            </a:pPr>
            <a:r>
              <a:rPr lang="en-US" sz="2400" dirty="0">
                <a:latin typeface="Libre Baskerville"/>
                <a:ea typeface="+mn-lt"/>
                <a:cs typeface="+mn-lt"/>
              </a:rPr>
              <a:t>Get one of theirs (write it down if it’s new!).</a:t>
            </a:r>
            <a:endParaRPr lang="en-US" sz="2400" dirty="0">
              <a:latin typeface="Libre Baskerville"/>
            </a:endParaRPr>
          </a:p>
          <a:p>
            <a:pPr marL="800100" lvl="1" indent="-342900">
              <a:buFont typeface="Courier New"/>
              <a:buChar char="o"/>
            </a:pPr>
            <a:r>
              <a:rPr lang="en-US" sz="2400" dirty="0">
                <a:latin typeface="Libre Baskerville"/>
                <a:ea typeface="+mn-lt"/>
                <a:cs typeface="+mn-lt"/>
              </a:rPr>
              <a:t>Say thanks, then move on to a new partner.</a:t>
            </a:r>
            <a:endParaRPr lang="en-US" sz="2400" dirty="0">
              <a:latin typeface="Libre Baskerville"/>
            </a:endParaRPr>
          </a:p>
          <a:p>
            <a:pPr>
              <a:buFont typeface="Arial"/>
              <a:buChar char="•"/>
            </a:pPr>
            <a:endParaRPr lang="en-US" sz="2400" dirty="0">
              <a:latin typeface="Libre Baskerville"/>
            </a:endParaRPr>
          </a:p>
          <a:p>
            <a:pPr>
              <a:buFont typeface="Arial"/>
              <a:buChar char="•"/>
            </a:pPr>
            <a:r>
              <a:rPr lang="en-US" sz="2400" dirty="0">
                <a:latin typeface="Libre Baskerville"/>
                <a:ea typeface="+mn-lt"/>
                <a:cs typeface="+mn-lt"/>
              </a:rPr>
              <a:t>Repeat this process with at least 2 different classmates.</a:t>
            </a:r>
          </a:p>
          <a:p>
            <a:pPr marL="285750" indent="-285750">
              <a:buFont typeface="Arial"/>
              <a:buChar char="•"/>
            </a:pPr>
            <a:r>
              <a:rPr lang="en-US" sz="2400" dirty="0">
                <a:latin typeface="Libre Baskerville"/>
                <a:ea typeface="+mn-lt"/>
                <a:cs typeface="+mn-lt"/>
              </a:rPr>
              <a:t>💡 Tip: If you already heard an idea, ask for a different one!</a:t>
            </a:r>
          </a:p>
          <a:p>
            <a:pPr marL="342900" indent="-342900">
              <a:buFont typeface="Arial"/>
              <a:buChar char="•"/>
            </a:pPr>
            <a:endParaRPr lang="en-US" sz="2400" dirty="0">
              <a:latin typeface="Libre Baskerville"/>
              <a:ea typeface="+mn-lt"/>
              <a:cs typeface="+mn-lt"/>
            </a:endParaRPr>
          </a:p>
          <a:p>
            <a:endParaRPr lang="en-US">
              <a:latin typeface="Libre Baskerville" panose="02000000000000000000" pitchFamily="2" charset="0"/>
              <a:ea typeface="Calibri"/>
              <a:cs typeface="Calibri"/>
            </a:endParaRPr>
          </a:p>
        </p:txBody>
      </p:sp>
    </p:spTree>
    <p:extLst>
      <p:ext uri="{BB962C8B-B14F-4D97-AF65-F5344CB8AC3E}">
        <p14:creationId xmlns:p14="http://schemas.microsoft.com/office/powerpoint/2010/main" val="757243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88D31-21DD-3DDF-3A9F-E13ACEC963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A71BED-F2DF-999E-0687-534AF0B7138C}"/>
              </a:ext>
            </a:extLst>
          </p:cNvPr>
          <p:cNvSpPr>
            <a:spLocks noGrp="1"/>
          </p:cNvSpPr>
          <p:nvPr>
            <p:ph type="title"/>
          </p:nvPr>
        </p:nvSpPr>
        <p:spPr/>
        <p:txBody>
          <a:bodyPr>
            <a:normAutofit fontScale="90000"/>
          </a:bodyPr>
          <a:lstStyle/>
          <a:p>
            <a:r>
              <a:rPr lang="en-US" dirty="0">
                <a:solidFill>
                  <a:schemeClr val="tx1"/>
                </a:solidFill>
                <a:latin typeface="Libre Franklin"/>
              </a:rPr>
              <a:t>Get one, give one, </a:t>
            </a:r>
            <a:br>
              <a:rPr lang="en-US" dirty="0">
                <a:solidFill>
                  <a:schemeClr val="tx1"/>
                </a:solidFill>
                <a:latin typeface="Libre Franklin"/>
              </a:rPr>
            </a:br>
            <a:r>
              <a:rPr lang="en-US" dirty="0">
                <a:solidFill>
                  <a:schemeClr val="tx1"/>
                </a:solidFill>
                <a:latin typeface="Libre Franklin"/>
              </a:rPr>
              <a:t>move on</a:t>
            </a:r>
            <a:endParaRPr lang="en-US" dirty="0">
              <a:solidFill>
                <a:schemeClr val="tx1"/>
              </a:solidFill>
            </a:endParaRPr>
          </a:p>
        </p:txBody>
      </p:sp>
      <p:sp>
        <p:nvSpPr>
          <p:cNvPr id="3" name="Slide Number Placeholder 2">
            <a:extLst>
              <a:ext uri="{FF2B5EF4-FFF2-40B4-BE49-F238E27FC236}">
                <a16:creationId xmlns:a16="http://schemas.microsoft.com/office/drawing/2014/main" id="{A5EDD00F-87C5-FC2D-C77C-7AE7A7039041}"/>
              </a:ext>
            </a:extLst>
          </p:cNvPr>
          <p:cNvSpPr>
            <a:spLocks noGrp="1"/>
          </p:cNvSpPr>
          <p:nvPr>
            <p:ph type="sldNum" sz="quarter" idx="4"/>
          </p:nvPr>
        </p:nvSpPr>
        <p:spPr/>
        <p:txBody>
          <a:bodyPr/>
          <a:lstStyle/>
          <a:p>
            <a:fld id="{74743CB8-03B1-D240-A0C2-C770526C1FDB}" type="slidenum">
              <a:rPr lang="en-US" smtClean="0"/>
              <a:pPr/>
              <a:t>18</a:t>
            </a:fld>
            <a:endParaRPr lang="en-US"/>
          </a:p>
        </p:txBody>
      </p:sp>
      <p:sp>
        <p:nvSpPr>
          <p:cNvPr id="5" name="TextBox 4">
            <a:extLst>
              <a:ext uri="{FF2B5EF4-FFF2-40B4-BE49-F238E27FC236}">
                <a16:creationId xmlns:a16="http://schemas.microsoft.com/office/drawing/2014/main" id="{0163B413-D5A6-B5E1-A40A-85F4F38DC0E5}"/>
              </a:ext>
            </a:extLst>
          </p:cNvPr>
          <p:cNvSpPr txBox="1"/>
          <p:nvPr/>
        </p:nvSpPr>
        <p:spPr>
          <a:xfrm>
            <a:off x="1792941" y="358588"/>
            <a:ext cx="10010588"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Libre Franklin Medium"/>
                <a:ea typeface="+mn-lt"/>
                <a:cs typeface="+mn-lt"/>
              </a:rPr>
              <a:t>Step 3: Add New Ideas</a:t>
            </a:r>
            <a:endParaRPr lang="en-US" b="1" dirty="0">
              <a:latin typeface="Libre Franklin Medium"/>
            </a:endParaRPr>
          </a:p>
          <a:p>
            <a:endParaRPr lang="en-US"/>
          </a:p>
          <a:p>
            <a:pPr marL="457200" indent="-457200">
              <a:buFont typeface="Arial"/>
              <a:buChar char="•"/>
            </a:pPr>
            <a:r>
              <a:rPr lang="en-US" sz="2800" dirty="0">
                <a:latin typeface="Libre Baskerville"/>
                <a:ea typeface="+mn-lt"/>
                <a:cs typeface="+mn-lt"/>
              </a:rPr>
              <a:t>Return to your seat and use what you heard to write 2 more thesis statements.</a:t>
            </a:r>
          </a:p>
          <a:p>
            <a:pPr marL="285750" indent="-285750">
              <a:buFont typeface="Arial"/>
              <a:buChar char="•"/>
            </a:pPr>
            <a:endParaRPr lang="en-US" dirty="0">
              <a:latin typeface="Libre Baskerville"/>
            </a:endParaRPr>
          </a:p>
          <a:p>
            <a:pPr marL="457200" indent="-457200">
              <a:buFont typeface="Arial"/>
              <a:buChar char="•"/>
            </a:pPr>
            <a:r>
              <a:rPr lang="en-US" sz="2800" dirty="0">
                <a:latin typeface="Libre Baskerville"/>
                <a:ea typeface="+mn-lt"/>
                <a:cs typeface="+mn-lt"/>
              </a:rPr>
              <a:t>Try combining strong ideas or rewording them to make them clearer.</a:t>
            </a:r>
          </a:p>
          <a:p>
            <a:pPr marL="285750" indent="-285750">
              <a:buFont typeface="Arial"/>
              <a:buChar char="•"/>
            </a:pPr>
            <a:endParaRPr lang="en-US" sz="2400" dirty="0">
              <a:latin typeface="Libre Baskerville"/>
              <a:ea typeface="+mn-lt"/>
              <a:cs typeface="+mn-lt"/>
            </a:endParaRPr>
          </a:p>
          <a:p>
            <a:pPr marL="342900" indent="-342900">
              <a:buFont typeface="Arial"/>
              <a:buChar char="•"/>
            </a:pPr>
            <a:endParaRPr lang="en-US" sz="2400" dirty="0">
              <a:latin typeface="Libre Baskerville"/>
              <a:ea typeface="+mn-lt"/>
              <a:cs typeface="+mn-lt"/>
            </a:endParaRPr>
          </a:p>
          <a:p>
            <a:endParaRPr lang="en-US">
              <a:latin typeface="Libre Baskerville" panose="02000000000000000000" pitchFamily="2" charset="0"/>
              <a:ea typeface="Calibri"/>
              <a:cs typeface="Calibri"/>
            </a:endParaRPr>
          </a:p>
        </p:txBody>
      </p:sp>
    </p:spTree>
    <p:extLst>
      <p:ext uri="{BB962C8B-B14F-4D97-AF65-F5344CB8AC3E}">
        <p14:creationId xmlns:p14="http://schemas.microsoft.com/office/powerpoint/2010/main" val="197749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A2200-CA2D-7003-A3F2-AADB428537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9A224-E803-0D8B-8A59-2246C3543F83}"/>
              </a:ext>
            </a:extLst>
          </p:cNvPr>
          <p:cNvSpPr>
            <a:spLocks noGrp="1"/>
          </p:cNvSpPr>
          <p:nvPr>
            <p:ph type="title"/>
          </p:nvPr>
        </p:nvSpPr>
        <p:spPr/>
        <p:txBody>
          <a:bodyPr>
            <a:normAutofit fontScale="90000"/>
          </a:bodyPr>
          <a:lstStyle/>
          <a:p>
            <a:r>
              <a:rPr lang="en-US" dirty="0">
                <a:solidFill>
                  <a:schemeClr val="tx1"/>
                </a:solidFill>
                <a:latin typeface="Libre Franklin"/>
              </a:rPr>
              <a:t>Get one, give one, </a:t>
            </a:r>
            <a:br>
              <a:rPr lang="en-US" dirty="0">
                <a:solidFill>
                  <a:schemeClr val="tx1"/>
                </a:solidFill>
                <a:latin typeface="Libre Franklin"/>
              </a:rPr>
            </a:br>
            <a:r>
              <a:rPr lang="en-US" dirty="0">
                <a:solidFill>
                  <a:schemeClr val="tx1"/>
                </a:solidFill>
                <a:latin typeface="Libre Franklin"/>
              </a:rPr>
              <a:t>move on</a:t>
            </a:r>
            <a:endParaRPr lang="en-US" dirty="0">
              <a:solidFill>
                <a:schemeClr val="tx1"/>
              </a:solidFill>
            </a:endParaRPr>
          </a:p>
        </p:txBody>
      </p:sp>
      <p:sp>
        <p:nvSpPr>
          <p:cNvPr id="3" name="Slide Number Placeholder 2">
            <a:extLst>
              <a:ext uri="{FF2B5EF4-FFF2-40B4-BE49-F238E27FC236}">
                <a16:creationId xmlns:a16="http://schemas.microsoft.com/office/drawing/2014/main" id="{6D20D58B-2881-A1D1-AF61-53E7FC3345D1}"/>
              </a:ext>
            </a:extLst>
          </p:cNvPr>
          <p:cNvSpPr>
            <a:spLocks noGrp="1"/>
          </p:cNvSpPr>
          <p:nvPr>
            <p:ph type="sldNum" sz="quarter" idx="4"/>
          </p:nvPr>
        </p:nvSpPr>
        <p:spPr/>
        <p:txBody>
          <a:bodyPr/>
          <a:lstStyle/>
          <a:p>
            <a:fld id="{74743CB8-03B1-D240-A0C2-C770526C1FDB}" type="slidenum">
              <a:rPr lang="en-US" smtClean="0"/>
              <a:pPr/>
              <a:t>19</a:t>
            </a:fld>
            <a:endParaRPr lang="en-US"/>
          </a:p>
        </p:txBody>
      </p:sp>
      <p:sp>
        <p:nvSpPr>
          <p:cNvPr id="5" name="TextBox 4">
            <a:extLst>
              <a:ext uri="{FF2B5EF4-FFF2-40B4-BE49-F238E27FC236}">
                <a16:creationId xmlns:a16="http://schemas.microsoft.com/office/drawing/2014/main" id="{0FCC9DF6-6AB7-6801-63BC-6B6094F57B97}"/>
              </a:ext>
            </a:extLst>
          </p:cNvPr>
          <p:cNvSpPr txBox="1"/>
          <p:nvPr/>
        </p:nvSpPr>
        <p:spPr>
          <a:xfrm>
            <a:off x="1792941" y="358588"/>
            <a:ext cx="10010588"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Libre Franklin Medium"/>
                <a:ea typeface="+mn-lt"/>
                <a:cs typeface="+mn-lt"/>
              </a:rPr>
              <a:t>Step 4: Go Again!</a:t>
            </a:r>
            <a:endParaRPr lang="en-US" b="1">
              <a:latin typeface="Libre Franklin Medium"/>
            </a:endParaRPr>
          </a:p>
          <a:p>
            <a:endParaRPr lang="en-US"/>
          </a:p>
          <a:p>
            <a:pPr marL="457200" indent="-457200">
              <a:buFont typeface="Arial"/>
              <a:buChar char="•"/>
            </a:pPr>
            <a:r>
              <a:rPr lang="en-US" sz="2800" dirty="0">
                <a:latin typeface="Libre Baskerville"/>
                <a:ea typeface="+mn-lt"/>
                <a:cs typeface="+mn-lt"/>
              </a:rPr>
              <a:t>Get up and repeat Give One, Get One, Move On</a:t>
            </a:r>
            <a:endParaRPr lang="en-US" dirty="0">
              <a:latin typeface="Libre Baskerville"/>
              <a:ea typeface="Calibri" panose="020F0502020204030204"/>
              <a:cs typeface="Calibri" panose="020F0502020204030204"/>
            </a:endParaRPr>
          </a:p>
          <a:p>
            <a:pPr marL="285750" indent="-285750">
              <a:buFont typeface="Arial"/>
              <a:buChar char="•"/>
            </a:pPr>
            <a:endParaRPr lang="en-US" dirty="0">
              <a:latin typeface="Libre Baskerville"/>
              <a:ea typeface="Calibri" panose="020F0502020204030204"/>
              <a:cs typeface="Calibri" panose="020F0502020204030204"/>
            </a:endParaRPr>
          </a:p>
          <a:p>
            <a:pPr marL="457200" indent="-457200">
              <a:buFont typeface="Arial"/>
              <a:buChar char="•"/>
            </a:pPr>
            <a:r>
              <a:rPr lang="en-US" sz="2800" dirty="0">
                <a:latin typeface="Libre Baskerville"/>
                <a:ea typeface="+mn-lt"/>
                <a:cs typeface="+mn-lt"/>
              </a:rPr>
              <a:t>Share one of your new thesis ideas and collect a few more!</a:t>
            </a:r>
            <a:endParaRPr lang="en-US" dirty="0">
              <a:latin typeface="Libre Baskerville"/>
              <a:ea typeface="Calibri" panose="020F0502020204030204"/>
              <a:cs typeface="Calibri" panose="020F0502020204030204"/>
            </a:endParaRPr>
          </a:p>
          <a:p>
            <a:pPr marL="285750" indent="-285750">
              <a:buFont typeface="Arial"/>
              <a:buChar char="•"/>
            </a:pPr>
            <a:endParaRPr lang="en-US">
              <a:latin typeface="Libre Baskerville"/>
              <a:ea typeface="Calibri" panose="020F0502020204030204"/>
              <a:cs typeface="Calibri" panose="020F0502020204030204"/>
            </a:endParaRPr>
          </a:p>
          <a:p>
            <a:pPr marL="457200" indent="-457200">
              <a:buFont typeface="Arial"/>
              <a:buChar char="•"/>
            </a:pPr>
            <a:endParaRPr lang="en-US" sz="2800">
              <a:latin typeface="Libre Baskerville"/>
              <a:ea typeface="+mn-lt"/>
              <a:cs typeface="+mn-lt"/>
            </a:endParaRPr>
          </a:p>
          <a:p>
            <a:pPr marL="457200" indent="-457200">
              <a:buFont typeface="Arial"/>
              <a:buChar char="•"/>
            </a:pPr>
            <a:endParaRPr lang="en-US" sz="2800">
              <a:latin typeface="Libre Baskerville"/>
              <a:ea typeface="+mn-lt"/>
              <a:cs typeface="+mn-lt"/>
            </a:endParaRPr>
          </a:p>
          <a:p>
            <a:pPr marL="457200" indent="-457200">
              <a:buFont typeface="Arial"/>
              <a:buChar char="•"/>
            </a:pPr>
            <a:endParaRPr lang="en-US" sz="2800">
              <a:latin typeface="Libre Baskerville"/>
              <a:ea typeface="+mn-lt"/>
              <a:cs typeface="+mn-lt"/>
            </a:endParaRPr>
          </a:p>
          <a:p>
            <a:pPr marL="457200" indent="-457200">
              <a:buFont typeface="Arial"/>
              <a:buChar char="•"/>
            </a:pPr>
            <a:r>
              <a:rPr lang="en-US" sz="2800" dirty="0">
                <a:latin typeface="Libre Baskerville"/>
                <a:ea typeface="+mn-lt"/>
                <a:cs typeface="+mn-lt"/>
              </a:rPr>
              <a:t>By the end, you should have at least 5–6 thoughtful thesis statements to choose from for your final answer.</a:t>
            </a:r>
            <a:endParaRPr lang="en-US" dirty="0">
              <a:latin typeface="Libre Baskerville"/>
              <a:ea typeface="+mn-lt"/>
              <a:cs typeface="+mn-lt"/>
            </a:endParaRPr>
          </a:p>
          <a:p>
            <a:pPr marL="285750" indent="-285750">
              <a:buFont typeface="Arial"/>
              <a:buChar char="•"/>
            </a:pPr>
            <a:endParaRPr lang="en-US" sz="2400" dirty="0">
              <a:latin typeface="Libre Baskerville"/>
              <a:ea typeface="+mn-lt"/>
              <a:cs typeface="+mn-lt"/>
            </a:endParaRPr>
          </a:p>
          <a:p>
            <a:pPr marL="342900" indent="-342900">
              <a:buFont typeface="Arial"/>
              <a:buChar char="•"/>
            </a:pPr>
            <a:endParaRPr lang="en-US" sz="2400" dirty="0">
              <a:latin typeface="Libre Baskerville"/>
              <a:ea typeface="+mn-lt"/>
              <a:cs typeface="+mn-lt"/>
            </a:endParaRPr>
          </a:p>
          <a:p>
            <a:endParaRPr lang="en-US" dirty="0">
              <a:latin typeface="Libre Baskerville" panose="02000000000000000000" pitchFamily="2" charset="0"/>
              <a:ea typeface="Calibri"/>
              <a:cs typeface="Calibri"/>
            </a:endParaRPr>
          </a:p>
        </p:txBody>
      </p:sp>
    </p:spTree>
    <p:extLst>
      <p:ext uri="{BB962C8B-B14F-4D97-AF65-F5344CB8AC3E}">
        <p14:creationId xmlns:p14="http://schemas.microsoft.com/office/powerpoint/2010/main" val="30039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8F226-1E9E-BBB0-7BFF-5F436CF8C94E}"/>
              </a:ext>
            </a:extLst>
          </p:cNvPr>
          <p:cNvSpPr>
            <a:spLocks noGrp="1"/>
          </p:cNvSpPr>
          <p:nvPr>
            <p:ph type="title"/>
          </p:nvPr>
        </p:nvSpPr>
        <p:spPr/>
        <p:txBody>
          <a:bodyPr>
            <a:normAutofit fontScale="90000"/>
          </a:bodyPr>
          <a:lstStyle/>
          <a:p>
            <a:r>
              <a:rPr lang="en-US">
                <a:solidFill>
                  <a:schemeClr val="tx1"/>
                </a:solidFill>
                <a:latin typeface="Libre Franklin"/>
              </a:rPr>
              <a:t>Student Materials Needed</a:t>
            </a:r>
          </a:p>
        </p:txBody>
      </p:sp>
      <p:sp>
        <p:nvSpPr>
          <p:cNvPr id="4" name="Slide Number Placeholder 3">
            <a:extLst>
              <a:ext uri="{FF2B5EF4-FFF2-40B4-BE49-F238E27FC236}">
                <a16:creationId xmlns:a16="http://schemas.microsoft.com/office/drawing/2014/main" id="{8FCFEBA0-99BC-2C42-73F3-0EF50E455CAD}"/>
              </a:ext>
            </a:extLst>
          </p:cNvPr>
          <p:cNvSpPr>
            <a:spLocks noGrp="1"/>
          </p:cNvSpPr>
          <p:nvPr>
            <p:ph type="sldNum" sz="quarter" idx="4"/>
          </p:nvPr>
        </p:nvSpPr>
        <p:spPr/>
        <p:txBody>
          <a:bodyPr/>
          <a:lstStyle/>
          <a:p>
            <a:fld id="{74743CB8-03B1-D240-A0C2-C770526C1FDB}" type="slidenum">
              <a:rPr lang="en-US" smtClean="0"/>
              <a:pPr/>
              <a:t>2</a:t>
            </a:fld>
            <a:endParaRPr lang="en-US"/>
          </a:p>
        </p:txBody>
      </p:sp>
      <p:graphicFrame>
        <p:nvGraphicFramePr>
          <p:cNvPr id="5" name="Diagram 4">
            <a:extLst>
              <a:ext uri="{FF2B5EF4-FFF2-40B4-BE49-F238E27FC236}">
                <a16:creationId xmlns:a16="http://schemas.microsoft.com/office/drawing/2014/main" id="{0682FCFC-273E-6A4A-A409-C5002F3E48C4}"/>
              </a:ext>
            </a:extLst>
          </p:cNvPr>
          <p:cNvGraphicFramePr/>
          <p:nvPr>
            <p:extLst>
              <p:ext uri="{D42A27DB-BD31-4B8C-83A1-F6EECF244321}">
                <p14:modId xmlns:p14="http://schemas.microsoft.com/office/powerpoint/2010/main" val="3885517938"/>
              </p:ext>
            </p:extLst>
          </p:nvPr>
        </p:nvGraphicFramePr>
        <p:xfrm>
          <a:off x="2335483" y="982523"/>
          <a:ext cx="3133321" cy="4894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descr="A document with instructions and text&#10;&#10;AI-generated content may be incorrect.">
            <a:extLst>
              <a:ext uri="{FF2B5EF4-FFF2-40B4-BE49-F238E27FC236}">
                <a16:creationId xmlns:a16="http://schemas.microsoft.com/office/drawing/2014/main" id="{F5FB1782-4FDF-4358-4A31-3227ACE8C883}"/>
              </a:ext>
            </a:extLst>
          </p:cNvPr>
          <p:cNvPicPr>
            <a:picLocks noChangeAspect="1"/>
          </p:cNvPicPr>
          <p:nvPr/>
        </p:nvPicPr>
        <p:blipFill>
          <a:blip r:embed="rId7"/>
          <a:stretch>
            <a:fillRect/>
          </a:stretch>
        </p:blipFill>
        <p:spPr>
          <a:xfrm rot="-300000">
            <a:off x="6717899" y="1089264"/>
            <a:ext cx="2742526" cy="3551209"/>
          </a:xfrm>
          <a:prstGeom prst="rect">
            <a:avLst/>
          </a:prstGeom>
          <a:ln>
            <a:noFill/>
          </a:ln>
          <a:effectLst>
            <a:outerShdw blurRad="292100" dist="139700" dir="2700000" algn="tl" rotWithShape="0">
              <a:srgbClr val="333333">
                <a:alpha val="65000"/>
              </a:srgbClr>
            </a:outerShdw>
          </a:effectLst>
        </p:spPr>
      </p:pic>
      <p:pic>
        <p:nvPicPr>
          <p:cNvPr id="12" name="Picture 11" descr="A white rectangular box with black text&#10;&#10;AI-generated content may be incorrect.">
            <a:extLst>
              <a:ext uri="{FF2B5EF4-FFF2-40B4-BE49-F238E27FC236}">
                <a16:creationId xmlns:a16="http://schemas.microsoft.com/office/drawing/2014/main" id="{3751A388-68EB-2899-97E6-5289375474FB}"/>
              </a:ext>
            </a:extLst>
          </p:cNvPr>
          <p:cNvPicPr>
            <a:picLocks noChangeAspect="1"/>
          </p:cNvPicPr>
          <p:nvPr/>
        </p:nvPicPr>
        <p:blipFill>
          <a:blip r:embed="rId8"/>
          <a:stretch>
            <a:fillRect/>
          </a:stretch>
        </p:blipFill>
        <p:spPr>
          <a:xfrm rot="780000">
            <a:off x="8093951" y="1998452"/>
            <a:ext cx="3106513" cy="38818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4294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D41067A-D396-F16A-18E7-7F51009C5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76786-BBAE-DB49-D0F2-F47E77C4EB8A}"/>
              </a:ext>
            </a:extLst>
          </p:cNvPr>
          <p:cNvSpPr>
            <a:spLocks noGrp="1"/>
          </p:cNvSpPr>
          <p:nvPr>
            <p:ph type="title"/>
          </p:nvPr>
        </p:nvSpPr>
        <p:spPr>
          <a:xfrm>
            <a:off x="207578" y="2422525"/>
            <a:ext cx="11771587" cy="1325563"/>
          </a:xfrm>
        </p:spPr>
        <p:txBody>
          <a:bodyPr/>
          <a:lstStyle/>
          <a:p>
            <a:pPr algn="ctr"/>
            <a:r>
              <a:rPr lang="en-US" dirty="0">
                <a:solidFill>
                  <a:schemeClr val="tx1"/>
                </a:solidFill>
                <a:latin typeface="Libre Franklin"/>
              </a:rPr>
              <a:t>Thesis Writing</a:t>
            </a:r>
            <a:endParaRPr lang="en-US" dirty="0">
              <a:solidFill>
                <a:schemeClr val="tx1"/>
              </a:solidFill>
            </a:endParaRPr>
          </a:p>
        </p:txBody>
      </p:sp>
      <p:sp>
        <p:nvSpPr>
          <p:cNvPr id="3" name="Slide Number Placeholder 2">
            <a:extLst>
              <a:ext uri="{FF2B5EF4-FFF2-40B4-BE49-F238E27FC236}">
                <a16:creationId xmlns:a16="http://schemas.microsoft.com/office/drawing/2014/main" id="{4B5119CA-6CB3-9D9A-DA96-C16310E33DCF}"/>
              </a:ext>
            </a:extLst>
          </p:cNvPr>
          <p:cNvSpPr>
            <a:spLocks noGrp="1"/>
          </p:cNvSpPr>
          <p:nvPr>
            <p:ph type="sldNum" sz="quarter" idx="4"/>
          </p:nvPr>
        </p:nvSpPr>
        <p:spPr/>
        <p:txBody>
          <a:bodyPr/>
          <a:lstStyle/>
          <a:p>
            <a:fld id="{74743CB8-03B1-D240-A0C2-C770526C1FDB}" type="slidenum">
              <a:rPr lang="en-US" smtClean="0"/>
              <a:pPr/>
              <a:t>20</a:t>
            </a:fld>
            <a:endParaRPr lang="en-US"/>
          </a:p>
        </p:txBody>
      </p:sp>
    </p:spTree>
    <p:extLst>
      <p:ext uri="{BB962C8B-B14F-4D97-AF65-F5344CB8AC3E}">
        <p14:creationId xmlns:p14="http://schemas.microsoft.com/office/powerpoint/2010/main" val="3131949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6285-C8A1-1E04-9F28-D325C6D50A25}"/>
              </a:ext>
            </a:extLst>
          </p:cNvPr>
          <p:cNvSpPr>
            <a:spLocks noGrp="1"/>
          </p:cNvSpPr>
          <p:nvPr>
            <p:ph type="title"/>
          </p:nvPr>
        </p:nvSpPr>
        <p:spPr>
          <a:xfrm>
            <a:off x="212835" y="389309"/>
            <a:ext cx="11766331" cy="1325563"/>
          </a:xfrm>
        </p:spPr>
        <p:txBody>
          <a:bodyPr anchor="ctr">
            <a:normAutofit/>
          </a:bodyPr>
          <a:lstStyle/>
          <a:p>
            <a:r>
              <a:rPr lang="en-US">
                <a:solidFill>
                  <a:schemeClr val="accent2"/>
                </a:solidFill>
                <a:latin typeface="Libre Franklin"/>
              </a:rPr>
              <a:t>Deconstructed DBQ Question</a:t>
            </a:r>
          </a:p>
        </p:txBody>
      </p:sp>
      <p:sp>
        <p:nvSpPr>
          <p:cNvPr id="4" name="Slide Number Placeholder 3" hidden="1">
            <a:extLst>
              <a:ext uri="{FF2B5EF4-FFF2-40B4-BE49-F238E27FC236}">
                <a16:creationId xmlns:a16="http://schemas.microsoft.com/office/drawing/2014/main" id="{DF0EE2C2-7944-9C7F-58F2-3F0AAFACD206}"/>
              </a:ext>
            </a:extLst>
          </p:cNvPr>
          <p:cNvSpPr>
            <a:spLocks noGrp="1"/>
          </p:cNvSpPr>
          <p:nvPr>
            <p:ph type="sldNum" sz="quarter" idx="4"/>
          </p:nvPr>
        </p:nvSpPr>
        <p:spPr/>
        <p:txBody>
          <a:bodyPr/>
          <a:lstStyle/>
          <a:p>
            <a:pPr>
              <a:spcAft>
                <a:spcPts val="600"/>
              </a:spcAft>
            </a:pPr>
            <a:fld id="{74743CB8-03B1-D240-A0C2-C770526C1FDB}" type="slidenum">
              <a:rPr lang="en-US" smtClean="0"/>
              <a:pPr>
                <a:spcAft>
                  <a:spcPts val="600"/>
                </a:spcAft>
              </a:pPr>
              <a:t>21</a:t>
            </a:fld>
            <a:endParaRPr lang="en-US"/>
          </a:p>
        </p:txBody>
      </p:sp>
      <p:graphicFrame>
        <p:nvGraphicFramePr>
          <p:cNvPr id="47" name="Content Placeholder 46">
            <a:extLst>
              <a:ext uri="{FF2B5EF4-FFF2-40B4-BE49-F238E27FC236}">
                <a16:creationId xmlns:a16="http://schemas.microsoft.com/office/drawing/2014/main" id="{4B655F9B-0DDF-548D-DAFB-67AE3E797A43}"/>
              </a:ext>
            </a:extLst>
          </p:cNvPr>
          <p:cNvGraphicFramePr>
            <a:graphicFrameLocks noGrp="1"/>
          </p:cNvGraphicFramePr>
          <p:nvPr>
            <p:ph idx="1"/>
            <p:extLst>
              <p:ext uri="{D42A27DB-BD31-4B8C-83A1-F6EECF244321}">
                <p14:modId xmlns:p14="http://schemas.microsoft.com/office/powerpoint/2010/main" val="2928255095"/>
              </p:ext>
            </p:extLst>
          </p:nvPr>
        </p:nvGraphicFramePr>
        <p:xfrm>
          <a:off x="609600" y="1640608"/>
          <a:ext cx="10815493" cy="4536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3679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6285-C8A1-1E04-9F28-D325C6D50A25}"/>
              </a:ext>
            </a:extLst>
          </p:cNvPr>
          <p:cNvSpPr>
            <a:spLocks noGrp="1"/>
          </p:cNvSpPr>
          <p:nvPr>
            <p:ph type="title"/>
          </p:nvPr>
        </p:nvSpPr>
        <p:spPr>
          <a:xfrm>
            <a:off x="212835" y="139927"/>
            <a:ext cx="11766331" cy="1325563"/>
          </a:xfrm>
        </p:spPr>
        <p:txBody>
          <a:bodyPr anchor="ctr">
            <a:normAutofit/>
          </a:bodyPr>
          <a:lstStyle/>
          <a:p>
            <a:r>
              <a:rPr lang="en-US" dirty="0">
                <a:solidFill>
                  <a:schemeClr val="tx1"/>
                </a:solidFill>
                <a:latin typeface="Libre Franklin"/>
              </a:rPr>
              <a:t>A thesis is a defensible claim that establishes a line of reasoning.</a:t>
            </a:r>
          </a:p>
        </p:txBody>
      </p:sp>
      <p:sp>
        <p:nvSpPr>
          <p:cNvPr id="4" name="Slide Number Placeholder 3" hidden="1">
            <a:extLst>
              <a:ext uri="{FF2B5EF4-FFF2-40B4-BE49-F238E27FC236}">
                <a16:creationId xmlns:a16="http://schemas.microsoft.com/office/drawing/2014/main" id="{DF0EE2C2-7944-9C7F-58F2-3F0AAFACD206}"/>
              </a:ext>
            </a:extLst>
          </p:cNvPr>
          <p:cNvSpPr>
            <a:spLocks noGrp="1"/>
          </p:cNvSpPr>
          <p:nvPr>
            <p:ph type="sldNum" sz="quarter" idx="4"/>
          </p:nvPr>
        </p:nvSpPr>
        <p:spPr/>
        <p:txBody>
          <a:bodyPr/>
          <a:lstStyle/>
          <a:p>
            <a:pPr>
              <a:spcAft>
                <a:spcPts val="600"/>
              </a:spcAft>
            </a:pPr>
            <a:fld id="{74743CB8-03B1-D240-A0C2-C770526C1FDB}" type="slidenum">
              <a:rPr lang="en-US" smtClean="0"/>
              <a:pPr>
                <a:spcAft>
                  <a:spcPts val="600"/>
                </a:spcAft>
              </a:pPr>
              <a:t>22</a:t>
            </a:fld>
            <a:endParaRPr lang="en-US"/>
          </a:p>
        </p:txBody>
      </p:sp>
      <p:graphicFrame>
        <p:nvGraphicFramePr>
          <p:cNvPr id="6" name="Content Placeholder 2">
            <a:extLst>
              <a:ext uri="{FF2B5EF4-FFF2-40B4-BE49-F238E27FC236}">
                <a16:creationId xmlns:a16="http://schemas.microsoft.com/office/drawing/2014/main" id="{DCCAD03A-13E4-66EC-71EE-0036372AE7C8}"/>
              </a:ext>
            </a:extLst>
          </p:cNvPr>
          <p:cNvGraphicFramePr>
            <a:graphicFrameLocks noGrp="1"/>
          </p:cNvGraphicFramePr>
          <p:nvPr>
            <p:ph idx="1"/>
          </p:nvPr>
        </p:nvGraphicFramePr>
        <p:xfrm>
          <a:off x="609599" y="1612900"/>
          <a:ext cx="11369565" cy="4564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0256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FC26-6A23-BD9C-AB9C-F76CD4870272}"/>
              </a:ext>
            </a:extLst>
          </p:cNvPr>
          <p:cNvSpPr>
            <a:spLocks noGrp="1"/>
          </p:cNvSpPr>
          <p:nvPr>
            <p:ph type="title"/>
          </p:nvPr>
        </p:nvSpPr>
        <p:spPr/>
        <p:txBody>
          <a:bodyPr/>
          <a:lstStyle/>
          <a:p>
            <a:r>
              <a:rPr lang="en-US">
                <a:solidFill>
                  <a:schemeClr val="tx1"/>
                </a:solidFill>
                <a:latin typeface="Libre Franklin"/>
              </a:rPr>
              <a:t>Examples</a:t>
            </a:r>
          </a:p>
        </p:txBody>
      </p:sp>
      <p:sp>
        <p:nvSpPr>
          <p:cNvPr id="5" name="Slide Number Placeholder 4">
            <a:extLst>
              <a:ext uri="{FF2B5EF4-FFF2-40B4-BE49-F238E27FC236}">
                <a16:creationId xmlns:a16="http://schemas.microsoft.com/office/drawing/2014/main" id="{32720AF7-E0E1-5D4A-18E3-2549F2072279}"/>
              </a:ext>
            </a:extLst>
          </p:cNvPr>
          <p:cNvSpPr>
            <a:spLocks noGrp="1"/>
          </p:cNvSpPr>
          <p:nvPr>
            <p:ph type="sldNum" sz="quarter" idx="4"/>
          </p:nvPr>
        </p:nvSpPr>
        <p:spPr/>
        <p:txBody>
          <a:bodyPr/>
          <a:lstStyle/>
          <a:p>
            <a:fld id="{74743CB8-03B1-D240-A0C2-C770526C1FDB}" type="slidenum">
              <a:rPr lang="en-US" smtClean="0"/>
              <a:pPr/>
              <a:t>23</a:t>
            </a:fld>
            <a:endParaRPr lang="en-US"/>
          </a:p>
        </p:txBody>
      </p:sp>
      <p:sp>
        <p:nvSpPr>
          <p:cNvPr id="7" name="Content Placeholder 6">
            <a:extLst>
              <a:ext uri="{FF2B5EF4-FFF2-40B4-BE49-F238E27FC236}">
                <a16:creationId xmlns:a16="http://schemas.microsoft.com/office/drawing/2014/main" id="{9680ACD2-CD9F-35F3-ABD0-BABAD9237ABE}"/>
              </a:ext>
            </a:extLst>
          </p:cNvPr>
          <p:cNvSpPr>
            <a:spLocks noGrp="1"/>
          </p:cNvSpPr>
          <p:nvPr>
            <p:ph idx="1"/>
          </p:nvPr>
        </p:nvSpPr>
        <p:spPr>
          <a:xfrm>
            <a:off x="1651380" y="1345161"/>
            <a:ext cx="4112991" cy="4166248"/>
          </a:xfrm>
        </p:spPr>
        <p:txBody>
          <a:bodyPr vert="horz" lIns="91440" tIns="45720" rIns="91440" bIns="45720" rtlCol="0" anchor="t">
            <a:normAutofit/>
          </a:bodyPr>
          <a:lstStyle/>
          <a:p>
            <a:r>
              <a:rPr lang="en-US" dirty="0">
                <a:latin typeface="Libre Baskerville"/>
              </a:rPr>
              <a:t>Following classroom rules helps students build good habits for citizenship by teaching respect, fairness, and responsibility.</a:t>
            </a:r>
          </a:p>
        </p:txBody>
      </p:sp>
      <p:sp>
        <p:nvSpPr>
          <p:cNvPr id="6" name="Text Placeholder 5">
            <a:extLst>
              <a:ext uri="{FF2B5EF4-FFF2-40B4-BE49-F238E27FC236}">
                <a16:creationId xmlns:a16="http://schemas.microsoft.com/office/drawing/2014/main" id="{973CEE55-5B6D-D520-C8D2-014576E79530}"/>
              </a:ext>
            </a:extLst>
          </p:cNvPr>
          <p:cNvSpPr>
            <a:spLocks noGrp="1"/>
          </p:cNvSpPr>
          <p:nvPr>
            <p:ph type="body" idx="4294967295"/>
          </p:nvPr>
        </p:nvSpPr>
        <p:spPr>
          <a:xfrm>
            <a:off x="1648918" y="681819"/>
            <a:ext cx="4328073" cy="449262"/>
          </a:xfrm>
        </p:spPr>
        <p:txBody>
          <a:bodyPr vert="horz" lIns="91440" tIns="45720" rIns="91440" bIns="45720" rtlCol="0" anchor="t">
            <a:normAutofit lnSpcReduction="10000"/>
          </a:bodyPr>
          <a:lstStyle/>
          <a:p>
            <a:pPr marL="0" indent="0">
              <a:buNone/>
            </a:pPr>
            <a:r>
              <a:rPr lang="en-US"/>
              <a:t>Text Example</a:t>
            </a:r>
          </a:p>
        </p:txBody>
      </p:sp>
      <p:sp>
        <p:nvSpPr>
          <p:cNvPr id="8" name="Text Placeholder 7">
            <a:extLst>
              <a:ext uri="{FF2B5EF4-FFF2-40B4-BE49-F238E27FC236}">
                <a16:creationId xmlns:a16="http://schemas.microsoft.com/office/drawing/2014/main" id="{C1D6AFD3-3EEE-8C2A-3248-C6E677B45B74}"/>
              </a:ext>
            </a:extLst>
          </p:cNvPr>
          <p:cNvSpPr>
            <a:spLocks noGrp="1"/>
          </p:cNvSpPr>
          <p:nvPr>
            <p:ph type="body" sz="quarter" idx="4294967295"/>
          </p:nvPr>
        </p:nvSpPr>
        <p:spPr>
          <a:xfrm>
            <a:off x="6384925" y="681819"/>
            <a:ext cx="5807075" cy="449262"/>
          </a:xfrm>
        </p:spPr>
        <p:txBody>
          <a:bodyPr vert="horz" lIns="91440" tIns="45720" rIns="91440" bIns="45720" rtlCol="0" anchor="t">
            <a:normAutofit lnSpcReduction="10000"/>
          </a:bodyPr>
          <a:lstStyle/>
          <a:p>
            <a:pPr marL="0" indent="0">
              <a:buNone/>
            </a:pPr>
            <a:r>
              <a:rPr lang="en-US"/>
              <a:t>Graphic Organizer Example</a:t>
            </a:r>
          </a:p>
        </p:txBody>
      </p:sp>
      <p:graphicFrame>
        <p:nvGraphicFramePr>
          <p:cNvPr id="10" name="Diagram 9">
            <a:extLst>
              <a:ext uri="{FF2B5EF4-FFF2-40B4-BE49-F238E27FC236}">
                <a16:creationId xmlns:a16="http://schemas.microsoft.com/office/drawing/2014/main" id="{031BDDDC-1BB2-954F-80BC-FB673D60A0E9}"/>
              </a:ext>
            </a:extLst>
          </p:cNvPr>
          <p:cNvGraphicFramePr/>
          <p:nvPr>
            <p:extLst>
              <p:ext uri="{D42A27DB-BD31-4B8C-83A1-F6EECF244321}">
                <p14:modId xmlns:p14="http://schemas.microsoft.com/office/powerpoint/2010/main" val="3035849600"/>
              </p:ext>
            </p:extLst>
          </p:nvPr>
        </p:nvGraphicFramePr>
        <p:xfrm>
          <a:off x="6381804" y="1647387"/>
          <a:ext cx="5486400" cy="3142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3369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22C0FC2-2508-DE5A-104E-3AC6FBBEA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F6F2C-8E14-B109-607B-6DDAB104EA8F}"/>
              </a:ext>
            </a:extLst>
          </p:cNvPr>
          <p:cNvSpPr>
            <a:spLocks noGrp="1"/>
          </p:cNvSpPr>
          <p:nvPr>
            <p:ph type="title"/>
          </p:nvPr>
        </p:nvSpPr>
        <p:spPr/>
        <p:txBody>
          <a:bodyPr/>
          <a:lstStyle/>
          <a:p>
            <a:r>
              <a:rPr lang="en-US">
                <a:solidFill>
                  <a:schemeClr val="tx1"/>
                </a:solidFill>
                <a:latin typeface="Libre Franklin"/>
              </a:rPr>
              <a:t>Examples</a:t>
            </a:r>
          </a:p>
        </p:txBody>
      </p:sp>
      <p:sp>
        <p:nvSpPr>
          <p:cNvPr id="5" name="Slide Number Placeholder 4">
            <a:extLst>
              <a:ext uri="{FF2B5EF4-FFF2-40B4-BE49-F238E27FC236}">
                <a16:creationId xmlns:a16="http://schemas.microsoft.com/office/drawing/2014/main" id="{A78840A5-06F3-093D-3EE4-5CF476383632}"/>
              </a:ext>
            </a:extLst>
          </p:cNvPr>
          <p:cNvSpPr>
            <a:spLocks noGrp="1"/>
          </p:cNvSpPr>
          <p:nvPr>
            <p:ph type="sldNum" sz="quarter" idx="4"/>
          </p:nvPr>
        </p:nvSpPr>
        <p:spPr/>
        <p:txBody>
          <a:bodyPr/>
          <a:lstStyle/>
          <a:p>
            <a:fld id="{74743CB8-03B1-D240-A0C2-C770526C1FDB}" type="slidenum">
              <a:rPr lang="en-US" smtClean="0"/>
              <a:pPr/>
              <a:t>24</a:t>
            </a:fld>
            <a:endParaRPr lang="en-US"/>
          </a:p>
        </p:txBody>
      </p:sp>
      <p:sp>
        <p:nvSpPr>
          <p:cNvPr id="7" name="Content Placeholder 6">
            <a:extLst>
              <a:ext uri="{FF2B5EF4-FFF2-40B4-BE49-F238E27FC236}">
                <a16:creationId xmlns:a16="http://schemas.microsoft.com/office/drawing/2014/main" id="{6FCBD13B-7A95-E946-1859-62D41E749594}"/>
              </a:ext>
            </a:extLst>
          </p:cNvPr>
          <p:cNvSpPr>
            <a:spLocks noGrp="1"/>
          </p:cNvSpPr>
          <p:nvPr>
            <p:ph idx="1"/>
          </p:nvPr>
        </p:nvSpPr>
        <p:spPr>
          <a:xfrm>
            <a:off x="1651380" y="1140215"/>
            <a:ext cx="5135169" cy="4214085"/>
          </a:xfrm>
        </p:spPr>
        <p:txBody>
          <a:bodyPr vert="horz" lIns="91440" tIns="45720" rIns="91440" bIns="45720" rtlCol="0" anchor="t">
            <a:noAutofit/>
          </a:bodyPr>
          <a:lstStyle/>
          <a:p>
            <a:pPr>
              <a:lnSpc>
                <a:spcPct val="120000"/>
              </a:lnSpc>
            </a:pPr>
            <a:r>
              <a:rPr lang="en-US" sz="2400" b="1" dirty="0">
                <a:solidFill>
                  <a:srgbClr val="333B41"/>
                </a:solidFill>
                <a:latin typeface="Libre Baskerville"/>
              </a:rPr>
              <a:t>Reconstruction made progress</a:t>
            </a:r>
            <a:r>
              <a:rPr lang="en-US" sz="2400" dirty="0">
                <a:solidFill>
                  <a:srgbClr val="333B41"/>
                </a:solidFill>
                <a:latin typeface="Libre Baskerville"/>
              </a:rPr>
              <a:t> by ending slavery and granting citizenship and voting rights to African Americans, </a:t>
            </a:r>
            <a:r>
              <a:rPr lang="en-US" sz="2400" b="1" dirty="0">
                <a:solidFill>
                  <a:srgbClr val="333B41"/>
                </a:solidFill>
                <a:latin typeface="Libre Baskerville"/>
              </a:rPr>
              <a:t>but those gains were often undermined</a:t>
            </a:r>
            <a:r>
              <a:rPr lang="en-US" sz="2400" dirty="0">
                <a:solidFill>
                  <a:srgbClr val="333B41"/>
                </a:solidFill>
                <a:latin typeface="Libre Baskerville"/>
              </a:rPr>
              <a:t> by racism and political resistance</a:t>
            </a:r>
            <a:r>
              <a:rPr lang="en-US" sz="2400" i="0" dirty="0">
                <a:solidFill>
                  <a:srgbClr val="333B41"/>
                </a:solidFill>
                <a:effectLst/>
                <a:latin typeface="Libre Baskerville"/>
              </a:rPr>
              <a:t>.</a:t>
            </a:r>
            <a:endParaRPr lang="en-US" sz="2400" dirty="0">
              <a:solidFill>
                <a:srgbClr val="333B41"/>
              </a:solidFill>
            </a:endParaRPr>
          </a:p>
        </p:txBody>
      </p:sp>
      <p:sp>
        <p:nvSpPr>
          <p:cNvPr id="6" name="Text Placeholder 5">
            <a:extLst>
              <a:ext uri="{FF2B5EF4-FFF2-40B4-BE49-F238E27FC236}">
                <a16:creationId xmlns:a16="http://schemas.microsoft.com/office/drawing/2014/main" id="{78D82066-57A0-0AE1-7507-9132BCC43325}"/>
              </a:ext>
            </a:extLst>
          </p:cNvPr>
          <p:cNvSpPr>
            <a:spLocks noGrp="1"/>
          </p:cNvSpPr>
          <p:nvPr>
            <p:ph type="body" idx="4294967295"/>
          </p:nvPr>
        </p:nvSpPr>
        <p:spPr>
          <a:xfrm>
            <a:off x="1648918" y="681819"/>
            <a:ext cx="4328073" cy="449262"/>
          </a:xfrm>
        </p:spPr>
        <p:txBody>
          <a:bodyPr vert="horz" lIns="91440" tIns="45720" rIns="91440" bIns="45720" rtlCol="0" anchor="t">
            <a:normAutofit lnSpcReduction="10000"/>
          </a:bodyPr>
          <a:lstStyle/>
          <a:p>
            <a:pPr marL="0" indent="0">
              <a:buNone/>
            </a:pPr>
            <a:r>
              <a:rPr lang="en-US">
                <a:latin typeface="Libre Baskerville"/>
              </a:rPr>
              <a:t>Text Example</a:t>
            </a:r>
          </a:p>
        </p:txBody>
      </p:sp>
      <p:sp>
        <p:nvSpPr>
          <p:cNvPr id="8" name="Text Placeholder 7">
            <a:extLst>
              <a:ext uri="{FF2B5EF4-FFF2-40B4-BE49-F238E27FC236}">
                <a16:creationId xmlns:a16="http://schemas.microsoft.com/office/drawing/2014/main" id="{40E635B8-1B69-987F-191C-0FA812B5353A}"/>
              </a:ext>
            </a:extLst>
          </p:cNvPr>
          <p:cNvSpPr>
            <a:spLocks noGrp="1"/>
          </p:cNvSpPr>
          <p:nvPr>
            <p:ph type="body" sz="quarter" idx="4294967295"/>
          </p:nvPr>
        </p:nvSpPr>
        <p:spPr>
          <a:xfrm>
            <a:off x="6384925" y="681819"/>
            <a:ext cx="5807075" cy="449262"/>
          </a:xfrm>
        </p:spPr>
        <p:txBody>
          <a:bodyPr vert="horz" lIns="91440" tIns="45720" rIns="91440" bIns="45720" rtlCol="0" anchor="t">
            <a:normAutofit lnSpcReduction="10000"/>
          </a:bodyPr>
          <a:lstStyle/>
          <a:p>
            <a:pPr marL="0" indent="0">
              <a:buNone/>
            </a:pPr>
            <a:r>
              <a:rPr lang="en-US"/>
              <a:t>Graphic Organizer Example</a:t>
            </a:r>
          </a:p>
        </p:txBody>
      </p:sp>
      <p:graphicFrame>
        <p:nvGraphicFramePr>
          <p:cNvPr id="10" name="Diagram 9">
            <a:extLst>
              <a:ext uri="{FF2B5EF4-FFF2-40B4-BE49-F238E27FC236}">
                <a16:creationId xmlns:a16="http://schemas.microsoft.com/office/drawing/2014/main" id="{67400DAA-CEC8-52F7-8815-762E7B8747C2}"/>
              </a:ext>
            </a:extLst>
          </p:cNvPr>
          <p:cNvGraphicFramePr/>
          <p:nvPr>
            <p:extLst>
              <p:ext uri="{D42A27DB-BD31-4B8C-83A1-F6EECF244321}">
                <p14:modId xmlns:p14="http://schemas.microsoft.com/office/powerpoint/2010/main" val="2406187301"/>
              </p:ext>
            </p:extLst>
          </p:nvPr>
        </p:nvGraphicFramePr>
        <p:xfrm>
          <a:off x="7095041" y="1675601"/>
          <a:ext cx="4590451" cy="3367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0456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8D41933-2D72-32A9-52A3-6DCF148936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0858C-7ACD-8569-7019-C6F345924191}"/>
              </a:ext>
            </a:extLst>
          </p:cNvPr>
          <p:cNvSpPr>
            <a:spLocks noGrp="1"/>
          </p:cNvSpPr>
          <p:nvPr>
            <p:ph type="title"/>
          </p:nvPr>
        </p:nvSpPr>
        <p:spPr>
          <a:xfrm>
            <a:off x="207578" y="2422525"/>
            <a:ext cx="11771587" cy="1325563"/>
          </a:xfrm>
        </p:spPr>
        <p:txBody>
          <a:bodyPr/>
          <a:lstStyle/>
          <a:p>
            <a:pPr algn="ctr"/>
            <a:r>
              <a:rPr lang="en-US" dirty="0">
                <a:solidFill>
                  <a:schemeClr val="tx1"/>
                </a:solidFill>
                <a:latin typeface="Libre Franklin"/>
              </a:rPr>
              <a:t>Grouping and Document Analysis</a:t>
            </a:r>
            <a:endParaRPr lang="en-US" dirty="0">
              <a:solidFill>
                <a:schemeClr val="tx1"/>
              </a:solidFill>
            </a:endParaRPr>
          </a:p>
        </p:txBody>
      </p:sp>
      <p:sp>
        <p:nvSpPr>
          <p:cNvPr id="3" name="Slide Number Placeholder 2">
            <a:extLst>
              <a:ext uri="{FF2B5EF4-FFF2-40B4-BE49-F238E27FC236}">
                <a16:creationId xmlns:a16="http://schemas.microsoft.com/office/drawing/2014/main" id="{2FC111C6-C4B8-12D5-DF77-0925E04B67B2}"/>
              </a:ext>
            </a:extLst>
          </p:cNvPr>
          <p:cNvSpPr>
            <a:spLocks noGrp="1"/>
          </p:cNvSpPr>
          <p:nvPr>
            <p:ph type="sldNum" sz="quarter" idx="4"/>
          </p:nvPr>
        </p:nvSpPr>
        <p:spPr/>
        <p:txBody>
          <a:bodyPr/>
          <a:lstStyle/>
          <a:p>
            <a:fld id="{74743CB8-03B1-D240-A0C2-C770526C1FDB}" type="slidenum">
              <a:rPr lang="en-US" smtClean="0"/>
              <a:pPr/>
              <a:t>25</a:t>
            </a:fld>
            <a:endParaRPr lang="en-US"/>
          </a:p>
        </p:txBody>
      </p:sp>
    </p:spTree>
    <p:extLst>
      <p:ext uri="{BB962C8B-B14F-4D97-AF65-F5344CB8AC3E}">
        <p14:creationId xmlns:p14="http://schemas.microsoft.com/office/powerpoint/2010/main" val="3754525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D28F7-3C6D-2EBC-F61D-35AB5F55C8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B09877-8B30-1EA3-3A62-22FBDD3A9F44}"/>
              </a:ext>
            </a:extLst>
          </p:cNvPr>
          <p:cNvSpPr>
            <a:spLocks noGrp="1"/>
          </p:cNvSpPr>
          <p:nvPr>
            <p:ph type="title"/>
          </p:nvPr>
        </p:nvSpPr>
        <p:spPr/>
        <p:txBody>
          <a:bodyPr/>
          <a:lstStyle/>
          <a:p>
            <a:r>
              <a:rPr lang="en-US">
                <a:solidFill>
                  <a:schemeClr val="tx1"/>
                </a:solidFill>
                <a:latin typeface="Libre Franklin"/>
              </a:rPr>
              <a:t>Grouping</a:t>
            </a:r>
            <a:endParaRPr lang="en-US">
              <a:solidFill>
                <a:schemeClr val="tx1"/>
              </a:solidFill>
            </a:endParaRPr>
          </a:p>
        </p:txBody>
      </p:sp>
      <p:sp>
        <p:nvSpPr>
          <p:cNvPr id="3" name="Slide Number Placeholder 2">
            <a:extLst>
              <a:ext uri="{FF2B5EF4-FFF2-40B4-BE49-F238E27FC236}">
                <a16:creationId xmlns:a16="http://schemas.microsoft.com/office/drawing/2014/main" id="{BAB7844F-98AF-B176-A38E-7E85DF998FFD}"/>
              </a:ext>
            </a:extLst>
          </p:cNvPr>
          <p:cNvSpPr>
            <a:spLocks noGrp="1"/>
          </p:cNvSpPr>
          <p:nvPr>
            <p:ph type="sldNum" sz="quarter" idx="4"/>
          </p:nvPr>
        </p:nvSpPr>
        <p:spPr/>
        <p:txBody>
          <a:bodyPr/>
          <a:lstStyle/>
          <a:p>
            <a:fld id="{74743CB8-03B1-D240-A0C2-C770526C1FDB}" type="slidenum">
              <a:rPr lang="en-US" smtClean="0"/>
              <a:pPr/>
              <a:t>26</a:t>
            </a:fld>
            <a:endParaRPr lang="en-US"/>
          </a:p>
        </p:txBody>
      </p:sp>
      <p:pic>
        <p:nvPicPr>
          <p:cNvPr id="6" name="Picture 5" descr="A white rectangular object with black text&#10;&#10;AI-generated content may be incorrect.">
            <a:extLst>
              <a:ext uri="{FF2B5EF4-FFF2-40B4-BE49-F238E27FC236}">
                <a16:creationId xmlns:a16="http://schemas.microsoft.com/office/drawing/2014/main" id="{E07DF42E-081E-297A-14E4-8E1572A83E44}"/>
              </a:ext>
            </a:extLst>
          </p:cNvPr>
          <p:cNvPicPr>
            <a:picLocks noChangeAspect="1"/>
          </p:cNvPicPr>
          <p:nvPr/>
        </p:nvPicPr>
        <p:blipFill>
          <a:blip r:embed="rId3"/>
          <a:stretch>
            <a:fillRect/>
          </a:stretch>
        </p:blipFill>
        <p:spPr>
          <a:xfrm>
            <a:off x="2114370" y="736840"/>
            <a:ext cx="9429750" cy="4953000"/>
          </a:xfrm>
          <a:prstGeom prst="rect">
            <a:avLst/>
          </a:prstGeom>
        </p:spPr>
      </p:pic>
    </p:spTree>
    <p:extLst>
      <p:ext uri="{BB962C8B-B14F-4D97-AF65-F5344CB8AC3E}">
        <p14:creationId xmlns:p14="http://schemas.microsoft.com/office/powerpoint/2010/main" val="4044418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383F8-EF7E-7332-3FBE-EEB431A091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2E45F8-215A-A655-E990-4D67BFDB9CAF}"/>
              </a:ext>
            </a:extLst>
          </p:cNvPr>
          <p:cNvSpPr>
            <a:spLocks noGrp="1"/>
          </p:cNvSpPr>
          <p:nvPr>
            <p:ph type="title"/>
          </p:nvPr>
        </p:nvSpPr>
        <p:spPr/>
        <p:txBody>
          <a:bodyPr/>
          <a:lstStyle/>
          <a:p>
            <a:r>
              <a:rPr lang="en-US">
                <a:solidFill>
                  <a:schemeClr val="tx1"/>
                </a:solidFill>
                <a:latin typeface="Libre Franklin"/>
              </a:rPr>
              <a:t>Grouping</a:t>
            </a:r>
            <a:endParaRPr lang="en-US">
              <a:solidFill>
                <a:schemeClr val="tx1"/>
              </a:solidFill>
            </a:endParaRPr>
          </a:p>
        </p:txBody>
      </p:sp>
      <p:sp>
        <p:nvSpPr>
          <p:cNvPr id="3" name="Slide Number Placeholder 2">
            <a:extLst>
              <a:ext uri="{FF2B5EF4-FFF2-40B4-BE49-F238E27FC236}">
                <a16:creationId xmlns:a16="http://schemas.microsoft.com/office/drawing/2014/main" id="{430715A2-91EF-BFCD-06B9-55CE4B3B340D}"/>
              </a:ext>
            </a:extLst>
          </p:cNvPr>
          <p:cNvSpPr>
            <a:spLocks noGrp="1"/>
          </p:cNvSpPr>
          <p:nvPr>
            <p:ph type="sldNum" sz="quarter" idx="4"/>
          </p:nvPr>
        </p:nvSpPr>
        <p:spPr/>
        <p:txBody>
          <a:bodyPr/>
          <a:lstStyle/>
          <a:p>
            <a:fld id="{74743CB8-03B1-D240-A0C2-C770526C1FDB}" type="slidenum">
              <a:rPr lang="en-US" smtClean="0"/>
              <a:pPr/>
              <a:t>27</a:t>
            </a:fld>
            <a:endParaRPr lang="en-US"/>
          </a:p>
        </p:txBody>
      </p:sp>
      <p:pic>
        <p:nvPicPr>
          <p:cNvPr id="6" name="Picture 5" descr="A white rectangular object with black text&#10;&#10;AI-generated content may be incorrect.">
            <a:extLst>
              <a:ext uri="{FF2B5EF4-FFF2-40B4-BE49-F238E27FC236}">
                <a16:creationId xmlns:a16="http://schemas.microsoft.com/office/drawing/2014/main" id="{733193BD-7BA5-1FC6-6A9A-67105A3E718F}"/>
              </a:ext>
            </a:extLst>
          </p:cNvPr>
          <p:cNvPicPr>
            <a:picLocks noChangeAspect="1"/>
          </p:cNvPicPr>
          <p:nvPr/>
        </p:nvPicPr>
        <p:blipFill>
          <a:blip r:embed="rId3"/>
          <a:stretch>
            <a:fillRect/>
          </a:stretch>
        </p:blipFill>
        <p:spPr>
          <a:xfrm>
            <a:off x="1366352" y="359335"/>
            <a:ext cx="10681107" cy="5610137"/>
          </a:xfrm>
          <a:prstGeom prst="rect">
            <a:avLst/>
          </a:prstGeom>
        </p:spPr>
      </p:pic>
      <p:sp>
        <p:nvSpPr>
          <p:cNvPr id="5" name="TextBox 4">
            <a:extLst>
              <a:ext uri="{FF2B5EF4-FFF2-40B4-BE49-F238E27FC236}">
                <a16:creationId xmlns:a16="http://schemas.microsoft.com/office/drawing/2014/main" id="{AE74DC63-B4C4-F0D5-C4E9-E8E2B925808D}"/>
              </a:ext>
            </a:extLst>
          </p:cNvPr>
          <p:cNvSpPr txBox="1"/>
          <p:nvPr/>
        </p:nvSpPr>
        <p:spPr>
          <a:xfrm>
            <a:off x="8108519" y="2554307"/>
            <a:ext cx="3421449" cy="439739"/>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lnSpc>
                <a:spcPts val="1339"/>
              </a:lnSpc>
            </a:pPr>
            <a:r>
              <a:rPr lang="en-US" sz="1200" b="1" dirty="0">
                <a:latin typeface="Libre Baskerville"/>
                <a:cs typeface="Segoe UI"/>
              </a:rPr>
              <a:t>Group 2:</a:t>
            </a:r>
            <a:r>
              <a:rPr lang="en-US" sz="1200" dirty="0">
                <a:latin typeface="Libre Baskerville"/>
                <a:cs typeface="Segoe UI"/>
              </a:rPr>
              <a:t> Resistance and Limitations (Failures or Incomplete Success)</a:t>
            </a:r>
            <a:r>
              <a:rPr lang="en-US" sz="1200" dirty="0">
                <a:latin typeface="Libre Baskerville"/>
              </a:rPr>
              <a:t> </a:t>
            </a:r>
          </a:p>
        </p:txBody>
      </p:sp>
      <p:sp>
        <p:nvSpPr>
          <p:cNvPr id="8" name="TextBox 7">
            <a:extLst>
              <a:ext uri="{FF2B5EF4-FFF2-40B4-BE49-F238E27FC236}">
                <a16:creationId xmlns:a16="http://schemas.microsoft.com/office/drawing/2014/main" id="{ECFEA461-68C4-86A1-4101-090941ED100A}"/>
              </a:ext>
            </a:extLst>
          </p:cNvPr>
          <p:cNvSpPr txBox="1"/>
          <p:nvPr/>
        </p:nvSpPr>
        <p:spPr>
          <a:xfrm>
            <a:off x="5598255" y="3165445"/>
            <a:ext cx="1995180" cy="16563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Libre Baskerville"/>
              </a:rPr>
              <a:t>Document G – </a:t>
            </a:r>
            <a:r>
              <a:rPr lang="en-US" sz="1400" b="1" i="1" dirty="0">
                <a:latin typeface="Libre Baskerville"/>
              </a:rPr>
              <a:t>Classrooms for Black Children</a:t>
            </a:r>
            <a:r>
              <a:rPr lang="en-US" sz="1400" b="1" dirty="0">
                <a:latin typeface="Libre Baskerville"/>
              </a:rPr>
              <a:t> (1866)</a:t>
            </a:r>
            <a:r>
              <a:rPr lang="en-US" sz="1400" dirty="0">
                <a:latin typeface="WordVisiCarriageReturn"/>
              </a:rPr>
              <a:t> ​</a:t>
            </a:r>
            <a:br>
              <a:rPr lang="en-US" sz="1400" dirty="0">
                <a:latin typeface="WordVisiCarriageReturn"/>
              </a:rPr>
            </a:br>
            <a:r>
              <a:rPr lang="en-US" sz="1400" i="1" dirty="0">
                <a:latin typeface="Libre Baskerville"/>
              </a:rPr>
              <a:t>Shows efforts to educate Black children. </a:t>
            </a:r>
            <a:r>
              <a:rPr lang="en-US" sz="1400" dirty="0">
                <a:latin typeface="Libre Baskerville"/>
              </a:rPr>
              <a:t> </a:t>
            </a:r>
            <a:endParaRPr lang="en-US" sz="1400" dirty="0">
              <a:latin typeface="Libre Baskerville"/>
              <a:ea typeface="Calibri"/>
              <a:cs typeface="Calibri"/>
            </a:endParaRPr>
          </a:p>
        </p:txBody>
      </p:sp>
      <p:sp>
        <p:nvSpPr>
          <p:cNvPr id="9" name="TextBox 8">
            <a:extLst>
              <a:ext uri="{FF2B5EF4-FFF2-40B4-BE49-F238E27FC236}">
                <a16:creationId xmlns:a16="http://schemas.microsoft.com/office/drawing/2014/main" id="{A3782B7E-ADE1-337F-7F8E-1080195E2C13}"/>
              </a:ext>
            </a:extLst>
          </p:cNvPr>
          <p:cNvSpPr txBox="1"/>
          <p:nvPr/>
        </p:nvSpPr>
        <p:spPr>
          <a:xfrm>
            <a:off x="3382163" y="3151463"/>
            <a:ext cx="1890318"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Libre Baskerville"/>
              </a:rPr>
              <a:t>Document A – 13th Amendment (1865)</a:t>
            </a:r>
            <a:r>
              <a:rPr lang="en-US" sz="1400" dirty="0">
                <a:latin typeface="WordVisiCarriageReturn"/>
              </a:rPr>
              <a:t> ​</a:t>
            </a:r>
            <a:br>
              <a:rPr lang="en-US" sz="1400" dirty="0">
                <a:latin typeface="WordVisiCarriageReturn"/>
              </a:rPr>
            </a:br>
            <a:r>
              <a:rPr lang="en-US" sz="1400" i="1" dirty="0">
                <a:latin typeface="Libre Baskerville"/>
              </a:rPr>
              <a:t>Ended slavery throughout the U.S., which was a major step toward freedom.</a:t>
            </a:r>
            <a:r>
              <a:rPr lang="en-US" sz="1400" dirty="0">
                <a:latin typeface="Libre Baskerville"/>
              </a:rPr>
              <a:t> </a:t>
            </a:r>
            <a:endParaRPr lang="en-US" sz="1400" dirty="0">
              <a:latin typeface="Libre Baskerville"/>
              <a:ea typeface="Calibri"/>
              <a:cs typeface="Calibri"/>
            </a:endParaRPr>
          </a:p>
        </p:txBody>
      </p:sp>
      <p:sp>
        <p:nvSpPr>
          <p:cNvPr id="10" name="TextBox 9">
            <a:extLst>
              <a:ext uri="{FF2B5EF4-FFF2-40B4-BE49-F238E27FC236}">
                <a16:creationId xmlns:a16="http://schemas.microsoft.com/office/drawing/2014/main" id="{8E112E49-FF31-9BE8-C8AD-1E5CF21C018F}"/>
              </a:ext>
            </a:extLst>
          </p:cNvPr>
          <p:cNvSpPr txBox="1"/>
          <p:nvPr/>
        </p:nvSpPr>
        <p:spPr>
          <a:xfrm>
            <a:off x="3640823" y="2522289"/>
            <a:ext cx="3728905" cy="475646"/>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200" b="1" dirty="0">
                <a:latin typeface="Libre Baskerville" panose="02000000000000000000" pitchFamily="2" charset="0"/>
              </a:rPr>
              <a:t>Group 1:</a:t>
            </a:r>
            <a:r>
              <a:rPr lang="en-US" sz="1200" dirty="0">
                <a:latin typeface="Libre Baskerville" panose="02000000000000000000" pitchFamily="2" charset="0"/>
              </a:rPr>
              <a:t> Legal Protections and Efforts Toward Equality (Successes) </a:t>
            </a:r>
            <a:endParaRPr lang="en-US" dirty="0">
              <a:ea typeface="Calibri" panose="020F0502020204030204"/>
              <a:cs typeface="Calibri" panose="020F0502020204030204"/>
            </a:endParaRPr>
          </a:p>
        </p:txBody>
      </p:sp>
      <p:sp>
        <p:nvSpPr>
          <p:cNvPr id="11" name="TextBox 10">
            <a:extLst>
              <a:ext uri="{FF2B5EF4-FFF2-40B4-BE49-F238E27FC236}">
                <a16:creationId xmlns:a16="http://schemas.microsoft.com/office/drawing/2014/main" id="{0BAD0715-908B-C7F3-428C-734AD787D3CE}"/>
              </a:ext>
            </a:extLst>
          </p:cNvPr>
          <p:cNvSpPr txBox="1"/>
          <p:nvPr/>
        </p:nvSpPr>
        <p:spPr>
          <a:xfrm>
            <a:off x="9827703" y="3081556"/>
            <a:ext cx="1715548"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Libre Baskerville"/>
              </a:rPr>
              <a:t>Document F – President Johnson’s Veto Message (1866)</a:t>
            </a:r>
            <a:r>
              <a:rPr lang="en-US" sz="1400" dirty="0">
                <a:latin typeface="WordVisiCarriageReturn"/>
              </a:rPr>
              <a:t> ​</a:t>
            </a:r>
            <a:br>
              <a:rPr lang="en-US" sz="1400" dirty="0">
                <a:latin typeface="WordVisiCarriageReturn"/>
              </a:rPr>
            </a:br>
            <a:r>
              <a:rPr lang="en-US" sz="1400" i="1" dirty="0">
                <a:latin typeface="Libre Baskerville"/>
              </a:rPr>
              <a:t>Argued that African Americans weren’t ready for citizenship and equal rights, showing resistance from the president to Reconstruction laws.</a:t>
            </a:r>
            <a:r>
              <a:rPr lang="en-US" sz="1400" dirty="0">
                <a:latin typeface="Libre Baskerville"/>
              </a:rPr>
              <a:t> </a:t>
            </a:r>
            <a:endParaRPr lang="en-US" sz="1400" dirty="0">
              <a:latin typeface="Libre Baskerville"/>
              <a:ea typeface="Calibri"/>
              <a:cs typeface="Calibri"/>
            </a:endParaRPr>
          </a:p>
        </p:txBody>
      </p:sp>
      <p:sp>
        <p:nvSpPr>
          <p:cNvPr id="12" name="TextBox 11">
            <a:extLst>
              <a:ext uri="{FF2B5EF4-FFF2-40B4-BE49-F238E27FC236}">
                <a16:creationId xmlns:a16="http://schemas.microsoft.com/office/drawing/2014/main" id="{B46FC77C-B227-E8EA-4955-62C24DA3E357}"/>
              </a:ext>
            </a:extLst>
          </p:cNvPr>
          <p:cNvSpPr txBox="1"/>
          <p:nvPr/>
        </p:nvSpPr>
        <p:spPr>
          <a:xfrm>
            <a:off x="7688510" y="3081555"/>
            <a:ext cx="1722539"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Libre Baskerville"/>
              </a:rPr>
              <a:t>Document D – </a:t>
            </a:r>
            <a:r>
              <a:rPr lang="en-US" sz="1400" b="1" i="1" dirty="0">
                <a:latin typeface="Libre Baskerville"/>
              </a:rPr>
              <a:t>The Freedmen’s Bureau!</a:t>
            </a:r>
            <a:r>
              <a:rPr lang="en-US" sz="1400" b="1" dirty="0">
                <a:latin typeface="Libre Baskerville"/>
              </a:rPr>
              <a:t> (1866)</a:t>
            </a:r>
            <a:r>
              <a:rPr lang="en-US" sz="1400" dirty="0">
                <a:latin typeface="WordVisiCarriageReturn"/>
              </a:rPr>
              <a:t> ​</a:t>
            </a:r>
            <a:br>
              <a:rPr lang="en-US" sz="1400" dirty="0">
                <a:latin typeface="WordVisiCarriageReturn"/>
              </a:rPr>
            </a:br>
            <a:r>
              <a:rPr lang="en-US" sz="1400" i="1" dirty="0">
                <a:latin typeface="Libre Baskerville"/>
              </a:rPr>
              <a:t>A racist poster mocking the Freedmen’s Bureau and portraying Black Americans as lazy. It reflected efforts to turn white voters against Reconstruction.</a:t>
            </a:r>
            <a:r>
              <a:rPr lang="en-US" sz="1400" dirty="0">
                <a:latin typeface="Libre Baskerville"/>
              </a:rPr>
              <a:t> </a:t>
            </a:r>
            <a:endParaRPr lang="en-US" sz="1400" dirty="0">
              <a:latin typeface="Libre Baskerville"/>
              <a:ea typeface="Calibri"/>
              <a:cs typeface="Calibri"/>
            </a:endParaRPr>
          </a:p>
        </p:txBody>
      </p:sp>
    </p:spTree>
    <p:extLst>
      <p:ext uri="{BB962C8B-B14F-4D97-AF65-F5344CB8AC3E}">
        <p14:creationId xmlns:p14="http://schemas.microsoft.com/office/powerpoint/2010/main" val="179148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EF5DB-D955-C96F-592E-02CE97A26E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266832-581B-9BF7-1CFD-5F2551F53E5B}"/>
              </a:ext>
            </a:extLst>
          </p:cNvPr>
          <p:cNvSpPr>
            <a:spLocks noGrp="1"/>
          </p:cNvSpPr>
          <p:nvPr>
            <p:ph type="title"/>
          </p:nvPr>
        </p:nvSpPr>
        <p:spPr/>
        <p:txBody>
          <a:bodyPr/>
          <a:lstStyle/>
          <a:p>
            <a:r>
              <a:rPr lang="en-US">
                <a:solidFill>
                  <a:schemeClr val="tx1"/>
                </a:solidFill>
                <a:latin typeface="Libre Franklin"/>
              </a:rPr>
              <a:t>Document Analysis</a:t>
            </a:r>
            <a:endParaRPr lang="en-US">
              <a:solidFill>
                <a:schemeClr val="tx1"/>
              </a:solidFill>
            </a:endParaRPr>
          </a:p>
        </p:txBody>
      </p:sp>
      <p:sp>
        <p:nvSpPr>
          <p:cNvPr id="3" name="Slide Number Placeholder 2">
            <a:extLst>
              <a:ext uri="{FF2B5EF4-FFF2-40B4-BE49-F238E27FC236}">
                <a16:creationId xmlns:a16="http://schemas.microsoft.com/office/drawing/2014/main" id="{7546CBBA-FF7A-1333-C855-5BB35D259AD8}"/>
              </a:ext>
            </a:extLst>
          </p:cNvPr>
          <p:cNvSpPr>
            <a:spLocks noGrp="1"/>
          </p:cNvSpPr>
          <p:nvPr>
            <p:ph type="sldNum" sz="quarter" idx="4"/>
          </p:nvPr>
        </p:nvSpPr>
        <p:spPr/>
        <p:txBody>
          <a:bodyPr/>
          <a:lstStyle/>
          <a:p>
            <a:fld id="{74743CB8-03B1-D240-A0C2-C770526C1FDB}" type="slidenum">
              <a:rPr lang="en-US" smtClean="0"/>
              <a:pPr/>
              <a:t>28</a:t>
            </a:fld>
            <a:endParaRPr lang="en-US"/>
          </a:p>
        </p:txBody>
      </p:sp>
      <p:pic>
        <p:nvPicPr>
          <p:cNvPr id="7" name="Picture 6" descr="A grid of white squares&#10;&#10;AI-generated content may be incorrect.">
            <a:extLst>
              <a:ext uri="{FF2B5EF4-FFF2-40B4-BE49-F238E27FC236}">
                <a16:creationId xmlns:a16="http://schemas.microsoft.com/office/drawing/2014/main" id="{3FD46F31-C5C8-740C-D6FA-52D1BCF41A8E}"/>
              </a:ext>
            </a:extLst>
          </p:cNvPr>
          <p:cNvPicPr>
            <a:picLocks noChangeAspect="1"/>
          </p:cNvPicPr>
          <p:nvPr/>
        </p:nvPicPr>
        <p:blipFill>
          <a:blip r:embed="rId3"/>
          <a:stretch>
            <a:fillRect/>
          </a:stretch>
        </p:blipFill>
        <p:spPr>
          <a:xfrm>
            <a:off x="1621728" y="742346"/>
            <a:ext cx="7290134" cy="5670748"/>
          </a:xfrm>
          <a:prstGeom prst="rect">
            <a:avLst/>
          </a:prstGeom>
        </p:spPr>
      </p:pic>
      <p:pic>
        <p:nvPicPr>
          <p:cNvPr id="8" name="Picture 7" descr="A grid of white squares&#10;&#10;AI-generated content may be incorrect.">
            <a:extLst>
              <a:ext uri="{FF2B5EF4-FFF2-40B4-BE49-F238E27FC236}">
                <a16:creationId xmlns:a16="http://schemas.microsoft.com/office/drawing/2014/main" id="{D71ED0CA-22B5-1679-E1DC-FFF9256EA36F}"/>
              </a:ext>
            </a:extLst>
          </p:cNvPr>
          <p:cNvPicPr>
            <a:picLocks noChangeAspect="1"/>
          </p:cNvPicPr>
          <p:nvPr/>
        </p:nvPicPr>
        <p:blipFill>
          <a:blip r:embed="rId3"/>
          <a:srcRect l="17833"/>
          <a:stretch>
            <a:fillRect/>
          </a:stretch>
        </p:blipFill>
        <p:spPr>
          <a:xfrm>
            <a:off x="2866095" y="742345"/>
            <a:ext cx="8926224" cy="5670748"/>
          </a:xfrm>
          <a:prstGeom prst="rect">
            <a:avLst/>
          </a:prstGeom>
        </p:spPr>
      </p:pic>
      <p:cxnSp>
        <p:nvCxnSpPr>
          <p:cNvPr id="17" name="Straight Arrow Connector 16">
            <a:extLst>
              <a:ext uri="{FF2B5EF4-FFF2-40B4-BE49-F238E27FC236}">
                <a16:creationId xmlns:a16="http://schemas.microsoft.com/office/drawing/2014/main" id="{F22C06F3-001A-95F5-0F98-4FC3181A1B14}"/>
              </a:ext>
            </a:extLst>
          </p:cNvPr>
          <p:cNvCxnSpPr/>
          <p:nvPr/>
        </p:nvCxnSpPr>
        <p:spPr>
          <a:xfrm>
            <a:off x="1627518" y="6379232"/>
            <a:ext cx="10159040" cy="23006"/>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CC2222A-C19C-2C84-48C4-3789DEC22928}"/>
              </a:ext>
            </a:extLst>
          </p:cNvPr>
          <p:cNvCxnSpPr/>
          <p:nvPr/>
        </p:nvCxnSpPr>
        <p:spPr>
          <a:xfrm flipH="1">
            <a:off x="2842944" y="742410"/>
            <a:ext cx="63260" cy="5673303"/>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122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F96CF-B40D-9EDC-B3D3-5E9C960DBB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994772-4D94-A172-C37F-D4BFCF3DB914}"/>
              </a:ext>
            </a:extLst>
          </p:cNvPr>
          <p:cNvSpPr>
            <a:spLocks noGrp="1"/>
          </p:cNvSpPr>
          <p:nvPr>
            <p:ph type="title"/>
          </p:nvPr>
        </p:nvSpPr>
        <p:spPr/>
        <p:txBody>
          <a:bodyPr/>
          <a:lstStyle/>
          <a:p>
            <a:r>
              <a:rPr lang="en-US">
                <a:solidFill>
                  <a:schemeClr val="tx1"/>
                </a:solidFill>
                <a:latin typeface="Libre Franklin"/>
              </a:rPr>
              <a:t>Document Analysis</a:t>
            </a:r>
            <a:endParaRPr lang="en-US">
              <a:solidFill>
                <a:schemeClr val="tx1"/>
              </a:solidFill>
            </a:endParaRPr>
          </a:p>
        </p:txBody>
      </p:sp>
      <p:sp>
        <p:nvSpPr>
          <p:cNvPr id="3" name="Slide Number Placeholder 2">
            <a:extLst>
              <a:ext uri="{FF2B5EF4-FFF2-40B4-BE49-F238E27FC236}">
                <a16:creationId xmlns:a16="http://schemas.microsoft.com/office/drawing/2014/main" id="{03CC361A-390C-B78B-AE3C-CD5860082054}"/>
              </a:ext>
            </a:extLst>
          </p:cNvPr>
          <p:cNvSpPr>
            <a:spLocks noGrp="1"/>
          </p:cNvSpPr>
          <p:nvPr>
            <p:ph type="sldNum" sz="quarter" idx="4"/>
          </p:nvPr>
        </p:nvSpPr>
        <p:spPr/>
        <p:txBody>
          <a:bodyPr/>
          <a:lstStyle/>
          <a:p>
            <a:fld id="{74743CB8-03B1-D240-A0C2-C770526C1FDB}" type="slidenum">
              <a:rPr lang="en-US" smtClean="0"/>
              <a:pPr/>
              <a:t>29</a:t>
            </a:fld>
            <a:endParaRPr lang="en-US"/>
          </a:p>
        </p:txBody>
      </p:sp>
      <p:pic>
        <p:nvPicPr>
          <p:cNvPr id="7" name="Picture 6" descr="A grid of white squares&#10;&#10;AI-generated content may be incorrect.">
            <a:extLst>
              <a:ext uri="{FF2B5EF4-FFF2-40B4-BE49-F238E27FC236}">
                <a16:creationId xmlns:a16="http://schemas.microsoft.com/office/drawing/2014/main" id="{6151ECCF-3A32-9104-BC21-E98B512321CE}"/>
              </a:ext>
            </a:extLst>
          </p:cNvPr>
          <p:cNvPicPr>
            <a:picLocks noChangeAspect="1"/>
          </p:cNvPicPr>
          <p:nvPr/>
        </p:nvPicPr>
        <p:blipFill>
          <a:blip r:embed="rId3"/>
          <a:stretch>
            <a:fillRect/>
          </a:stretch>
        </p:blipFill>
        <p:spPr>
          <a:xfrm>
            <a:off x="1621728" y="742346"/>
            <a:ext cx="7290134" cy="5670748"/>
          </a:xfrm>
          <a:prstGeom prst="rect">
            <a:avLst/>
          </a:prstGeom>
        </p:spPr>
      </p:pic>
      <p:pic>
        <p:nvPicPr>
          <p:cNvPr id="8" name="Picture 7" descr="A grid of white squares&#10;&#10;AI-generated content may be incorrect.">
            <a:extLst>
              <a:ext uri="{FF2B5EF4-FFF2-40B4-BE49-F238E27FC236}">
                <a16:creationId xmlns:a16="http://schemas.microsoft.com/office/drawing/2014/main" id="{50442CAA-BF2B-4E4E-2F02-0927B128ACEC}"/>
              </a:ext>
            </a:extLst>
          </p:cNvPr>
          <p:cNvPicPr>
            <a:picLocks noChangeAspect="1"/>
          </p:cNvPicPr>
          <p:nvPr/>
        </p:nvPicPr>
        <p:blipFill>
          <a:blip r:embed="rId3"/>
          <a:srcRect l="17833"/>
          <a:stretch>
            <a:fillRect/>
          </a:stretch>
        </p:blipFill>
        <p:spPr>
          <a:xfrm>
            <a:off x="2894058" y="742345"/>
            <a:ext cx="8926224" cy="5670748"/>
          </a:xfrm>
          <a:prstGeom prst="rect">
            <a:avLst/>
          </a:prstGeom>
        </p:spPr>
      </p:pic>
      <p:sp>
        <p:nvSpPr>
          <p:cNvPr id="10" name="TextBox 9">
            <a:extLst>
              <a:ext uri="{FF2B5EF4-FFF2-40B4-BE49-F238E27FC236}">
                <a16:creationId xmlns:a16="http://schemas.microsoft.com/office/drawing/2014/main" id="{E1E4FD7A-947D-8B72-2365-37E36235DB65}"/>
              </a:ext>
            </a:extLst>
          </p:cNvPr>
          <p:cNvSpPr txBox="1"/>
          <p:nvPr/>
        </p:nvSpPr>
        <p:spPr>
          <a:xfrm>
            <a:off x="2863302" y="140865"/>
            <a:ext cx="2252583" cy="60016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latin typeface="Libre Baskerville" panose="02000000000000000000" pitchFamily="2" charset="0"/>
              </a:rPr>
              <a:t>Document A: The Thirteenth Amendment (1865)</a:t>
            </a:r>
            <a:r>
              <a:rPr lang="en-US" sz="1100">
                <a:latin typeface="Libre Baskerville" panose="02000000000000000000" pitchFamily="2" charset="0"/>
              </a:rPr>
              <a:t> </a:t>
            </a:r>
            <a:endParaRPr lang="en-US"/>
          </a:p>
        </p:txBody>
      </p:sp>
      <p:sp>
        <p:nvSpPr>
          <p:cNvPr id="12" name="TextBox 11">
            <a:extLst>
              <a:ext uri="{FF2B5EF4-FFF2-40B4-BE49-F238E27FC236}">
                <a16:creationId xmlns:a16="http://schemas.microsoft.com/office/drawing/2014/main" id="{8EBA7EB1-94C9-2D14-3337-3B7F51D0D165}"/>
              </a:ext>
            </a:extLst>
          </p:cNvPr>
          <p:cNvSpPr txBox="1"/>
          <p:nvPr/>
        </p:nvSpPr>
        <p:spPr>
          <a:xfrm>
            <a:off x="5112670" y="140794"/>
            <a:ext cx="2269082" cy="60016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latin typeface="Libre Baskerville" panose="02000000000000000000" pitchFamily="2" charset="0"/>
              </a:rPr>
              <a:t>Document G: Uncle Sam’s Thanksgiving Dinner (1869)</a:t>
            </a:r>
            <a:r>
              <a:rPr lang="en-US" sz="1100">
                <a:latin typeface="Libre Baskerville" panose="02000000000000000000" pitchFamily="2" charset="0"/>
              </a:rPr>
              <a:t> </a:t>
            </a:r>
            <a:endParaRPr lang="en-US"/>
          </a:p>
        </p:txBody>
      </p:sp>
      <p:sp>
        <p:nvSpPr>
          <p:cNvPr id="14" name="TextBox 13">
            <a:extLst>
              <a:ext uri="{FF2B5EF4-FFF2-40B4-BE49-F238E27FC236}">
                <a16:creationId xmlns:a16="http://schemas.microsoft.com/office/drawing/2014/main" id="{C078566B-7659-F2DE-1F58-D6F27D4A5143}"/>
              </a:ext>
            </a:extLst>
          </p:cNvPr>
          <p:cNvSpPr txBox="1"/>
          <p:nvPr/>
        </p:nvSpPr>
        <p:spPr>
          <a:xfrm>
            <a:off x="7382312" y="143381"/>
            <a:ext cx="2228465" cy="60016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latin typeface="Libre Baskerville" panose="02000000000000000000" pitchFamily="2" charset="0"/>
              </a:rPr>
              <a:t>Document D: The Freedmen’s Bureau! Poster (1866)</a:t>
            </a:r>
            <a:r>
              <a:rPr lang="en-US" sz="1100">
                <a:latin typeface="Libre Baskerville" panose="02000000000000000000" pitchFamily="2" charset="0"/>
              </a:rPr>
              <a:t> </a:t>
            </a:r>
            <a:endParaRPr lang="en-US"/>
          </a:p>
        </p:txBody>
      </p:sp>
      <p:sp>
        <p:nvSpPr>
          <p:cNvPr id="16" name="TextBox 15">
            <a:extLst>
              <a:ext uri="{FF2B5EF4-FFF2-40B4-BE49-F238E27FC236}">
                <a16:creationId xmlns:a16="http://schemas.microsoft.com/office/drawing/2014/main" id="{051765ED-C3CD-60E9-68C0-892AB5FE7045}"/>
              </a:ext>
            </a:extLst>
          </p:cNvPr>
          <p:cNvSpPr txBox="1"/>
          <p:nvPr/>
        </p:nvSpPr>
        <p:spPr>
          <a:xfrm>
            <a:off x="9613923" y="149113"/>
            <a:ext cx="2183933" cy="60016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latin typeface="Libre Baskerville" panose="02000000000000000000" pitchFamily="2" charset="0"/>
              </a:rPr>
              <a:t>Document F: President Johnson’s Veto Message (1866)</a:t>
            </a:r>
            <a:r>
              <a:rPr lang="en-US" sz="1100">
                <a:latin typeface="Libre Baskerville" panose="02000000000000000000" pitchFamily="2" charset="0"/>
              </a:rPr>
              <a:t> </a:t>
            </a:r>
            <a:endParaRPr lang="en-US"/>
          </a:p>
        </p:txBody>
      </p:sp>
      <p:sp>
        <p:nvSpPr>
          <p:cNvPr id="5" name="TextBox 4">
            <a:extLst>
              <a:ext uri="{FF2B5EF4-FFF2-40B4-BE49-F238E27FC236}">
                <a16:creationId xmlns:a16="http://schemas.microsoft.com/office/drawing/2014/main" id="{24DD422E-6A7A-C17E-536F-229CDBE22E79}"/>
              </a:ext>
            </a:extLst>
          </p:cNvPr>
          <p:cNvSpPr txBox="1"/>
          <p:nvPr/>
        </p:nvSpPr>
        <p:spPr>
          <a:xfrm>
            <a:off x="2863302" y="5044440"/>
            <a:ext cx="223860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Libre Baskerville"/>
              </a:rPr>
              <a:t>Who</a:t>
            </a:r>
            <a:r>
              <a:rPr lang="en-US" sz="1400" dirty="0">
                <a:latin typeface="Libre Baskerville"/>
              </a:rPr>
              <a:t>: All people in the U.S., especially formerly enslaved African Americans. </a:t>
            </a:r>
            <a:endParaRPr lang="en-US" sz="1400">
              <a:latin typeface="Libre Baskerville" panose="02000000000000000000" pitchFamily="2" charset="0"/>
            </a:endParaRPr>
          </a:p>
        </p:txBody>
      </p:sp>
      <p:sp>
        <p:nvSpPr>
          <p:cNvPr id="6" name="TextBox 5">
            <a:extLst>
              <a:ext uri="{FF2B5EF4-FFF2-40B4-BE49-F238E27FC236}">
                <a16:creationId xmlns:a16="http://schemas.microsoft.com/office/drawing/2014/main" id="{720B52B7-7155-10A7-74EE-CBA7633AAE03}"/>
              </a:ext>
            </a:extLst>
          </p:cNvPr>
          <p:cNvSpPr txBox="1"/>
          <p:nvPr/>
        </p:nvSpPr>
        <p:spPr>
          <a:xfrm>
            <a:off x="2864841" y="851482"/>
            <a:ext cx="218393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Libre Baskerville"/>
                <a:cs typeface="Segoe UI"/>
              </a:rPr>
              <a:t>Voice</a:t>
            </a:r>
            <a:r>
              <a:rPr lang="en-US" sz="1400" dirty="0">
                <a:latin typeface="Libre Baskerville"/>
                <a:cs typeface="Segoe UI"/>
              </a:rPr>
              <a:t>: Congress, through the U.S. Constitution. </a:t>
            </a:r>
            <a:endParaRPr lang="en-US" sz="1400">
              <a:latin typeface="Libre Baskerville"/>
            </a:endParaRPr>
          </a:p>
        </p:txBody>
      </p:sp>
      <p:sp>
        <p:nvSpPr>
          <p:cNvPr id="9" name="TextBox 8">
            <a:extLst>
              <a:ext uri="{FF2B5EF4-FFF2-40B4-BE49-F238E27FC236}">
                <a16:creationId xmlns:a16="http://schemas.microsoft.com/office/drawing/2014/main" id="{52227198-CACA-EF44-5D21-824D546B737F}"/>
              </a:ext>
            </a:extLst>
          </p:cNvPr>
          <p:cNvSpPr txBox="1"/>
          <p:nvPr/>
        </p:nvSpPr>
        <p:spPr>
          <a:xfrm>
            <a:off x="2864840" y="2263629"/>
            <a:ext cx="220490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Libre Baskerville"/>
                <a:cs typeface="Segoe UI"/>
              </a:rPr>
              <a:t>Intent</a:t>
            </a:r>
            <a:r>
              <a:rPr lang="en-US" sz="1400" dirty="0">
                <a:latin typeface="Libre Baskerville"/>
                <a:cs typeface="Segoe UI"/>
              </a:rPr>
              <a:t>: To end slavery in all parts of the United States. </a:t>
            </a:r>
            <a:endParaRPr lang="en-US" sz="1400">
              <a:latin typeface="Libre Baskerville"/>
            </a:endParaRPr>
          </a:p>
        </p:txBody>
      </p:sp>
      <p:sp>
        <p:nvSpPr>
          <p:cNvPr id="11" name="TextBox 10">
            <a:extLst>
              <a:ext uri="{FF2B5EF4-FFF2-40B4-BE49-F238E27FC236}">
                <a16:creationId xmlns:a16="http://schemas.microsoft.com/office/drawing/2014/main" id="{01299820-DD88-04BC-99C6-9E5311522111}"/>
              </a:ext>
            </a:extLst>
          </p:cNvPr>
          <p:cNvSpPr txBox="1"/>
          <p:nvPr/>
        </p:nvSpPr>
        <p:spPr>
          <a:xfrm>
            <a:off x="2864840" y="3598877"/>
            <a:ext cx="223287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Libre Baskerville"/>
                <a:cs typeface="Segoe UI"/>
              </a:rPr>
              <a:t>Environment</a:t>
            </a:r>
            <a:r>
              <a:rPr lang="en-US" sz="1400" dirty="0">
                <a:latin typeface="Libre Baskerville"/>
                <a:cs typeface="Segoe UI"/>
              </a:rPr>
              <a:t>: Passed right after the Civil War ended, when the country needed to rebuild and deal with the issue of slavery. </a:t>
            </a:r>
            <a:endParaRPr lang="en-US" sz="1400">
              <a:latin typeface="Libre Baskerville"/>
            </a:endParaRPr>
          </a:p>
        </p:txBody>
      </p:sp>
      <p:sp>
        <p:nvSpPr>
          <p:cNvPr id="13" name="TextBox 14">
            <a:extLst>
              <a:ext uri="{FF2B5EF4-FFF2-40B4-BE49-F238E27FC236}">
                <a16:creationId xmlns:a16="http://schemas.microsoft.com/office/drawing/2014/main" id="{8D5E1F19-824B-414F-D91F-F8C3769E5806}"/>
              </a:ext>
            </a:extLst>
          </p:cNvPr>
          <p:cNvSpPr txBox="1"/>
          <p:nvPr/>
        </p:nvSpPr>
        <p:spPr>
          <a:xfrm>
            <a:off x="5095542" y="821981"/>
            <a:ext cx="2244265"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Libre Baskerville"/>
              </a:rPr>
              <a:t>Voice</a:t>
            </a:r>
            <a:r>
              <a:rPr lang="en-US" sz="1400" dirty="0">
                <a:latin typeface="Libre Baskerville"/>
              </a:rPr>
              <a:t>: Thomas Nast, a political cartoonist and supporter of Radical Republicans. </a:t>
            </a:r>
            <a:endParaRPr lang="en-US" sz="1400">
              <a:latin typeface="Libre Baskerville" panose="02000000000000000000" pitchFamily="2" charset="0"/>
            </a:endParaRPr>
          </a:p>
        </p:txBody>
      </p:sp>
      <p:sp>
        <p:nvSpPr>
          <p:cNvPr id="15" name="TextBox 14">
            <a:extLst>
              <a:ext uri="{FF2B5EF4-FFF2-40B4-BE49-F238E27FC236}">
                <a16:creationId xmlns:a16="http://schemas.microsoft.com/office/drawing/2014/main" id="{E8B0178B-3CF7-F517-6E01-AE67527D0042}"/>
              </a:ext>
            </a:extLst>
          </p:cNvPr>
          <p:cNvSpPr txBox="1"/>
          <p:nvPr/>
        </p:nvSpPr>
        <p:spPr>
          <a:xfrm>
            <a:off x="5115887" y="5045979"/>
            <a:ext cx="224685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Libre Baskerville"/>
                <a:cs typeface="Segoe UI"/>
              </a:rPr>
              <a:t>Who</a:t>
            </a:r>
            <a:r>
              <a:rPr lang="en-US" sz="1400" dirty="0">
                <a:latin typeface="Libre Baskerville"/>
                <a:cs typeface="Segoe UI"/>
              </a:rPr>
              <a:t>: A diverse group of Americans—Black, white, immigrant, Native, and more. </a:t>
            </a:r>
            <a:r>
              <a:rPr lang="en-US" sz="1400" dirty="0">
                <a:latin typeface="Libre Baskerville"/>
              </a:rPr>
              <a:t>​</a:t>
            </a:r>
          </a:p>
        </p:txBody>
      </p:sp>
      <p:sp>
        <p:nvSpPr>
          <p:cNvPr id="17" name="TextBox 16">
            <a:extLst>
              <a:ext uri="{FF2B5EF4-FFF2-40B4-BE49-F238E27FC236}">
                <a16:creationId xmlns:a16="http://schemas.microsoft.com/office/drawing/2014/main" id="{17F42F00-CFC0-C214-AE26-5AF82C750908}"/>
              </a:ext>
            </a:extLst>
          </p:cNvPr>
          <p:cNvSpPr txBox="1"/>
          <p:nvPr/>
        </p:nvSpPr>
        <p:spPr>
          <a:xfrm>
            <a:off x="5115887" y="3598878"/>
            <a:ext cx="237967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Libre Baskerville"/>
                <a:cs typeface="Segoe UI"/>
              </a:rPr>
              <a:t>Environment</a:t>
            </a:r>
            <a:r>
              <a:rPr lang="en-US" sz="1400" dirty="0">
                <a:latin typeface="Libre Baskerville"/>
                <a:cs typeface="Segoe UI"/>
              </a:rPr>
              <a:t>: Near the end of Reconstruction, when people debated what kind of country America should become. </a:t>
            </a:r>
            <a:r>
              <a:rPr lang="en-US" sz="1400" dirty="0">
                <a:latin typeface="Libre Baskerville"/>
              </a:rPr>
              <a:t>​</a:t>
            </a:r>
          </a:p>
        </p:txBody>
      </p:sp>
      <p:sp>
        <p:nvSpPr>
          <p:cNvPr id="18" name="TextBox 17">
            <a:extLst>
              <a:ext uri="{FF2B5EF4-FFF2-40B4-BE49-F238E27FC236}">
                <a16:creationId xmlns:a16="http://schemas.microsoft.com/office/drawing/2014/main" id="{C2316DE7-8007-2B37-C25A-299D4C006D40}"/>
              </a:ext>
            </a:extLst>
          </p:cNvPr>
          <p:cNvSpPr txBox="1"/>
          <p:nvPr/>
        </p:nvSpPr>
        <p:spPr>
          <a:xfrm>
            <a:off x="5101905" y="2235666"/>
            <a:ext cx="218393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Libre Baskerville"/>
                <a:cs typeface="Segoe UI"/>
              </a:rPr>
              <a:t>Intent</a:t>
            </a:r>
            <a:r>
              <a:rPr lang="en-US" sz="1400" dirty="0">
                <a:latin typeface="Libre Baskerville"/>
                <a:cs typeface="Segoe UI"/>
              </a:rPr>
              <a:t>: To celebrate a vision of equality and inclusion in America after the Civil War. </a:t>
            </a:r>
            <a:r>
              <a:rPr lang="en-US" sz="1400" dirty="0">
                <a:latin typeface="Libre Baskerville"/>
              </a:rPr>
              <a:t>​</a:t>
            </a:r>
          </a:p>
        </p:txBody>
      </p:sp>
      <p:sp>
        <p:nvSpPr>
          <p:cNvPr id="20" name="TextBox 19">
            <a:extLst>
              <a:ext uri="{FF2B5EF4-FFF2-40B4-BE49-F238E27FC236}">
                <a16:creationId xmlns:a16="http://schemas.microsoft.com/office/drawing/2014/main" id="{D8E2AB87-8F3D-7E97-F5D2-001FF21CD7BA}"/>
              </a:ext>
            </a:extLst>
          </p:cNvPr>
          <p:cNvSpPr txBox="1"/>
          <p:nvPr/>
        </p:nvSpPr>
        <p:spPr>
          <a:xfrm>
            <a:off x="7476409" y="5046329"/>
            <a:ext cx="204222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Libre Baskerville"/>
              </a:rPr>
              <a:t>Who</a:t>
            </a:r>
            <a:r>
              <a:rPr lang="en-US" sz="1400" dirty="0">
                <a:latin typeface="Libre Baskerville"/>
              </a:rPr>
              <a:t>: White voters in Pennsylvania and the general public. </a:t>
            </a:r>
            <a:endParaRPr lang="en-US" sz="1400">
              <a:latin typeface="Libre Baskerville" panose="02000000000000000000" pitchFamily="2" charset="0"/>
            </a:endParaRPr>
          </a:p>
        </p:txBody>
      </p:sp>
      <p:sp>
        <p:nvSpPr>
          <p:cNvPr id="21" name="TextBox 20">
            <a:extLst>
              <a:ext uri="{FF2B5EF4-FFF2-40B4-BE49-F238E27FC236}">
                <a16:creationId xmlns:a16="http://schemas.microsoft.com/office/drawing/2014/main" id="{009D9AAD-653D-F2B3-5501-5D727C29DD2F}"/>
              </a:ext>
            </a:extLst>
          </p:cNvPr>
          <p:cNvSpPr txBox="1"/>
          <p:nvPr/>
        </p:nvSpPr>
        <p:spPr>
          <a:xfrm>
            <a:off x="7443832" y="851483"/>
            <a:ext cx="211402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Libre Baskerville"/>
                <a:cs typeface="Segoe UI"/>
              </a:rPr>
              <a:t>Voice</a:t>
            </a:r>
            <a:r>
              <a:rPr lang="en-US" sz="1400" dirty="0">
                <a:latin typeface="Libre Baskerville"/>
                <a:cs typeface="Segoe UI"/>
              </a:rPr>
              <a:t>: Opponents of Reconstruction. </a:t>
            </a:r>
            <a:endParaRPr lang="en-US" sz="1400">
              <a:latin typeface="Libre Baskerville"/>
            </a:endParaRPr>
          </a:p>
        </p:txBody>
      </p:sp>
      <p:sp>
        <p:nvSpPr>
          <p:cNvPr id="22" name="TextBox 21">
            <a:extLst>
              <a:ext uri="{FF2B5EF4-FFF2-40B4-BE49-F238E27FC236}">
                <a16:creationId xmlns:a16="http://schemas.microsoft.com/office/drawing/2014/main" id="{AE77B3EF-E765-B256-840F-EAFC56AF6DC6}"/>
              </a:ext>
            </a:extLst>
          </p:cNvPr>
          <p:cNvSpPr txBox="1"/>
          <p:nvPr/>
        </p:nvSpPr>
        <p:spPr>
          <a:xfrm>
            <a:off x="7387905" y="2235665"/>
            <a:ext cx="2141989"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Libre Baskerville"/>
                <a:cs typeface="Segoe UI"/>
              </a:rPr>
              <a:t>Intent</a:t>
            </a:r>
            <a:r>
              <a:rPr lang="en-US" sz="1400" dirty="0">
                <a:latin typeface="Libre Baskerville"/>
                <a:cs typeface="Segoe UI"/>
              </a:rPr>
              <a:t>: To turn white voters against the Freedmen’s Bureau and equal rights for Black Americans. </a:t>
            </a:r>
            <a:endParaRPr lang="en-US" sz="1400">
              <a:latin typeface="Libre Baskerville"/>
            </a:endParaRPr>
          </a:p>
        </p:txBody>
      </p:sp>
      <p:sp>
        <p:nvSpPr>
          <p:cNvPr id="23" name="TextBox 22">
            <a:extLst>
              <a:ext uri="{FF2B5EF4-FFF2-40B4-BE49-F238E27FC236}">
                <a16:creationId xmlns:a16="http://schemas.microsoft.com/office/drawing/2014/main" id="{6CF3E3AD-CDBE-3823-E059-53DAE6E17E9A}"/>
              </a:ext>
            </a:extLst>
          </p:cNvPr>
          <p:cNvSpPr txBox="1"/>
          <p:nvPr/>
        </p:nvSpPr>
        <p:spPr>
          <a:xfrm>
            <a:off x="7408877" y="3577905"/>
            <a:ext cx="214898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Libre Baskerville"/>
                <a:cs typeface="Segoe UI"/>
              </a:rPr>
              <a:t>Environment</a:t>
            </a:r>
            <a:r>
              <a:rPr lang="en-US" sz="1400" dirty="0">
                <a:latin typeface="Libre Baskerville"/>
                <a:cs typeface="Segoe UI"/>
              </a:rPr>
              <a:t>: A time of strong political division over how to handle freedom and race after the Civil War. </a:t>
            </a:r>
            <a:endParaRPr lang="en-US" sz="1400">
              <a:latin typeface="Libre Baskerville"/>
            </a:endParaRPr>
          </a:p>
        </p:txBody>
      </p:sp>
      <p:sp>
        <p:nvSpPr>
          <p:cNvPr id="25" name="TextBox 24">
            <a:extLst>
              <a:ext uri="{FF2B5EF4-FFF2-40B4-BE49-F238E27FC236}">
                <a16:creationId xmlns:a16="http://schemas.microsoft.com/office/drawing/2014/main" id="{59D21A19-ADF7-BC6A-4086-9F5EB7565D25}"/>
              </a:ext>
            </a:extLst>
          </p:cNvPr>
          <p:cNvSpPr txBox="1"/>
          <p:nvPr/>
        </p:nvSpPr>
        <p:spPr>
          <a:xfrm>
            <a:off x="9661601" y="5031718"/>
            <a:ext cx="202118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Libre Baskerville"/>
              </a:rPr>
              <a:t>Who</a:t>
            </a:r>
            <a:r>
              <a:rPr lang="en-US" sz="1400" dirty="0">
                <a:latin typeface="Libre Baskerville"/>
              </a:rPr>
              <a:t>: Congress, African Americans, and the American public. </a:t>
            </a:r>
            <a:endParaRPr lang="en-US" sz="1400">
              <a:latin typeface="Libre Baskerville" panose="02000000000000000000" pitchFamily="2" charset="0"/>
            </a:endParaRPr>
          </a:p>
        </p:txBody>
      </p:sp>
      <p:sp>
        <p:nvSpPr>
          <p:cNvPr id="26" name="TextBox 25">
            <a:extLst>
              <a:ext uri="{FF2B5EF4-FFF2-40B4-BE49-F238E27FC236}">
                <a16:creationId xmlns:a16="http://schemas.microsoft.com/office/drawing/2014/main" id="{9190EB27-AD03-E0D6-09F9-3DAA4A0149B5}"/>
              </a:ext>
            </a:extLst>
          </p:cNvPr>
          <p:cNvSpPr txBox="1"/>
          <p:nvPr/>
        </p:nvSpPr>
        <p:spPr>
          <a:xfrm>
            <a:off x="9645941" y="851483"/>
            <a:ext cx="20581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Libre Baskerville"/>
                <a:cs typeface="Segoe UI"/>
              </a:rPr>
              <a:t>Voice</a:t>
            </a:r>
            <a:r>
              <a:rPr lang="en-US" sz="1400" dirty="0">
                <a:latin typeface="Libre Baskerville"/>
                <a:cs typeface="Segoe UI"/>
              </a:rPr>
              <a:t>: President Andrew Johnson. </a:t>
            </a:r>
            <a:endParaRPr lang="en-US" sz="2400">
              <a:latin typeface="Libre Baskerville"/>
            </a:endParaRPr>
          </a:p>
        </p:txBody>
      </p:sp>
      <p:sp>
        <p:nvSpPr>
          <p:cNvPr id="27" name="TextBox 26">
            <a:extLst>
              <a:ext uri="{FF2B5EF4-FFF2-40B4-BE49-F238E27FC236}">
                <a16:creationId xmlns:a16="http://schemas.microsoft.com/office/drawing/2014/main" id="{42FABC46-9B37-85A3-F4AC-7BE4ADEB0212}"/>
              </a:ext>
            </a:extLst>
          </p:cNvPr>
          <p:cNvSpPr txBox="1"/>
          <p:nvPr/>
        </p:nvSpPr>
        <p:spPr>
          <a:xfrm>
            <a:off x="9583024" y="2228675"/>
            <a:ext cx="241463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Libre Baskerville"/>
                <a:cs typeface="Segoe UI"/>
              </a:rPr>
              <a:t>Intent</a:t>
            </a:r>
            <a:r>
              <a:rPr lang="en-US" sz="1400" dirty="0">
                <a:latin typeface="Libre Baskerville"/>
                <a:cs typeface="Segoe UI"/>
              </a:rPr>
              <a:t>: To argue that African Americans weren’t ready for full citizenship and to stop Congress from passing the Civil Rights Act. </a:t>
            </a:r>
            <a:endParaRPr lang="en-US" sz="1400">
              <a:latin typeface="Libre Baskerville"/>
            </a:endParaRPr>
          </a:p>
        </p:txBody>
      </p:sp>
      <p:sp>
        <p:nvSpPr>
          <p:cNvPr id="28" name="TextBox 27">
            <a:extLst>
              <a:ext uri="{FF2B5EF4-FFF2-40B4-BE49-F238E27FC236}">
                <a16:creationId xmlns:a16="http://schemas.microsoft.com/office/drawing/2014/main" id="{43652423-B669-4A1D-0399-DCA724827E8E}"/>
              </a:ext>
            </a:extLst>
          </p:cNvPr>
          <p:cNvSpPr txBox="1"/>
          <p:nvPr/>
        </p:nvSpPr>
        <p:spPr>
          <a:xfrm>
            <a:off x="9603996" y="3577905"/>
            <a:ext cx="219092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Libre Baskerville"/>
                <a:cs typeface="Segoe UI"/>
              </a:rPr>
              <a:t>​</a:t>
            </a:r>
            <a:r>
              <a:rPr lang="en-US" sz="1400" b="1" dirty="0">
                <a:latin typeface="Libre Baskerville"/>
                <a:cs typeface="Segoe UI"/>
              </a:rPr>
              <a:t>Environment</a:t>
            </a:r>
            <a:r>
              <a:rPr lang="en-US" sz="1400" dirty="0">
                <a:latin typeface="Libre Baskerville"/>
                <a:cs typeface="Segoe UI"/>
              </a:rPr>
              <a:t>: A time when Congress was trying to pass laws to protect Black rights and Johnson was trying to stop them. </a:t>
            </a:r>
            <a:endParaRPr lang="en-US" sz="1400">
              <a:ea typeface="Calibri"/>
              <a:cs typeface="Calibri"/>
            </a:endParaRPr>
          </a:p>
        </p:txBody>
      </p:sp>
      <p:cxnSp>
        <p:nvCxnSpPr>
          <p:cNvPr id="29" name="Straight Arrow Connector 28">
            <a:extLst>
              <a:ext uri="{FF2B5EF4-FFF2-40B4-BE49-F238E27FC236}">
                <a16:creationId xmlns:a16="http://schemas.microsoft.com/office/drawing/2014/main" id="{B4E824C6-EB44-FF99-D907-19151080681F}"/>
              </a:ext>
            </a:extLst>
          </p:cNvPr>
          <p:cNvCxnSpPr/>
          <p:nvPr/>
        </p:nvCxnSpPr>
        <p:spPr>
          <a:xfrm flipH="1">
            <a:off x="2869036" y="755710"/>
            <a:ext cx="8390" cy="5668159"/>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A86A204-C16E-0A2D-1273-8BCD0182C52C}"/>
              </a:ext>
            </a:extLst>
          </p:cNvPr>
          <p:cNvCxnSpPr/>
          <p:nvPr/>
        </p:nvCxnSpPr>
        <p:spPr>
          <a:xfrm flipV="1">
            <a:off x="1636116" y="6398964"/>
            <a:ext cx="10184234" cy="29360"/>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790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588A1F47-A3E9-3331-937E-327768E10CA6}"/>
              </a:ext>
            </a:extLst>
          </p:cNvPr>
          <p:cNvSpPr>
            <a:spLocks noGrp="1"/>
          </p:cNvSpPr>
          <p:nvPr>
            <p:ph type="sldNum" sz="quarter" idx="12"/>
          </p:nvPr>
        </p:nvSpPr>
        <p:spPr>
          <a:xfrm>
            <a:off x="11101549" y="6442414"/>
            <a:ext cx="877617" cy="365125"/>
          </a:xfrm>
        </p:spPr>
        <p:txBody>
          <a:bodyPr/>
          <a:lstStyle/>
          <a:p>
            <a:pPr>
              <a:spcAft>
                <a:spcPts val="600"/>
              </a:spcAft>
            </a:pPr>
            <a:fld id="{74743CB8-03B1-D240-A0C2-C770526C1FDB}" type="slidenum">
              <a:rPr lang="en-US" smtClean="0"/>
              <a:pPr>
                <a:spcAft>
                  <a:spcPts val="600"/>
                </a:spcAft>
              </a:pPr>
              <a:t>3</a:t>
            </a:fld>
            <a:endParaRPr lang="en-US"/>
          </a:p>
        </p:txBody>
      </p:sp>
      <p:sp>
        <p:nvSpPr>
          <p:cNvPr id="2" name="Title 1">
            <a:extLst>
              <a:ext uri="{FF2B5EF4-FFF2-40B4-BE49-F238E27FC236}">
                <a16:creationId xmlns:a16="http://schemas.microsoft.com/office/drawing/2014/main" id="{F722CBE1-1C7A-2EBE-6C62-C32600BA0740}"/>
              </a:ext>
            </a:extLst>
          </p:cNvPr>
          <p:cNvSpPr>
            <a:spLocks noGrp="1"/>
          </p:cNvSpPr>
          <p:nvPr>
            <p:ph type="title" idx="4294967295"/>
          </p:nvPr>
        </p:nvSpPr>
        <p:spPr>
          <a:xfrm>
            <a:off x="1527048" y="1917814"/>
            <a:ext cx="9144000" cy="2386584"/>
          </a:xfrm>
        </p:spPr>
        <p:txBody>
          <a:bodyPr anchor="b">
            <a:normAutofit/>
          </a:bodyPr>
          <a:lstStyle/>
          <a:p>
            <a:pPr algn="ctr"/>
            <a:r>
              <a:rPr lang="en-US" sz="3700" kern="1200" dirty="0">
                <a:latin typeface="Libre Franklin"/>
              </a:rPr>
              <a:t>How </a:t>
            </a:r>
            <a:r>
              <a:rPr lang="en-US" sz="3700" dirty="0">
                <a:latin typeface="Libre Franklin"/>
              </a:rPr>
              <a:t>successful was Reconstruction in addressing the challenges of rebuilding the nation </a:t>
            </a:r>
            <a:r>
              <a:rPr lang="en-US" sz="3700" kern="1200" dirty="0">
                <a:latin typeface="Libre Franklin"/>
              </a:rPr>
              <a:t>and </a:t>
            </a:r>
            <a:r>
              <a:rPr lang="en-US" sz="3700" dirty="0">
                <a:latin typeface="Libre Franklin"/>
              </a:rPr>
              <a:t>ensuring equal rights for African Americans</a:t>
            </a:r>
            <a:r>
              <a:rPr lang="en-US" sz="3700" kern="1200" dirty="0">
                <a:latin typeface="Libre Franklin"/>
              </a:rPr>
              <a:t>? </a:t>
            </a:r>
            <a:endParaRPr lang="en-US" dirty="0"/>
          </a:p>
        </p:txBody>
      </p:sp>
    </p:spTree>
    <p:extLst>
      <p:ext uri="{BB962C8B-B14F-4D97-AF65-F5344CB8AC3E}">
        <p14:creationId xmlns:p14="http://schemas.microsoft.com/office/powerpoint/2010/main" val="3145815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6B012E0-6666-3157-F740-2FAE876A3B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3F5ACF-A551-3AB1-AE3B-369554E50174}"/>
              </a:ext>
            </a:extLst>
          </p:cNvPr>
          <p:cNvSpPr>
            <a:spLocks noGrp="1"/>
          </p:cNvSpPr>
          <p:nvPr>
            <p:ph type="title"/>
          </p:nvPr>
        </p:nvSpPr>
        <p:spPr>
          <a:xfrm>
            <a:off x="207578" y="2422525"/>
            <a:ext cx="11771587" cy="1325563"/>
          </a:xfrm>
        </p:spPr>
        <p:txBody>
          <a:bodyPr/>
          <a:lstStyle/>
          <a:p>
            <a:pPr algn="ctr"/>
            <a:r>
              <a:rPr lang="en-US" dirty="0">
                <a:solidFill>
                  <a:schemeClr val="tx1"/>
                </a:solidFill>
                <a:latin typeface="Libre Franklin"/>
              </a:rPr>
              <a:t>Providing Evidence</a:t>
            </a:r>
            <a:endParaRPr lang="en-US" dirty="0">
              <a:solidFill>
                <a:schemeClr val="tx1"/>
              </a:solidFill>
            </a:endParaRPr>
          </a:p>
        </p:txBody>
      </p:sp>
      <p:sp>
        <p:nvSpPr>
          <p:cNvPr id="3" name="Slide Number Placeholder 2">
            <a:extLst>
              <a:ext uri="{FF2B5EF4-FFF2-40B4-BE49-F238E27FC236}">
                <a16:creationId xmlns:a16="http://schemas.microsoft.com/office/drawing/2014/main" id="{8CBF1457-6422-C3F3-AFC6-895A02C4C067}"/>
              </a:ext>
            </a:extLst>
          </p:cNvPr>
          <p:cNvSpPr>
            <a:spLocks noGrp="1"/>
          </p:cNvSpPr>
          <p:nvPr>
            <p:ph type="sldNum" sz="quarter" idx="4"/>
          </p:nvPr>
        </p:nvSpPr>
        <p:spPr/>
        <p:txBody>
          <a:bodyPr/>
          <a:lstStyle/>
          <a:p>
            <a:fld id="{74743CB8-03B1-D240-A0C2-C770526C1FDB}" type="slidenum">
              <a:rPr lang="en-US" smtClean="0"/>
              <a:pPr/>
              <a:t>30</a:t>
            </a:fld>
            <a:endParaRPr lang="en-US"/>
          </a:p>
        </p:txBody>
      </p:sp>
    </p:spTree>
    <p:extLst>
      <p:ext uri="{BB962C8B-B14F-4D97-AF65-F5344CB8AC3E}">
        <p14:creationId xmlns:p14="http://schemas.microsoft.com/office/powerpoint/2010/main" val="1838958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AD16E-1223-0BDF-BFAE-98F9844A67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F8E5CD-90BD-6B3B-2727-237B004419E5}"/>
              </a:ext>
            </a:extLst>
          </p:cNvPr>
          <p:cNvSpPr>
            <a:spLocks noGrp="1"/>
          </p:cNvSpPr>
          <p:nvPr>
            <p:ph type="title"/>
          </p:nvPr>
        </p:nvSpPr>
        <p:spPr/>
        <p:txBody>
          <a:bodyPr/>
          <a:lstStyle/>
          <a:p>
            <a:r>
              <a:rPr lang="en-US">
                <a:solidFill>
                  <a:schemeClr val="tx1"/>
                </a:solidFill>
                <a:latin typeface="Libre Franklin"/>
              </a:rPr>
              <a:t>Providing Evidence</a:t>
            </a:r>
          </a:p>
        </p:txBody>
      </p:sp>
      <p:sp>
        <p:nvSpPr>
          <p:cNvPr id="3" name="Slide Number Placeholder 2">
            <a:extLst>
              <a:ext uri="{FF2B5EF4-FFF2-40B4-BE49-F238E27FC236}">
                <a16:creationId xmlns:a16="http://schemas.microsoft.com/office/drawing/2014/main" id="{256160EC-E5AE-ACB9-B3FB-6ACFF9203BC1}"/>
              </a:ext>
            </a:extLst>
          </p:cNvPr>
          <p:cNvSpPr>
            <a:spLocks noGrp="1"/>
          </p:cNvSpPr>
          <p:nvPr>
            <p:ph type="sldNum" sz="quarter" idx="4"/>
          </p:nvPr>
        </p:nvSpPr>
        <p:spPr/>
        <p:txBody>
          <a:bodyPr/>
          <a:lstStyle/>
          <a:p>
            <a:fld id="{74743CB8-03B1-D240-A0C2-C770526C1FDB}" type="slidenum">
              <a:rPr lang="en-US" smtClean="0"/>
              <a:pPr/>
              <a:t>31</a:t>
            </a:fld>
            <a:endParaRPr lang="en-US"/>
          </a:p>
        </p:txBody>
      </p:sp>
      <p:pic>
        <p:nvPicPr>
          <p:cNvPr id="5" name="Picture 4" descr="A white rectangular grid with black text&#10;&#10;AI-generated content may be incorrect.">
            <a:extLst>
              <a:ext uri="{FF2B5EF4-FFF2-40B4-BE49-F238E27FC236}">
                <a16:creationId xmlns:a16="http://schemas.microsoft.com/office/drawing/2014/main" id="{C01760F9-5974-A386-3ECB-6EC0DF7B2B4F}"/>
              </a:ext>
            </a:extLst>
          </p:cNvPr>
          <p:cNvPicPr>
            <a:picLocks noChangeAspect="1"/>
          </p:cNvPicPr>
          <p:nvPr/>
        </p:nvPicPr>
        <p:blipFill>
          <a:blip r:embed="rId3"/>
          <a:stretch>
            <a:fillRect/>
          </a:stretch>
        </p:blipFill>
        <p:spPr>
          <a:xfrm>
            <a:off x="2281507" y="449113"/>
            <a:ext cx="8347854" cy="5959775"/>
          </a:xfrm>
          <a:prstGeom prst="rect">
            <a:avLst/>
          </a:prstGeom>
        </p:spPr>
      </p:pic>
    </p:spTree>
    <p:extLst>
      <p:ext uri="{BB962C8B-B14F-4D97-AF65-F5344CB8AC3E}">
        <p14:creationId xmlns:p14="http://schemas.microsoft.com/office/powerpoint/2010/main" val="3955174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7379A-082A-B3FC-61B8-6D92AEDCCA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8A3735-FFDD-F3FC-0D59-68BDCCE80C7B}"/>
              </a:ext>
            </a:extLst>
          </p:cNvPr>
          <p:cNvSpPr>
            <a:spLocks noGrp="1"/>
          </p:cNvSpPr>
          <p:nvPr>
            <p:ph type="title"/>
          </p:nvPr>
        </p:nvSpPr>
        <p:spPr/>
        <p:txBody>
          <a:bodyPr/>
          <a:lstStyle/>
          <a:p>
            <a:r>
              <a:rPr lang="en-US">
                <a:solidFill>
                  <a:schemeClr val="tx1"/>
                </a:solidFill>
                <a:latin typeface="Libre Franklin"/>
              </a:rPr>
              <a:t>Providing Evidence</a:t>
            </a:r>
          </a:p>
        </p:txBody>
      </p:sp>
      <p:sp>
        <p:nvSpPr>
          <p:cNvPr id="3" name="Slide Number Placeholder 2">
            <a:extLst>
              <a:ext uri="{FF2B5EF4-FFF2-40B4-BE49-F238E27FC236}">
                <a16:creationId xmlns:a16="http://schemas.microsoft.com/office/drawing/2014/main" id="{ADC801D7-DBCB-0C90-4923-D8144FBE29D5}"/>
              </a:ext>
            </a:extLst>
          </p:cNvPr>
          <p:cNvSpPr>
            <a:spLocks noGrp="1"/>
          </p:cNvSpPr>
          <p:nvPr>
            <p:ph type="sldNum" sz="quarter" idx="4"/>
          </p:nvPr>
        </p:nvSpPr>
        <p:spPr/>
        <p:txBody>
          <a:bodyPr/>
          <a:lstStyle/>
          <a:p>
            <a:fld id="{74743CB8-03B1-D240-A0C2-C770526C1FDB}" type="slidenum">
              <a:rPr lang="en-US" smtClean="0"/>
              <a:pPr/>
              <a:t>32</a:t>
            </a:fld>
            <a:endParaRPr lang="en-US"/>
          </a:p>
        </p:txBody>
      </p:sp>
      <p:pic>
        <p:nvPicPr>
          <p:cNvPr id="5" name="Picture 4" descr="A white rectangular grid with black text&#10;&#10;AI-generated content may be incorrect.">
            <a:extLst>
              <a:ext uri="{FF2B5EF4-FFF2-40B4-BE49-F238E27FC236}">
                <a16:creationId xmlns:a16="http://schemas.microsoft.com/office/drawing/2014/main" id="{46466D5E-45D4-A4EE-486A-AB96E8519912}"/>
              </a:ext>
            </a:extLst>
          </p:cNvPr>
          <p:cNvPicPr>
            <a:picLocks noChangeAspect="1"/>
          </p:cNvPicPr>
          <p:nvPr/>
        </p:nvPicPr>
        <p:blipFill>
          <a:blip r:embed="rId3"/>
          <a:stretch>
            <a:fillRect/>
          </a:stretch>
        </p:blipFill>
        <p:spPr>
          <a:xfrm>
            <a:off x="1648903" y="147189"/>
            <a:ext cx="8908571" cy="6707397"/>
          </a:xfrm>
          <a:prstGeom prst="rect">
            <a:avLst/>
          </a:prstGeom>
        </p:spPr>
      </p:pic>
      <p:sp>
        <p:nvSpPr>
          <p:cNvPr id="6" name="TextBox 5">
            <a:extLst>
              <a:ext uri="{FF2B5EF4-FFF2-40B4-BE49-F238E27FC236}">
                <a16:creationId xmlns:a16="http://schemas.microsoft.com/office/drawing/2014/main" id="{AEC46F22-421F-6045-4331-6DE7272144E9}"/>
              </a:ext>
            </a:extLst>
          </p:cNvPr>
          <p:cNvSpPr txBox="1"/>
          <p:nvPr/>
        </p:nvSpPr>
        <p:spPr>
          <a:xfrm>
            <a:off x="1801601" y="3864274"/>
            <a:ext cx="2179410"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Libre Baskerville"/>
                <a:ea typeface="+mn-lt"/>
                <a:cs typeface="+mn-lt"/>
              </a:rPr>
              <a:t> </a:t>
            </a:r>
            <a:r>
              <a:rPr lang="en-US" sz="1400" b="1" dirty="0">
                <a:latin typeface="Libre Baskerville"/>
                <a:ea typeface="+mn-lt"/>
                <a:cs typeface="+mn-lt"/>
              </a:rPr>
              <a:t>VIEW Sentence: </a:t>
            </a:r>
            <a:r>
              <a:rPr lang="en-US" sz="1400" dirty="0">
                <a:latin typeface="Libre Baskerville"/>
                <a:ea typeface="+mn-lt"/>
                <a:cs typeface="+mn-lt"/>
              </a:rPr>
              <a:t>In 1865, Congress passed the Thirteenth Amendment to legally abolish slavery in the United States. </a:t>
            </a:r>
            <a:endParaRPr lang="en-US" sz="1400" dirty="0">
              <a:latin typeface="Libre Baskerville"/>
            </a:endParaRPr>
          </a:p>
          <a:p>
            <a:endParaRPr lang="en-US" sz="1400" dirty="0">
              <a:latin typeface="Libre Baskerville"/>
            </a:endParaRPr>
          </a:p>
          <a:p>
            <a:r>
              <a:rPr lang="en-US" sz="1400" b="1" dirty="0">
                <a:latin typeface="Libre Baskerville"/>
                <a:ea typeface="+mn-lt"/>
                <a:cs typeface="+mn-lt"/>
              </a:rPr>
              <a:t>Quote/Detail:</a:t>
            </a:r>
            <a:r>
              <a:rPr lang="en-US" sz="1400" dirty="0">
                <a:latin typeface="Libre Baskerville"/>
                <a:ea typeface="+mn-lt"/>
                <a:cs typeface="+mn-lt"/>
              </a:rPr>
              <a:t> “Neither slavery nor involuntary servitude... shall exist within the United States.” </a:t>
            </a:r>
            <a:endParaRPr lang="en-US" dirty="0">
              <a:latin typeface="Libre Baskerville"/>
            </a:endParaRPr>
          </a:p>
        </p:txBody>
      </p:sp>
      <p:sp>
        <p:nvSpPr>
          <p:cNvPr id="7" name="TextBox 6">
            <a:extLst>
              <a:ext uri="{FF2B5EF4-FFF2-40B4-BE49-F238E27FC236}">
                <a16:creationId xmlns:a16="http://schemas.microsoft.com/office/drawing/2014/main" id="{B1DD80B6-F9BF-63E3-6DBC-F23AE4FC5A46}"/>
              </a:ext>
            </a:extLst>
          </p:cNvPr>
          <p:cNvSpPr txBox="1"/>
          <p:nvPr/>
        </p:nvSpPr>
        <p:spPr>
          <a:xfrm>
            <a:off x="1805796" y="3186023"/>
            <a:ext cx="19955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Libre Baskerville"/>
                <a:cs typeface="Segoe UI"/>
              </a:rPr>
              <a:t>Document A: The Thirteenth Amendment (1865)</a:t>
            </a:r>
            <a:endParaRPr lang="en-US" b="1" dirty="0">
              <a:latin typeface="Libre Baskerville"/>
            </a:endParaRPr>
          </a:p>
        </p:txBody>
      </p:sp>
      <p:sp>
        <p:nvSpPr>
          <p:cNvPr id="8" name="TextBox 7">
            <a:extLst>
              <a:ext uri="{FF2B5EF4-FFF2-40B4-BE49-F238E27FC236}">
                <a16:creationId xmlns:a16="http://schemas.microsoft.com/office/drawing/2014/main" id="{F6D6C427-CD4D-7B76-8088-C968AEEB7651}"/>
              </a:ext>
            </a:extLst>
          </p:cNvPr>
          <p:cNvSpPr txBox="1"/>
          <p:nvPr/>
        </p:nvSpPr>
        <p:spPr>
          <a:xfrm>
            <a:off x="3991155" y="3833005"/>
            <a:ext cx="2124974"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Libre Baskerville"/>
                <a:cs typeface="Segoe UI"/>
              </a:rPr>
              <a:t>VIEW Sentence:</a:t>
            </a:r>
            <a:r>
              <a:rPr lang="en-US" sz="1400" dirty="0">
                <a:latin typeface="Libre Baskerville"/>
                <a:cs typeface="Segoe UI"/>
              </a:rPr>
              <a:t> In 1869, Thomas Nast created a political cartoon that imagined an inclusive America where people of all races and backgrounds could participate equally. ​</a:t>
            </a:r>
          </a:p>
          <a:p>
            <a:r>
              <a:rPr lang="en-US" sz="1400" dirty="0">
                <a:latin typeface="Libre Baskerville"/>
                <a:cs typeface="Segoe UI"/>
              </a:rPr>
              <a:t>​</a:t>
            </a:r>
          </a:p>
          <a:p>
            <a:r>
              <a:rPr lang="en-US" sz="1400" b="1" dirty="0">
                <a:latin typeface="Libre Baskerville"/>
                <a:cs typeface="Segoe UI"/>
              </a:rPr>
              <a:t>Quote/Detail:</a:t>
            </a:r>
            <a:r>
              <a:rPr lang="en-US" sz="1400" dirty="0">
                <a:latin typeface="Libre Baskerville"/>
                <a:cs typeface="Segoe UI"/>
              </a:rPr>
              <a:t> “Come One, Come All, Free and Equal.”</a:t>
            </a:r>
            <a:endParaRPr lang="en-US" sz="1400" dirty="0">
              <a:solidFill>
                <a:schemeClr val="tx1"/>
              </a:solidFill>
              <a:latin typeface="Libre Baskerville"/>
              <a:cs typeface="Segoe UI"/>
            </a:endParaRPr>
          </a:p>
        </p:txBody>
      </p:sp>
      <p:sp>
        <p:nvSpPr>
          <p:cNvPr id="9" name="TextBox 8">
            <a:extLst>
              <a:ext uri="{FF2B5EF4-FFF2-40B4-BE49-F238E27FC236}">
                <a16:creationId xmlns:a16="http://schemas.microsoft.com/office/drawing/2014/main" id="{471E1B6A-30BF-64B6-4952-25CADCEE0A62}"/>
              </a:ext>
            </a:extLst>
          </p:cNvPr>
          <p:cNvSpPr txBox="1"/>
          <p:nvPr/>
        </p:nvSpPr>
        <p:spPr>
          <a:xfrm>
            <a:off x="3976778" y="3186022"/>
            <a:ext cx="21249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Libre Baskerville"/>
                <a:cs typeface="Segoe UI"/>
              </a:rPr>
              <a:t>Document G: Uncle Sam’s Thanksgiving Dinner (1869) </a:t>
            </a:r>
            <a:endParaRPr lang="en-US" sz="1200" b="1" dirty="0">
              <a:latin typeface="Libre Baskerville"/>
            </a:endParaRPr>
          </a:p>
        </p:txBody>
      </p:sp>
      <p:sp>
        <p:nvSpPr>
          <p:cNvPr id="10" name="TextBox 9">
            <a:extLst>
              <a:ext uri="{FF2B5EF4-FFF2-40B4-BE49-F238E27FC236}">
                <a16:creationId xmlns:a16="http://schemas.microsoft.com/office/drawing/2014/main" id="{22633483-509D-C005-6C47-1817FAF57564}"/>
              </a:ext>
            </a:extLst>
          </p:cNvPr>
          <p:cNvSpPr txBox="1"/>
          <p:nvPr/>
        </p:nvSpPr>
        <p:spPr>
          <a:xfrm>
            <a:off x="6162135" y="3861759"/>
            <a:ext cx="211059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Libre Baskerville"/>
                <a:cs typeface="Segoe UI"/>
              </a:rPr>
              <a:t>These documents show that Reconstruction made real progress toward equality and reflected hopes for an even more inclusive society in the future.</a:t>
            </a:r>
            <a:endParaRPr lang="en-US" dirty="0">
              <a:latin typeface="Libre Baskerville"/>
            </a:endParaRPr>
          </a:p>
        </p:txBody>
      </p:sp>
      <p:sp>
        <p:nvSpPr>
          <p:cNvPr id="12" name="TextBox 11">
            <a:extLst>
              <a:ext uri="{FF2B5EF4-FFF2-40B4-BE49-F238E27FC236}">
                <a16:creationId xmlns:a16="http://schemas.microsoft.com/office/drawing/2014/main" id="{94718FE9-0563-987A-7FBE-6B31DFE1FE6B}"/>
              </a:ext>
            </a:extLst>
          </p:cNvPr>
          <p:cNvSpPr txBox="1"/>
          <p:nvPr/>
        </p:nvSpPr>
        <p:spPr>
          <a:xfrm>
            <a:off x="8448777" y="3863948"/>
            <a:ext cx="1863757"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Libre Baskerville"/>
                <a:ea typeface="+mn-lt"/>
                <a:cs typeface="+mn-lt"/>
              </a:rPr>
              <a:t>The end of the Civil War in 1865 marked a turning point in American history, as the nation faced the enormous task of rebuilding and redefining itself without slavery. This period was known as Reconstruction.</a:t>
            </a:r>
            <a:endParaRPr lang="en-US" sz="1400" dirty="0">
              <a:latin typeface="Libre Baskerville"/>
              <a:ea typeface="Calibri"/>
              <a:cs typeface="Calibri"/>
            </a:endParaRPr>
          </a:p>
        </p:txBody>
      </p:sp>
    </p:spTree>
    <p:extLst>
      <p:ext uri="{BB962C8B-B14F-4D97-AF65-F5344CB8AC3E}">
        <p14:creationId xmlns:p14="http://schemas.microsoft.com/office/powerpoint/2010/main" val="1730984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439067-593D-9444-C652-612D4EF67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12E8B-1C49-1ECF-4B37-EA987590D9A0}"/>
              </a:ext>
            </a:extLst>
          </p:cNvPr>
          <p:cNvSpPr>
            <a:spLocks noGrp="1"/>
          </p:cNvSpPr>
          <p:nvPr>
            <p:ph type="title"/>
          </p:nvPr>
        </p:nvSpPr>
        <p:spPr>
          <a:xfrm>
            <a:off x="212835" y="139927"/>
            <a:ext cx="11766331" cy="1325563"/>
          </a:xfrm>
        </p:spPr>
        <p:txBody>
          <a:bodyPr anchor="ctr">
            <a:normAutofit/>
          </a:bodyPr>
          <a:lstStyle/>
          <a:p>
            <a:r>
              <a:rPr lang="en-US">
                <a:latin typeface="Libre Franklin"/>
              </a:rPr>
              <a:t>Peer Review: Choose 3</a:t>
            </a:r>
            <a:endParaRPr lang="en-US"/>
          </a:p>
        </p:txBody>
      </p:sp>
      <p:sp>
        <p:nvSpPr>
          <p:cNvPr id="4" name="Slide Number Placeholder 3">
            <a:extLst>
              <a:ext uri="{FF2B5EF4-FFF2-40B4-BE49-F238E27FC236}">
                <a16:creationId xmlns:a16="http://schemas.microsoft.com/office/drawing/2014/main" id="{D858CF11-23DC-8850-727E-C827029EA609}"/>
              </a:ext>
            </a:extLst>
          </p:cNvPr>
          <p:cNvSpPr>
            <a:spLocks noGrp="1"/>
          </p:cNvSpPr>
          <p:nvPr>
            <p:ph type="sldNum" sz="quarter" idx="4"/>
          </p:nvPr>
        </p:nvSpPr>
        <p:spPr>
          <a:xfrm>
            <a:off x="11101549" y="6442414"/>
            <a:ext cx="877617" cy="365125"/>
          </a:xfrm>
        </p:spPr>
        <p:txBody>
          <a:bodyPr anchor="ctr">
            <a:normAutofit/>
          </a:bodyPr>
          <a:lstStyle/>
          <a:p>
            <a:pPr>
              <a:spcAft>
                <a:spcPts val="600"/>
              </a:spcAft>
            </a:pPr>
            <a:fld id="{74743CB8-03B1-D240-A0C2-C770526C1FDB}" type="slidenum">
              <a:rPr lang="en-US" smtClean="0"/>
              <a:pPr>
                <a:spcAft>
                  <a:spcPts val="600"/>
                </a:spcAft>
              </a:pPr>
              <a:t>33</a:t>
            </a:fld>
            <a:endParaRPr lang="en-US"/>
          </a:p>
        </p:txBody>
      </p:sp>
      <p:sp>
        <p:nvSpPr>
          <p:cNvPr id="3" name="Content Placeholder 2">
            <a:extLst>
              <a:ext uri="{FF2B5EF4-FFF2-40B4-BE49-F238E27FC236}">
                <a16:creationId xmlns:a16="http://schemas.microsoft.com/office/drawing/2014/main" id="{7EB633B6-E336-4D6D-9E3D-353A1426AACA}"/>
              </a:ext>
            </a:extLst>
          </p:cNvPr>
          <p:cNvSpPr>
            <a:spLocks noGrp="1"/>
          </p:cNvSpPr>
          <p:nvPr>
            <p:ph idx="1"/>
          </p:nvPr>
        </p:nvSpPr>
        <p:spPr>
          <a:xfrm>
            <a:off x="609599" y="1612900"/>
            <a:ext cx="11369565" cy="4564063"/>
          </a:xfrm>
        </p:spPr>
        <p:txBody>
          <a:bodyPr vert="horz" lIns="91440" tIns="45720" rIns="91440" bIns="45720" rtlCol="0" anchor="t">
            <a:normAutofit/>
          </a:bodyPr>
          <a:lstStyle/>
          <a:p>
            <a:pPr marL="0" indent="0">
              <a:buNone/>
            </a:pPr>
            <a:endParaRPr lang="en-US" b="0" i="0">
              <a:effectLst/>
            </a:endParaRPr>
          </a:p>
          <a:p>
            <a:pPr marL="0" indent="0">
              <a:buNone/>
            </a:pPr>
            <a:endParaRPr lang="en-US" u="sng">
              <a:solidFill>
                <a:schemeClr val="tx1"/>
              </a:solidFill>
              <a:latin typeface="Libre Baskerville"/>
            </a:endParaRPr>
          </a:p>
          <a:p>
            <a:endParaRPr lang="en-US">
              <a:solidFill>
                <a:srgbClr val="272D31"/>
              </a:solidFill>
            </a:endParaRPr>
          </a:p>
          <a:p>
            <a:endParaRPr lang="en-US"/>
          </a:p>
        </p:txBody>
      </p:sp>
      <p:graphicFrame>
        <p:nvGraphicFramePr>
          <p:cNvPr id="5" name="Diagram 4">
            <a:extLst>
              <a:ext uri="{FF2B5EF4-FFF2-40B4-BE49-F238E27FC236}">
                <a16:creationId xmlns:a16="http://schemas.microsoft.com/office/drawing/2014/main" id="{3654AE02-8497-10B7-2A0D-BDF1309DB1D8}"/>
              </a:ext>
            </a:extLst>
          </p:cNvPr>
          <p:cNvGraphicFramePr/>
          <p:nvPr>
            <p:extLst>
              <p:ext uri="{D42A27DB-BD31-4B8C-83A1-F6EECF244321}">
                <p14:modId xmlns:p14="http://schemas.microsoft.com/office/powerpoint/2010/main" val="1368287519"/>
              </p:ext>
            </p:extLst>
          </p:nvPr>
        </p:nvGraphicFramePr>
        <p:xfrm>
          <a:off x="547953" y="1274852"/>
          <a:ext cx="10993350" cy="5232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3247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0D8F1-9589-C422-7466-0FC10009043C}"/>
              </a:ext>
            </a:extLst>
          </p:cNvPr>
          <p:cNvSpPr>
            <a:spLocks noGrp="1"/>
          </p:cNvSpPr>
          <p:nvPr>
            <p:ph type="title"/>
          </p:nvPr>
        </p:nvSpPr>
        <p:spPr>
          <a:xfrm>
            <a:off x="1986472" y="2101527"/>
            <a:ext cx="8208797" cy="1325563"/>
          </a:xfrm>
        </p:spPr>
        <p:txBody>
          <a:bodyPr/>
          <a:lstStyle/>
          <a:p>
            <a:pPr algn="ctr"/>
            <a:r>
              <a:rPr lang="en-US" dirty="0">
                <a:latin typeface="Libre Franklin"/>
              </a:rPr>
              <a:t>Reading and Annotation</a:t>
            </a:r>
            <a:endParaRPr lang="en-US" dirty="0"/>
          </a:p>
        </p:txBody>
      </p:sp>
      <p:sp>
        <p:nvSpPr>
          <p:cNvPr id="3" name="Slide Number Placeholder 2">
            <a:extLst>
              <a:ext uri="{FF2B5EF4-FFF2-40B4-BE49-F238E27FC236}">
                <a16:creationId xmlns:a16="http://schemas.microsoft.com/office/drawing/2014/main" id="{DC41A310-6870-EA67-E327-45D499B89BF2}"/>
              </a:ext>
            </a:extLst>
          </p:cNvPr>
          <p:cNvSpPr>
            <a:spLocks noGrp="1"/>
          </p:cNvSpPr>
          <p:nvPr>
            <p:ph type="sldNum" sz="quarter" idx="4"/>
          </p:nvPr>
        </p:nvSpPr>
        <p:spPr/>
        <p:txBody>
          <a:bodyPr/>
          <a:lstStyle/>
          <a:p>
            <a:fld id="{74743CB8-03B1-D240-A0C2-C770526C1FDB}" type="slidenum">
              <a:rPr lang="en-US" smtClean="0"/>
              <a:pPr/>
              <a:t>4</a:t>
            </a:fld>
            <a:endParaRPr lang="en-US"/>
          </a:p>
        </p:txBody>
      </p:sp>
    </p:spTree>
    <p:extLst>
      <p:ext uri="{BB962C8B-B14F-4D97-AF65-F5344CB8AC3E}">
        <p14:creationId xmlns:p14="http://schemas.microsoft.com/office/powerpoint/2010/main" val="1920797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A17B8-1E09-0CC2-D98A-C33A5759F4A9}"/>
              </a:ext>
            </a:extLst>
          </p:cNvPr>
          <p:cNvSpPr>
            <a:spLocks noGrp="1"/>
          </p:cNvSpPr>
          <p:nvPr>
            <p:ph type="title"/>
          </p:nvPr>
        </p:nvSpPr>
        <p:spPr/>
        <p:txBody>
          <a:bodyPr>
            <a:normAutofit/>
          </a:bodyPr>
          <a:lstStyle/>
          <a:p>
            <a:r>
              <a:rPr lang="en-US" sz="3200" dirty="0">
                <a:solidFill>
                  <a:srgbClr val="333B41"/>
                </a:solidFill>
                <a:effectLst/>
                <a:latin typeface="Libre Franklin"/>
              </a:rPr>
              <a:t>Document </a:t>
            </a:r>
            <a:r>
              <a:rPr lang="en-US" sz="3200" dirty="0">
                <a:solidFill>
                  <a:srgbClr val="333B41"/>
                </a:solidFill>
                <a:latin typeface="Libre Franklin"/>
              </a:rPr>
              <a:t>A: The Thirteenth Amendment Section 1 (1865) </a:t>
            </a:r>
            <a:endParaRPr lang="en-US" dirty="0"/>
          </a:p>
        </p:txBody>
      </p:sp>
      <p:sp>
        <p:nvSpPr>
          <p:cNvPr id="4" name="Slide Number Placeholder 3">
            <a:extLst>
              <a:ext uri="{FF2B5EF4-FFF2-40B4-BE49-F238E27FC236}">
                <a16:creationId xmlns:a16="http://schemas.microsoft.com/office/drawing/2014/main" id="{E9D4118D-A111-1CB6-88DC-CCFD844CE193}"/>
              </a:ext>
            </a:extLst>
          </p:cNvPr>
          <p:cNvSpPr>
            <a:spLocks noGrp="1"/>
          </p:cNvSpPr>
          <p:nvPr>
            <p:ph type="sldNum" sz="quarter" idx="4"/>
          </p:nvPr>
        </p:nvSpPr>
        <p:spPr/>
        <p:txBody>
          <a:bodyPr/>
          <a:lstStyle/>
          <a:p>
            <a:fld id="{74743CB8-03B1-D240-A0C2-C770526C1FDB}" type="slidenum">
              <a:rPr lang="en-US" smtClean="0"/>
              <a:pPr/>
              <a:t>5</a:t>
            </a:fld>
            <a:endParaRPr lang="en-US"/>
          </a:p>
        </p:txBody>
      </p:sp>
      <p:graphicFrame>
        <p:nvGraphicFramePr>
          <p:cNvPr id="5" name="Table 4">
            <a:extLst>
              <a:ext uri="{FF2B5EF4-FFF2-40B4-BE49-F238E27FC236}">
                <a16:creationId xmlns:a16="http://schemas.microsoft.com/office/drawing/2014/main" id="{E641DFA6-B136-B19F-C579-74B885BAED9C}"/>
              </a:ext>
            </a:extLst>
          </p:cNvPr>
          <p:cNvGraphicFramePr>
            <a:graphicFrameLocks noGrp="1"/>
          </p:cNvGraphicFramePr>
          <p:nvPr>
            <p:extLst>
              <p:ext uri="{D42A27DB-BD31-4B8C-83A1-F6EECF244321}">
                <p14:modId xmlns:p14="http://schemas.microsoft.com/office/powerpoint/2010/main" val="713848330"/>
              </p:ext>
            </p:extLst>
          </p:nvPr>
        </p:nvGraphicFramePr>
        <p:xfrm>
          <a:off x="2149969" y="752992"/>
          <a:ext cx="9153710" cy="4682474"/>
        </p:xfrm>
        <a:graphic>
          <a:graphicData uri="http://schemas.openxmlformats.org/drawingml/2006/table">
            <a:tbl>
              <a:tblPr bandRow="1">
                <a:tableStyleId>{5C22544A-7EE6-4342-B048-85BDC9FD1C3A}</a:tableStyleId>
              </a:tblPr>
              <a:tblGrid>
                <a:gridCol w="5759638">
                  <a:extLst>
                    <a:ext uri="{9D8B030D-6E8A-4147-A177-3AD203B41FA5}">
                      <a16:colId xmlns:a16="http://schemas.microsoft.com/office/drawing/2014/main" val="3077450730"/>
                    </a:ext>
                  </a:extLst>
                </a:gridCol>
                <a:gridCol w="3394072">
                  <a:extLst>
                    <a:ext uri="{9D8B030D-6E8A-4147-A177-3AD203B41FA5}">
                      <a16:colId xmlns:a16="http://schemas.microsoft.com/office/drawing/2014/main" val="997078699"/>
                    </a:ext>
                  </a:extLst>
                </a:gridCol>
              </a:tblGrid>
              <a:tr h="4682474">
                <a:tc>
                  <a:txBody>
                    <a:bodyPr/>
                    <a:lstStyle/>
                    <a:p>
                      <a:pPr rtl="0" fontAlgn="base">
                        <a:lnSpc>
                          <a:spcPct val="100000"/>
                        </a:lnSpc>
                        <a:buNone/>
                      </a:pPr>
                      <a:r>
                        <a:rPr lang="en-US" sz="2200" dirty="0">
                          <a:solidFill>
                            <a:srgbClr val="333A40"/>
                          </a:solidFill>
                          <a:effectLst/>
                          <a:latin typeface="Libre Baskerville"/>
                        </a:rPr>
                        <a:t>Neither slavery nor involuntary servitude, except as a punishment for crime whereof the party shall have been </a:t>
                      </a:r>
                      <a:r>
                        <a:rPr lang="en-US" sz="2200" b="1" dirty="0">
                          <a:solidFill>
                            <a:srgbClr val="333A40"/>
                          </a:solidFill>
                          <a:effectLst/>
                          <a:latin typeface="Libre Baskerville"/>
                        </a:rPr>
                        <a:t>duly convicted</a:t>
                      </a:r>
                      <a:r>
                        <a:rPr lang="en-US" sz="2200" dirty="0">
                          <a:solidFill>
                            <a:srgbClr val="333A40"/>
                          </a:solidFill>
                          <a:effectLst/>
                          <a:latin typeface="Libre Baskerville"/>
                        </a:rPr>
                        <a:t>, shall exist within the United States, or any place subject to their </a:t>
                      </a:r>
                      <a:r>
                        <a:rPr lang="en-US" sz="2200" b="1" dirty="0">
                          <a:solidFill>
                            <a:srgbClr val="333A40"/>
                          </a:solidFill>
                          <a:effectLst/>
                          <a:latin typeface="Libre Baskerville"/>
                        </a:rPr>
                        <a:t>jurisdiction.</a:t>
                      </a:r>
                      <a:r>
                        <a:rPr lang="en-US" sz="2200" dirty="0">
                          <a:solidFill>
                            <a:srgbClr val="333A40"/>
                          </a:solidFill>
                          <a:effectLst/>
                          <a:latin typeface="Libre Baskerville"/>
                        </a:rPr>
                        <a:t> </a:t>
                      </a:r>
                      <a:endParaRPr lang="en-US" sz="2200" dirty="0">
                        <a:solidFill>
                          <a:srgbClr val="333B41"/>
                        </a:solidFill>
                        <a:effectLst/>
                        <a:latin typeface="Libre Baskerville"/>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ct val="100000"/>
                        </a:lnSpc>
                        <a:buNone/>
                      </a:pPr>
                      <a:endParaRPr lang="en-US" sz="1100" b="1">
                        <a:solidFill>
                          <a:srgbClr val="333A40"/>
                        </a:solidFill>
                        <a:effectLst/>
                        <a:latin typeface="Libre Baskerville" panose="02000000000000000000" pitchFamily="2" charset="0"/>
                      </a:endParaRPr>
                    </a:p>
                    <a:p>
                      <a:pPr rtl="0" fontAlgn="base">
                        <a:lnSpc>
                          <a:spcPct val="100000"/>
                        </a:lnSpc>
                        <a:buNone/>
                      </a:pPr>
                      <a:endParaRPr lang="en-US">
                        <a:solidFill>
                          <a:srgbClr val="333B41"/>
                        </a:solidFill>
                        <a:effectLst/>
                      </a:endParaRPr>
                    </a:p>
                    <a:p>
                      <a:pPr rtl="0" fontAlgn="base">
                        <a:lnSpc>
                          <a:spcPct val="100000"/>
                        </a:lnSpc>
                        <a:buNone/>
                      </a:pPr>
                      <a:endParaRPr lang="en-US">
                        <a:solidFill>
                          <a:srgbClr val="333B41"/>
                        </a:solidFill>
                        <a:effectLst/>
                      </a:endParaRPr>
                    </a:p>
                    <a:p>
                      <a:pPr rtl="0" fontAlgn="base">
                        <a:lnSpc>
                          <a:spcPct val="100000"/>
                        </a:lnSpc>
                        <a:buNone/>
                      </a:pPr>
                      <a:r>
                        <a:rPr lang="en-US" sz="1400" b="1" dirty="0">
                          <a:solidFill>
                            <a:srgbClr val="333A40"/>
                          </a:solidFill>
                          <a:effectLst/>
                          <a:latin typeface="Libre Baskerville"/>
                        </a:rPr>
                        <a:t>duly convicted- </a:t>
                      </a:r>
                      <a:r>
                        <a:rPr lang="en-US" sz="1400" dirty="0">
                          <a:solidFill>
                            <a:srgbClr val="333A40"/>
                          </a:solidFill>
                          <a:effectLst/>
                          <a:latin typeface="Libre Baskerville"/>
                        </a:rPr>
                        <a:t>found guilty after legal process </a:t>
                      </a:r>
                      <a:endParaRPr lang="en-US" sz="1400" dirty="0">
                        <a:solidFill>
                          <a:srgbClr val="333B41"/>
                        </a:solidFill>
                        <a:effectLst/>
                        <a:latin typeface="Libre Baskerville"/>
                      </a:endParaRPr>
                    </a:p>
                    <a:p>
                      <a:pPr lvl="0">
                        <a:lnSpc>
                          <a:spcPct val="100000"/>
                        </a:lnSpc>
                        <a:buNone/>
                      </a:pPr>
                      <a:endParaRPr lang="en-US" sz="1400" dirty="0">
                        <a:solidFill>
                          <a:srgbClr val="333A40"/>
                        </a:solidFill>
                        <a:effectLst/>
                        <a:latin typeface="Libre Baskerville"/>
                      </a:endParaRPr>
                    </a:p>
                    <a:p>
                      <a:pPr rtl="0" fontAlgn="base">
                        <a:lnSpc>
                          <a:spcPct val="100000"/>
                        </a:lnSpc>
                        <a:buNone/>
                      </a:pPr>
                      <a:r>
                        <a:rPr lang="en-US" sz="1400" b="1">
                          <a:solidFill>
                            <a:srgbClr val="333A40"/>
                          </a:solidFill>
                          <a:effectLst/>
                          <a:latin typeface="Libre Baskerville"/>
                        </a:rPr>
                        <a:t>jurisdiction- </a:t>
                      </a:r>
                      <a:r>
                        <a:rPr lang="en-US" sz="1400" dirty="0">
                          <a:solidFill>
                            <a:srgbClr val="333A40"/>
                          </a:solidFill>
                          <a:effectLst/>
                          <a:latin typeface="Libre Baskerville"/>
                        </a:rPr>
                        <a:t>the official power to make judgements or decisions </a:t>
                      </a:r>
                      <a:endParaRPr lang="en-US" sz="1400" dirty="0">
                        <a:solidFill>
                          <a:srgbClr val="333B41"/>
                        </a:solidFill>
                        <a:effectLst/>
                        <a:latin typeface="Libre Baskerville"/>
                      </a:endParaRPr>
                    </a:p>
                    <a:p>
                      <a:pPr rtl="0" fontAlgn="base">
                        <a:lnSpc>
                          <a:spcPct val="100000"/>
                        </a:lnSpc>
                        <a:buNone/>
                      </a:pPr>
                      <a:endParaRPr lang="en-US">
                        <a:solidFill>
                          <a:srgbClr val="333B41"/>
                        </a:solidFill>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4077314"/>
                  </a:ext>
                </a:extLst>
              </a:tr>
            </a:tbl>
          </a:graphicData>
        </a:graphic>
      </p:graphicFrame>
    </p:spTree>
    <p:extLst>
      <p:ext uri="{BB962C8B-B14F-4D97-AF65-F5344CB8AC3E}">
        <p14:creationId xmlns:p14="http://schemas.microsoft.com/office/powerpoint/2010/main" val="1535460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DEB2E-284A-CE2D-0CE9-2223C3A117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311CDF-6671-AF6E-8B29-B7D588AFAFEA}"/>
              </a:ext>
            </a:extLst>
          </p:cNvPr>
          <p:cNvSpPr>
            <a:spLocks noGrp="1"/>
          </p:cNvSpPr>
          <p:nvPr>
            <p:ph type="title"/>
          </p:nvPr>
        </p:nvSpPr>
        <p:spPr/>
        <p:txBody>
          <a:bodyPr>
            <a:normAutofit/>
          </a:bodyPr>
          <a:lstStyle/>
          <a:p>
            <a:r>
              <a:rPr lang="en-US" sz="3200" dirty="0">
                <a:solidFill>
                  <a:srgbClr val="333B41"/>
                </a:solidFill>
                <a:effectLst/>
                <a:latin typeface="Libre Franklin"/>
              </a:rPr>
              <a:t>Document </a:t>
            </a:r>
            <a:r>
              <a:rPr lang="en-US" sz="3200" dirty="0">
                <a:solidFill>
                  <a:srgbClr val="333B41"/>
                </a:solidFill>
                <a:latin typeface="Libre Franklin"/>
              </a:rPr>
              <a:t>B: The Fourteenth Amendment Section 1 (1868) </a:t>
            </a:r>
            <a:endParaRPr lang="en-US"/>
          </a:p>
        </p:txBody>
      </p:sp>
      <p:sp>
        <p:nvSpPr>
          <p:cNvPr id="4" name="Slide Number Placeholder 3">
            <a:extLst>
              <a:ext uri="{FF2B5EF4-FFF2-40B4-BE49-F238E27FC236}">
                <a16:creationId xmlns:a16="http://schemas.microsoft.com/office/drawing/2014/main" id="{931E4B8A-0D4B-F37B-2822-CFCFC89FA379}"/>
              </a:ext>
            </a:extLst>
          </p:cNvPr>
          <p:cNvSpPr>
            <a:spLocks noGrp="1"/>
          </p:cNvSpPr>
          <p:nvPr>
            <p:ph type="sldNum" sz="quarter" idx="4"/>
          </p:nvPr>
        </p:nvSpPr>
        <p:spPr/>
        <p:txBody>
          <a:bodyPr/>
          <a:lstStyle/>
          <a:p>
            <a:fld id="{74743CB8-03B1-D240-A0C2-C770526C1FDB}" type="slidenum">
              <a:rPr lang="en-US" smtClean="0"/>
              <a:pPr/>
              <a:t>6</a:t>
            </a:fld>
            <a:endParaRPr lang="en-US"/>
          </a:p>
        </p:txBody>
      </p:sp>
      <p:graphicFrame>
        <p:nvGraphicFramePr>
          <p:cNvPr id="6" name="Table 5">
            <a:extLst>
              <a:ext uri="{FF2B5EF4-FFF2-40B4-BE49-F238E27FC236}">
                <a16:creationId xmlns:a16="http://schemas.microsoft.com/office/drawing/2014/main" id="{9623A120-E88B-2B4F-944A-E57CA68BAE08}"/>
              </a:ext>
            </a:extLst>
          </p:cNvPr>
          <p:cNvGraphicFramePr>
            <a:graphicFrameLocks noGrp="1"/>
          </p:cNvGraphicFramePr>
          <p:nvPr>
            <p:extLst>
              <p:ext uri="{D42A27DB-BD31-4B8C-83A1-F6EECF244321}">
                <p14:modId xmlns:p14="http://schemas.microsoft.com/office/powerpoint/2010/main" val="83842705"/>
              </p:ext>
            </p:extLst>
          </p:nvPr>
        </p:nvGraphicFramePr>
        <p:xfrm>
          <a:off x="1615055" y="540259"/>
          <a:ext cx="10031738" cy="4975547"/>
        </p:xfrm>
        <a:graphic>
          <a:graphicData uri="http://schemas.openxmlformats.org/drawingml/2006/table">
            <a:tbl>
              <a:tblPr bandRow="1">
                <a:tableStyleId>{5C22544A-7EE6-4342-B048-85BDC9FD1C3A}</a:tableStyleId>
              </a:tblPr>
              <a:tblGrid>
                <a:gridCol w="6360412">
                  <a:extLst>
                    <a:ext uri="{9D8B030D-6E8A-4147-A177-3AD203B41FA5}">
                      <a16:colId xmlns:a16="http://schemas.microsoft.com/office/drawing/2014/main" val="1772327973"/>
                    </a:ext>
                  </a:extLst>
                </a:gridCol>
                <a:gridCol w="3671326">
                  <a:extLst>
                    <a:ext uri="{9D8B030D-6E8A-4147-A177-3AD203B41FA5}">
                      <a16:colId xmlns:a16="http://schemas.microsoft.com/office/drawing/2014/main" val="4090339466"/>
                    </a:ext>
                  </a:extLst>
                </a:gridCol>
              </a:tblGrid>
              <a:tr h="4975547">
                <a:tc>
                  <a:txBody>
                    <a:bodyPr/>
                    <a:lstStyle/>
                    <a:p>
                      <a:pPr rtl="0" fontAlgn="base">
                        <a:lnSpc>
                          <a:spcPct val="100000"/>
                        </a:lnSpc>
                        <a:buNone/>
                      </a:pPr>
                      <a:r>
                        <a:rPr lang="en-US" sz="2200" dirty="0">
                          <a:solidFill>
                            <a:srgbClr val="333B41"/>
                          </a:solidFill>
                          <a:effectLst/>
                          <a:latin typeface="Libre Baskerville"/>
                        </a:rPr>
                        <a:t>All persons born or </a:t>
                      </a:r>
                      <a:r>
                        <a:rPr lang="en-US" sz="2200" b="1" dirty="0">
                          <a:solidFill>
                            <a:srgbClr val="333B41"/>
                          </a:solidFill>
                          <a:effectLst/>
                          <a:latin typeface="Libre Baskerville"/>
                        </a:rPr>
                        <a:t>naturalized </a:t>
                      </a:r>
                      <a:r>
                        <a:rPr lang="en-US" sz="2200" dirty="0">
                          <a:solidFill>
                            <a:srgbClr val="333B41"/>
                          </a:solidFill>
                          <a:effectLst/>
                          <a:latin typeface="Libre Baskerville"/>
                        </a:rPr>
                        <a:t>in the United States, and subject to the </a:t>
                      </a:r>
                      <a:r>
                        <a:rPr lang="en-US" sz="2200" b="1" dirty="0">
                          <a:solidFill>
                            <a:srgbClr val="333B41"/>
                          </a:solidFill>
                          <a:effectLst/>
                          <a:latin typeface="Libre Baskerville"/>
                        </a:rPr>
                        <a:t>jurisdiction </a:t>
                      </a:r>
                      <a:r>
                        <a:rPr lang="en-US" sz="2200" dirty="0">
                          <a:solidFill>
                            <a:srgbClr val="333B41"/>
                          </a:solidFill>
                          <a:effectLst/>
                          <a:latin typeface="Libre Baskerville"/>
                        </a:rPr>
                        <a:t>thereof, are citizens of the United States and of the State wherein they reside. No State shall </a:t>
                      </a:r>
                      <a:r>
                        <a:rPr lang="en-US" sz="2200" b="0" kern="1200" dirty="0">
                          <a:solidFill>
                            <a:srgbClr val="333A40"/>
                          </a:solidFill>
                          <a:effectLst/>
                          <a:latin typeface="Libre Baskerville"/>
                          <a:ea typeface="+mn-ea"/>
                          <a:cs typeface="+mn-cs"/>
                        </a:rPr>
                        <a:t>make</a:t>
                      </a:r>
                      <a:r>
                        <a:rPr lang="en-US" sz="2200" dirty="0">
                          <a:solidFill>
                            <a:srgbClr val="333B41"/>
                          </a:solidFill>
                          <a:effectLst/>
                          <a:latin typeface="Libre Baskerville"/>
                        </a:rPr>
                        <a:t> or enforce any law which shall abridge the </a:t>
                      </a:r>
                      <a:r>
                        <a:rPr lang="en-US" sz="2200" b="1" dirty="0">
                          <a:solidFill>
                            <a:srgbClr val="333B41"/>
                          </a:solidFill>
                          <a:effectLst/>
                          <a:latin typeface="Libre Baskerville"/>
                        </a:rPr>
                        <a:t>privileges or immunities</a:t>
                      </a:r>
                      <a:r>
                        <a:rPr lang="en-US" sz="2200" dirty="0">
                          <a:solidFill>
                            <a:srgbClr val="333B41"/>
                          </a:solidFill>
                          <a:effectLst/>
                          <a:latin typeface="Libre Baskerville"/>
                        </a:rPr>
                        <a:t> of citizens of the United States; nor shall any State deprive any person of life, liberty, or property, without due process of law; nor deny to any person within its jurisdiction the equal protection of the laws.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rtl="0">
                        <a:lnSpc>
                          <a:spcPct val="100000"/>
                        </a:lnSpc>
                        <a:buNone/>
                      </a:pPr>
                      <a:r>
                        <a:rPr lang="en-US" sz="1400" b="1">
                          <a:solidFill>
                            <a:srgbClr val="333A40"/>
                          </a:solidFill>
                          <a:effectLst/>
                          <a:latin typeface="Libre Baskerville"/>
                        </a:rPr>
                        <a:t>naturalized- </a:t>
                      </a:r>
                      <a:r>
                        <a:rPr lang="en-US" sz="1400" dirty="0">
                          <a:solidFill>
                            <a:srgbClr val="333A40"/>
                          </a:solidFill>
                          <a:effectLst/>
                          <a:latin typeface="Libre Baskerville"/>
                        </a:rPr>
                        <a:t>to become a citizen through a process  </a:t>
                      </a:r>
                      <a:endParaRPr lang="en-US" sz="1400" dirty="0">
                        <a:solidFill>
                          <a:srgbClr val="333B41"/>
                        </a:solidFill>
                        <a:effectLst/>
                      </a:endParaRPr>
                    </a:p>
                    <a:p>
                      <a:pPr lvl="0" rtl="0">
                        <a:lnSpc>
                          <a:spcPct val="100000"/>
                        </a:lnSpc>
                        <a:buNone/>
                      </a:pPr>
                      <a:endParaRPr lang="en-US" sz="1400" dirty="0">
                        <a:solidFill>
                          <a:srgbClr val="333B41"/>
                        </a:solidFill>
                        <a:effectLst/>
                      </a:endParaRPr>
                    </a:p>
                    <a:p>
                      <a:pPr lvl="0" rtl="0">
                        <a:lnSpc>
                          <a:spcPct val="100000"/>
                        </a:lnSpc>
                        <a:buNone/>
                      </a:pPr>
                      <a:r>
                        <a:rPr lang="en-US" sz="1400" b="1" dirty="0">
                          <a:solidFill>
                            <a:srgbClr val="333A40"/>
                          </a:solidFill>
                          <a:effectLst/>
                          <a:latin typeface="Libre Baskerville"/>
                        </a:rPr>
                        <a:t>jurisdiction- </a:t>
                      </a:r>
                      <a:r>
                        <a:rPr lang="en-US" sz="1400" dirty="0">
                          <a:solidFill>
                            <a:srgbClr val="333A40"/>
                          </a:solidFill>
                          <a:effectLst/>
                          <a:latin typeface="Libre Baskerville"/>
                        </a:rPr>
                        <a:t>the official power to make judgements or decisions </a:t>
                      </a:r>
                      <a:endParaRPr lang="en-US" sz="1400" dirty="0">
                        <a:solidFill>
                          <a:srgbClr val="333B41"/>
                        </a:solidFill>
                        <a:effectLst/>
                      </a:endParaRPr>
                    </a:p>
                    <a:p>
                      <a:pPr lvl="0" rtl="0">
                        <a:lnSpc>
                          <a:spcPct val="100000"/>
                        </a:lnSpc>
                        <a:buNone/>
                      </a:pPr>
                      <a:endParaRPr lang="en-US" sz="1400" dirty="0">
                        <a:solidFill>
                          <a:srgbClr val="333B41"/>
                        </a:solidFill>
                        <a:effectLst/>
                      </a:endParaRPr>
                    </a:p>
                    <a:p>
                      <a:pPr lvl="0" rtl="0">
                        <a:lnSpc>
                          <a:spcPct val="100000"/>
                        </a:lnSpc>
                        <a:buNone/>
                      </a:pPr>
                      <a:endParaRPr lang="en-US" sz="1400" dirty="0">
                        <a:solidFill>
                          <a:srgbClr val="333B41"/>
                        </a:solidFill>
                        <a:effectLst/>
                      </a:endParaRPr>
                    </a:p>
                    <a:p>
                      <a:pPr lvl="0" rtl="0">
                        <a:lnSpc>
                          <a:spcPct val="100000"/>
                        </a:lnSpc>
                        <a:buNone/>
                      </a:pPr>
                      <a:r>
                        <a:rPr lang="en-US" sz="1400" b="1" dirty="0">
                          <a:solidFill>
                            <a:srgbClr val="333A40"/>
                          </a:solidFill>
                          <a:effectLst/>
                          <a:latin typeface="Libre Baskerville"/>
                        </a:rPr>
                        <a:t>privileges and immunities-</a:t>
                      </a:r>
                      <a:r>
                        <a:rPr lang="en-US" sz="1400" dirty="0">
                          <a:solidFill>
                            <a:srgbClr val="333A40"/>
                          </a:solidFill>
                          <a:effectLst/>
                          <a:latin typeface="Libre Baskerville"/>
                        </a:rPr>
                        <a:t>fundamental rights and protections </a:t>
                      </a:r>
                      <a:endParaRPr lang="en-US" sz="1400" dirty="0">
                        <a:solidFill>
                          <a:srgbClr val="333B41"/>
                        </a:solidFill>
                        <a:effectLst/>
                      </a:endParaRPr>
                    </a:p>
                    <a:p>
                      <a:pPr lvl="0" rtl="0">
                        <a:lnSpc>
                          <a:spcPct val="100000"/>
                        </a:lnSpc>
                        <a:buNone/>
                      </a:pPr>
                      <a:endParaRPr lang="en-US" sz="1400" dirty="0">
                        <a:solidFill>
                          <a:srgbClr val="333B41"/>
                        </a:solidFill>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3613109"/>
                  </a:ext>
                </a:extLst>
              </a:tr>
            </a:tbl>
          </a:graphicData>
        </a:graphic>
      </p:graphicFrame>
    </p:spTree>
    <p:extLst>
      <p:ext uri="{BB962C8B-B14F-4D97-AF65-F5344CB8AC3E}">
        <p14:creationId xmlns:p14="http://schemas.microsoft.com/office/powerpoint/2010/main" val="189817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E8F39-E853-939C-3E47-DD89D5851A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442D5A-825B-360E-34C5-66EE228C4942}"/>
              </a:ext>
            </a:extLst>
          </p:cNvPr>
          <p:cNvSpPr>
            <a:spLocks noGrp="1"/>
          </p:cNvSpPr>
          <p:nvPr>
            <p:ph type="title"/>
          </p:nvPr>
        </p:nvSpPr>
        <p:spPr/>
        <p:txBody>
          <a:bodyPr>
            <a:normAutofit/>
          </a:bodyPr>
          <a:lstStyle/>
          <a:p>
            <a:r>
              <a:rPr lang="en-US" sz="3200" dirty="0">
                <a:solidFill>
                  <a:srgbClr val="333B41"/>
                </a:solidFill>
                <a:effectLst/>
                <a:latin typeface="Libre Franklin"/>
              </a:rPr>
              <a:t>Document </a:t>
            </a:r>
            <a:r>
              <a:rPr lang="en-US" sz="3200" dirty="0">
                <a:solidFill>
                  <a:srgbClr val="333B41"/>
                </a:solidFill>
                <a:latin typeface="Libre Franklin"/>
              </a:rPr>
              <a:t>C: The Fifteenth Amendment Section 1 (1870) </a:t>
            </a:r>
            <a:endParaRPr lang="en-US" dirty="0"/>
          </a:p>
        </p:txBody>
      </p:sp>
      <p:sp>
        <p:nvSpPr>
          <p:cNvPr id="4" name="Slide Number Placeholder 3">
            <a:extLst>
              <a:ext uri="{FF2B5EF4-FFF2-40B4-BE49-F238E27FC236}">
                <a16:creationId xmlns:a16="http://schemas.microsoft.com/office/drawing/2014/main" id="{85009C09-51A0-D1BF-915B-1661AAE8E177}"/>
              </a:ext>
            </a:extLst>
          </p:cNvPr>
          <p:cNvSpPr>
            <a:spLocks noGrp="1"/>
          </p:cNvSpPr>
          <p:nvPr>
            <p:ph type="sldNum" sz="quarter" idx="4"/>
          </p:nvPr>
        </p:nvSpPr>
        <p:spPr/>
        <p:txBody>
          <a:bodyPr/>
          <a:lstStyle/>
          <a:p>
            <a:fld id="{74743CB8-03B1-D240-A0C2-C770526C1FDB}" type="slidenum">
              <a:rPr lang="en-US" smtClean="0"/>
              <a:pPr/>
              <a:t>7</a:t>
            </a:fld>
            <a:endParaRPr lang="en-US"/>
          </a:p>
        </p:txBody>
      </p:sp>
      <p:graphicFrame>
        <p:nvGraphicFramePr>
          <p:cNvPr id="5" name="Table 4">
            <a:extLst>
              <a:ext uri="{FF2B5EF4-FFF2-40B4-BE49-F238E27FC236}">
                <a16:creationId xmlns:a16="http://schemas.microsoft.com/office/drawing/2014/main" id="{0F02935D-46DF-796C-C839-E65499CA18F5}"/>
              </a:ext>
            </a:extLst>
          </p:cNvPr>
          <p:cNvGraphicFramePr>
            <a:graphicFrameLocks noGrp="1"/>
          </p:cNvGraphicFramePr>
          <p:nvPr>
            <p:extLst>
              <p:ext uri="{D42A27DB-BD31-4B8C-83A1-F6EECF244321}">
                <p14:modId xmlns:p14="http://schemas.microsoft.com/office/powerpoint/2010/main" val="2062255703"/>
              </p:ext>
            </p:extLst>
          </p:nvPr>
        </p:nvGraphicFramePr>
        <p:xfrm>
          <a:off x="2139876" y="1262561"/>
          <a:ext cx="9224317" cy="3945171"/>
        </p:xfrm>
        <a:graphic>
          <a:graphicData uri="http://schemas.openxmlformats.org/drawingml/2006/table">
            <a:tbl>
              <a:tblPr bandRow="1">
                <a:tableStyleId>{5C22544A-7EE6-4342-B048-85BDC9FD1C3A}</a:tableStyleId>
              </a:tblPr>
              <a:tblGrid>
                <a:gridCol w="5818871">
                  <a:extLst>
                    <a:ext uri="{9D8B030D-6E8A-4147-A177-3AD203B41FA5}">
                      <a16:colId xmlns:a16="http://schemas.microsoft.com/office/drawing/2014/main" val="235331403"/>
                    </a:ext>
                  </a:extLst>
                </a:gridCol>
                <a:gridCol w="3405446">
                  <a:extLst>
                    <a:ext uri="{9D8B030D-6E8A-4147-A177-3AD203B41FA5}">
                      <a16:colId xmlns:a16="http://schemas.microsoft.com/office/drawing/2014/main" val="2684221745"/>
                    </a:ext>
                  </a:extLst>
                </a:gridCol>
              </a:tblGrid>
              <a:tr h="3945171">
                <a:tc>
                  <a:txBody>
                    <a:bodyPr/>
                    <a:lstStyle/>
                    <a:p>
                      <a:pPr rtl="0" fontAlgn="base">
                        <a:lnSpc>
                          <a:spcPct val="100000"/>
                        </a:lnSpc>
                        <a:buNone/>
                      </a:pPr>
                      <a:r>
                        <a:rPr lang="en-US" sz="2200" dirty="0">
                          <a:solidFill>
                            <a:srgbClr val="333B41"/>
                          </a:solidFill>
                          <a:effectLst/>
                          <a:latin typeface="Libre Baskerville"/>
                        </a:rPr>
                        <a:t>“The right of citizens of the United States to vote shall not be denied or </a:t>
                      </a:r>
                      <a:r>
                        <a:rPr lang="en-US" sz="2200" b="1" dirty="0">
                          <a:solidFill>
                            <a:srgbClr val="333B41"/>
                          </a:solidFill>
                          <a:effectLst/>
                          <a:latin typeface="Libre Baskerville"/>
                        </a:rPr>
                        <a:t>abridged </a:t>
                      </a:r>
                      <a:r>
                        <a:rPr lang="en-US" sz="2200" dirty="0">
                          <a:solidFill>
                            <a:srgbClr val="333B41"/>
                          </a:solidFill>
                          <a:effectLst/>
                          <a:latin typeface="Libre Baskerville"/>
                        </a:rPr>
                        <a:t>by the United States or by any State on account of race, color, or previous condition of servitude </a:t>
                      </a: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ct val="100000"/>
                        </a:lnSpc>
                        <a:buNone/>
                      </a:pPr>
                      <a:endParaRPr lang="en-US" sz="1100">
                        <a:solidFill>
                          <a:srgbClr val="333B41"/>
                        </a:solidFill>
                        <a:effectLst/>
                        <a:latin typeface="Libre Baskerville" panose="02000000000000000000" pitchFamily="2" charset="0"/>
                      </a:endParaRPr>
                    </a:p>
                    <a:p>
                      <a:pPr rtl="0" fontAlgn="base">
                        <a:lnSpc>
                          <a:spcPct val="100000"/>
                        </a:lnSpc>
                        <a:buNone/>
                      </a:pPr>
                      <a:endParaRPr lang="en-US">
                        <a:solidFill>
                          <a:srgbClr val="333B41"/>
                        </a:solidFill>
                        <a:effectLst/>
                      </a:endParaRPr>
                    </a:p>
                    <a:p>
                      <a:pPr rtl="0" fontAlgn="base">
                        <a:lnSpc>
                          <a:spcPct val="100000"/>
                        </a:lnSpc>
                        <a:buNone/>
                      </a:pPr>
                      <a:endParaRPr lang="en-US">
                        <a:solidFill>
                          <a:srgbClr val="333B41"/>
                        </a:solidFill>
                        <a:effectLst/>
                      </a:endParaRPr>
                    </a:p>
                    <a:p>
                      <a:pPr rtl="0" fontAlgn="base">
                        <a:lnSpc>
                          <a:spcPct val="100000"/>
                        </a:lnSpc>
                        <a:buNone/>
                      </a:pPr>
                      <a:r>
                        <a:rPr lang="en-US" sz="1400" b="1" dirty="0">
                          <a:solidFill>
                            <a:srgbClr val="333A40"/>
                          </a:solidFill>
                          <a:effectLst/>
                          <a:latin typeface="Libre Baskerville"/>
                        </a:rPr>
                        <a:t>abridged- </a:t>
                      </a:r>
                      <a:r>
                        <a:rPr lang="en-US" sz="1400" dirty="0">
                          <a:solidFill>
                            <a:srgbClr val="333A40"/>
                          </a:solidFill>
                          <a:effectLst/>
                          <a:latin typeface="Libre Baskerville"/>
                        </a:rPr>
                        <a:t>reduced </a:t>
                      </a:r>
                      <a:endParaRPr lang="en-US" sz="1400" dirty="0">
                        <a:solidFill>
                          <a:srgbClr val="333B41"/>
                        </a:solidFill>
                        <a:effectLst/>
                        <a:latin typeface="Libre Baskerville"/>
                      </a:endParaRPr>
                    </a:p>
                    <a:p>
                      <a:pPr rtl="0" fontAlgn="base">
                        <a:lnSpc>
                          <a:spcPct val="100000"/>
                        </a:lnSpc>
                        <a:buNone/>
                      </a:pPr>
                      <a:endParaRPr lang="en-US">
                        <a:solidFill>
                          <a:srgbClr val="333B41"/>
                        </a:solidFill>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6979785"/>
                  </a:ext>
                </a:extLst>
              </a:tr>
            </a:tbl>
          </a:graphicData>
        </a:graphic>
      </p:graphicFrame>
    </p:spTree>
    <p:extLst>
      <p:ext uri="{BB962C8B-B14F-4D97-AF65-F5344CB8AC3E}">
        <p14:creationId xmlns:p14="http://schemas.microsoft.com/office/powerpoint/2010/main" val="1069693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E0A2B-95F9-CA8D-DD4F-CC3B91B10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F10C2F-733D-98D7-3C94-AE31013CC0F6}"/>
              </a:ext>
            </a:extLst>
          </p:cNvPr>
          <p:cNvSpPr>
            <a:spLocks noGrp="1"/>
          </p:cNvSpPr>
          <p:nvPr>
            <p:ph type="title"/>
          </p:nvPr>
        </p:nvSpPr>
        <p:spPr/>
        <p:txBody>
          <a:bodyPr>
            <a:normAutofit/>
          </a:bodyPr>
          <a:lstStyle/>
          <a:p>
            <a:r>
              <a:rPr lang="en-US" sz="3200" dirty="0">
                <a:solidFill>
                  <a:srgbClr val="333B41"/>
                </a:solidFill>
                <a:effectLst/>
                <a:latin typeface="Libre Franklin"/>
              </a:rPr>
              <a:t>Document </a:t>
            </a:r>
            <a:r>
              <a:rPr lang="en-US" sz="3200" dirty="0">
                <a:solidFill>
                  <a:srgbClr val="333B41"/>
                </a:solidFill>
                <a:latin typeface="Libre Franklin"/>
              </a:rPr>
              <a:t>D: The Freedmen’s Bureau! (1866) </a:t>
            </a:r>
            <a:endParaRPr lang="en-US"/>
          </a:p>
        </p:txBody>
      </p:sp>
      <p:sp>
        <p:nvSpPr>
          <p:cNvPr id="4" name="Slide Number Placeholder 3">
            <a:extLst>
              <a:ext uri="{FF2B5EF4-FFF2-40B4-BE49-F238E27FC236}">
                <a16:creationId xmlns:a16="http://schemas.microsoft.com/office/drawing/2014/main" id="{ABC3C50D-F2DC-7046-5AA4-E178F9A41BBD}"/>
              </a:ext>
            </a:extLst>
          </p:cNvPr>
          <p:cNvSpPr>
            <a:spLocks noGrp="1"/>
          </p:cNvSpPr>
          <p:nvPr>
            <p:ph type="sldNum" sz="quarter" idx="4"/>
          </p:nvPr>
        </p:nvSpPr>
        <p:spPr/>
        <p:txBody>
          <a:bodyPr/>
          <a:lstStyle/>
          <a:p>
            <a:fld id="{74743CB8-03B1-D240-A0C2-C770526C1FDB}" type="slidenum">
              <a:rPr lang="en-US" smtClean="0"/>
              <a:pPr/>
              <a:t>8</a:t>
            </a:fld>
            <a:endParaRPr lang="en-US"/>
          </a:p>
        </p:txBody>
      </p:sp>
      <p:graphicFrame>
        <p:nvGraphicFramePr>
          <p:cNvPr id="9" name="Table 8">
            <a:extLst>
              <a:ext uri="{FF2B5EF4-FFF2-40B4-BE49-F238E27FC236}">
                <a16:creationId xmlns:a16="http://schemas.microsoft.com/office/drawing/2014/main" id="{7F01533E-4D62-641E-A978-0D76B25AEBE8}"/>
              </a:ext>
            </a:extLst>
          </p:cNvPr>
          <p:cNvGraphicFramePr>
            <a:graphicFrameLocks noGrp="1"/>
          </p:cNvGraphicFramePr>
          <p:nvPr>
            <p:extLst>
              <p:ext uri="{D42A27DB-BD31-4B8C-83A1-F6EECF244321}">
                <p14:modId xmlns:p14="http://schemas.microsoft.com/office/powerpoint/2010/main" val="2766573786"/>
              </p:ext>
            </p:extLst>
          </p:nvPr>
        </p:nvGraphicFramePr>
        <p:xfrm>
          <a:off x="1463443" y="403708"/>
          <a:ext cx="10364799" cy="5470453"/>
        </p:xfrm>
        <a:graphic>
          <a:graphicData uri="http://schemas.openxmlformats.org/drawingml/2006/table">
            <a:tbl>
              <a:tblPr bandRow="1">
                <a:tableStyleId>{5C22544A-7EE6-4342-B048-85BDC9FD1C3A}</a:tableStyleId>
              </a:tblPr>
              <a:tblGrid>
                <a:gridCol w="6571582">
                  <a:extLst>
                    <a:ext uri="{9D8B030D-6E8A-4147-A177-3AD203B41FA5}">
                      <a16:colId xmlns:a16="http://schemas.microsoft.com/office/drawing/2014/main" val="2638983959"/>
                    </a:ext>
                  </a:extLst>
                </a:gridCol>
                <a:gridCol w="3793217">
                  <a:extLst>
                    <a:ext uri="{9D8B030D-6E8A-4147-A177-3AD203B41FA5}">
                      <a16:colId xmlns:a16="http://schemas.microsoft.com/office/drawing/2014/main" val="1138052473"/>
                    </a:ext>
                  </a:extLst>
                </a:gridCol>
              </a:tblGrid>
              <a:tr h="5470453">
                <a:tc>
                  <a:txBody>
                    <a:bodyPr/>
                    <a:lstStyle/>
                    <a:p>
                      <a:pPr rtl="0" fontAlgn="base">
                        <a:lnSpc>
                          <a:spcPts val="1339"/>
                        </a:lnSpc>
                        <a:buNone/>
                      </a:pPr>
                      <a:r>
                        <a:rPr lang="en-US" sz="1400" dirty="0">
                          <a:solidFill>
                            <a:srgbClr val="333B41"/>
                          </a:solidFill>
                          <a:effectLst/>
                          <a:latin typeface="Libre Baskerville"/>
                        </a:rPr>
                        <a:t> </a:t>
                      </a:r>
                      <a:r>
                        <a:rPr lang="en-US" sz="1100" dirty="0">
                          <a:solidFill>
                            <a:srgbClr val="333B41"/>
                          </a:solidFill>
                          <a:effectLst/>
                          <a:latin typeface="WordVisiCarriageReturn_MSFontService"/>
                        </a:rPr>
                        <a:t> </a:t>
                      </a:r>
                      <a:br>
                        <a:rPr lang="en-US" sz="1100" dirty="0">
                          <a:solidFill>
                            <a:srgbClr val="333B41"/>
                          </a:solidFill>
                          <a:effectLst/>
                          <a:latin typeface="WordVisiCarriageReturn_MSFontService"/>
                        </a:rPr>
                      </a:br>
                      <a:r>
                        <a:rPr lang="en-US" sz="1100" dirty="0">
                          <a:solidFill>
                            <a:srgbClr val="333B41"/>
                          </a:solidFill>
                          <a:effectLst/>
                          <a:latin typeface="Libre Baskerville"/>
                        </a:rPr>
                        <a:t> </a:t>
                      </a:r>
                      <a:endParaRPr lang="en-US" dirty="0">
                        <a:solidFill>
                          <a:srgbClr val="333B41"/>
                        </a:solidFill>
                        <a:effectLst/>
                        <a:latin typeface="Libre Baskerville"/>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base">
                        <a:lnSpc>
                          <a:spcPts val="1339"/>
                        </a:lnSpc>
                        <a:buNone/>
                      </a:pPr>
                      <a:endParaRPr lang="en-US" sz="1100">
                        <a:solidFill>
                          <a:srgbClr val="333B41"/>
                        </a:solidFill>
                        <a:effectLst/>
                        <a:latin typeface="Libre Baskerville" panose="02000000000000000000" pitchFamily="2" charset="0"/>
                      </a:endParaRPr>
                    </a:p>
                    <a:p>
                      <a:pPr rtl="0" fontAlgn="base">
                        <a:lnSpc>
                          <a:spcPct val="100000"/>
                        </a:lnSpc>
                        <a:buNone/>
                      </a:pPr>
                      <a:r>
                        <a:rPr lang="en-US" sz="1400">
                          <a:solidFill>
                            <a:srgbClr val="333A40"/>
                          </a:solidFill>
                          <a:effectLst/>
                          <a:latin typeface="Libre Baskerville"/>
                        </a:rPr>
                        <a:t>“The Freedman’s Bureau- An agency to keep the negro in idleness at the expense of the white man. Twice vetoed by the president, and made law by Congress. Support Congress and you support the negro. Sustain the president &amp; you protect the white man.” </a:t>
                      </a:r>
                      <a:endParaRPr lang="en-US" sz="1400">
                        <a:solidFill>
                          <a:srgbClr val="333B41"/>
                        </a:solidFill>
                        <a:effectLst/>
                        <a:latin typeface="Libre Baskerville"/>
                      </a:endParaRPr>
                    </a:p>
                    <a:p>
                      <a:pPr rtl="0" fontAlgn="base">
                        <a:lnSpc>
                          <a:spcPts val="1339"/>
                        </a:lnSpc>
                        <a:buNone/>
                      </a:pPr>
                      <a:endParaRPr lang="en-US">
                        <a:solidFill>
                          <a:srgbClr val="333B41"/>
                        </a:solidFill>
                        <a:effectLst/>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6468153"/>
                  </a:ext>
                </a:extLst>
              </a:tr>
            </a:tbl>
          </a:graphicData>
        </a:graphic>
      </p:graphicFrame>
      <p:pic>
        <p:nvPicPr>
          <p:cNvPr id="10" name="Picture 9" descr="Picture, Picture">
            <a:extLst>
              <a:ext uri="{FF2B5EF4-FFF2-40B4-BE49-F238E27FC236}">
                <a16:creationId xmlns:a16="http://schemas.microsoft.com/office/drawing/2014/main" id="{401DB1B2-85AF-2A94-93F2-28E367A93635}"/>
              </a:ext>
            </a:extLst>
          </p:cNvPr>
          <p:cNvPicPr>
            <a:picLocks noChangeAspect="1"/>
          </p:cNvPicPr>
          <p:nvPr/>
        </p:nvPicPr>
        <p:blipFill>
          <a:blip r:embed="rId3"/>
          <a:stretch>
            <a:fillRect/>
          </a:stretch>
        </p:blipFill>
        <p:spPr>
          <a:xfrm>
            <a:off x="1679859" y="735986"/>
            <a:ext cx="6096000" cy="4810125"/>
          </a:xfrm>
          <a:prstGeom prst="rect">
            <a:avLst/>
          </a:prstGeom>
        </p:spPr>
      </p:pic>
    </p:spTree>
    <p:extLst>
      <p:ext uri="{BB962C8B-B14F-4D97-AF65-F5344CB8AC3E}">
        <p14:creationId xmlns:p14="http://schemas.microsoft.com/office/powerpoint/2010/main" val="4159622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53B89-B37D-B353-E0CB-987AA94DD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511FED-66F8-7B29-134A-457889E300D8}"/>
              </a:ext>
            </a:extLst>
          </p:cNvPr>
          <p:cNvSpPr>
            <a:spLocks noGrp="1"/>
          </p:cNvSpPr>
          <p:nvPr>
            <p:ph type="title"/>
          </p:nvPr>
        </p:nvSpPr>
        <p:spPr/>
        <p:txBody>
          <a:bodyPr>
            <a:normAutofit/>
          </a:bodyPr>
          <a:lstStyle/>
          <a:p>
            <a:r>
              <a:rPr lang="en-US" sz="3200" dirty="0">
                <a:solidFill>
                  <a:srgbClr val="333B41"/>
                </a:solidFill>
                <a:effectLst/>
                <a:latin typeface="Libre Franklin"/>
              </a:rPr>
              <a:t>Document </a:t>
            </a:r>
            <a:r>
              <a:rPr lang="en-US" sz="3200" dirty="0">
                <a:solidFill>
                  <a:srgbClr val="333B41"/>
                </a:solidFill>
                <a:latin typeface="Libre Franklin"/>
              </a:rPr>
              <a:t>E: Classrooms for Black Children (1866) </a:t>
            </a:r>
            <a:endParaRPr lang="en-US" dirty="0"/>
          </a:p>
        </p:txBody>
      </p:sp>
      <p:sp>
        <p:nvSpPr>
          <p:cNvPr id="4" name="Slide Number Placeholder 3">
            <a:extLst>
              <a:ext uri="{FF2B5EF4-FFF2-40B4-BE49-F238E27FC236}">
                <a16:creationId xmlns:a16="http://schemas.microsoft.com/office/drawing/2014/main" id="{6808B226-5165-7C7C-0936-74A4F3508458}"/>
              </a:ext>
            </a:extLst>
          </p:cNvPr>
          <p:cNvSpPr>
            <a:spLocks noGrp="1"/>
          </p:cNvSpPr>
          <p:nvPr>
            <p:ph type="sldNum" sz="quarter" idx="4"/>
          </p:nvPr>
        </p:nvSpPr>
        <p:spPr/>
        <p:txBody>
          <a:bodyPr/>
          <a:lstStyle/>
          <a:p>
            <a:fld id="{74743CB8-03B1-D240-A0C2-C770526C1FDB}" type="slidenum">
              <a:rPr lang="en-US" smtClean="0"/>
              <a:pPr/>
              <a:t>9</a:t>
            </a:fld>
            <a:endParaRPr lang="en-US"/>
          </a:p>
        </p:txBody>
      </p:sp>
      <p:pic>
        <p:nvPicPr>
          <p:cNvPr id="6" name="Picture 5" descr="Picture, Picture">
            <a:extLst>
              <a:ext uri="{FF2B5EF4-FFF2-40B4-BE49-F238E27FC236}">
                <a16:creationId xmlns:a16="http://schemas.microsoft.com/office/drawing/2014/main" id="{C0579A9A-1BF9-18F2-F70D-8F0FC46B218C}"/>
              </a:ext>
            </a:extLst>
          </p:cNvPr>
          <p:cNvPicPr>
            <a:picLocks noChangeAspect="1"/>
          </p:cNvPicPr>
          <p:nvPr/>
        </p:nvPicPr>
        <p:blipFill>
          <a:blip r:embed="rId3"/>
          <a:stretch>
            <a:fillRect/>
          </a:stretch>
        </p:blipFill>
        <p:spPr>
          <a:xfrm>
            <a:off x="1930351" y="436368"/>
            <a:ext cx="7623229" cy="5988654"/>
          </a:xfrm>
          <a:prstGeom prst="rect">
            <a:avLst/>
          </a:prstGeom>
        </p:spPr>
      </p:pic>
    </p:spTree>
    <p:extLst>
      <p:ext uri="{BB962C8B-B14F-4D97-AF65-F5344CB8AC3E}">
        <p14:creationId xmlns:p14="http://schemas.microsoft.com/office/powerpoint/2010/main" val="304418628"/>
      </p:ext>
    </p:extLst>
  </p:cSld>
  <p:clrMapOvr>
    <a:masterClrMapping/>
  </p:clrMapOvr>
</p:sld>
</file>

<file path=ppt/theme/theme1.xml><?xml version="1.0" encoding="utf-8"?>
<a:theme xmlns:a="http://schemas.openxmlformats.org/drawingml/2006/main" name="BRI Theme - Natural">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D16A5726-0C1A-3D47-90F9-8F9EFF2C6DB1}"/>
    </a:ext>
  </a:extLst>
</a:theme>
</file>

<file path=ppt/theme/theme2.xml><?xml version="1.0" encoding="utf-8"?>
<a:theme xmlns:a="http://schemas.openxmlformats.org/drawingml/2006/main" name="Blank Background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6ABCF728-071A-264A-997B-4DC2D52A842D}"/>
    </a:ext>
  </a:extLst>
</a:theme>
</file>

<file path=ppt/theme/theme3.xml><?xml version="1.0" encoding="utf-8"?>
<a:theme xmlns:a="http://schemas.openxmlformats.org/drawingml/2006/main" name="Title &amp; Section Screens">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4A728D9F-3D7A-1D40-8D41-CD89D99756DE}"/>
    </a:ext>
  </a:extLst>
</a:theme>
</file>

<file path=ppt/theme/theme4.xml><?xml version="1.0" encoding="utf-8"?>
<a:theme xmlns:a="http://schemas.openxmlformats.org/drawingml/2006/main" name="Quick Standards">
  <a:themeElements>
    <a:clrScheme name="BRI Palette">
      <a:dk1>
        <a:srgbClr val="333B41"/>
      </a:dk1>
      <a:lt1>
        <a:srgbClr val="F7F4F1"/>
      </a:lt1>
      <a:dk2>
        <a:srgbClr val="1C335F"/>
      </a:dk2>
      <a:lt2>
        <a:srgbClr val="F7F4F1"/>
      </a:lt2>
      <a:accent1>
        <a:srgbClr val="1C335F"/>
      </a:accent1>
      <a:accent2>
        <a:srgbClr val="FF8300"/>
      </a:accent2>
      <a:accent3>
        <a:srgbClr val="3ABEAC"/>
      </a:accent3>
      <a:accent4>
        <a:srgbClr val="00A6CE"/>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A7E36960-550F-514F-98D2-AD1692C31E4B}"/>
    </a:ext>
  </a:extLst>
</a:theme>
</file>

<file path=ppt/theme/theme5.xml><?xml version="1.0" encoding="utf-8"?>
<a:theme xmlns:a="http://schemas.openxmlformats.org/drawingml/2006/main" name="BRI_Jr Main">
  <a:themeElements>
    <a:clrScheme name="BRI Palette">
      <a:dk1>
        <a:srgbClr val="333B41"/>
      </a:dk1>
      <a:lt1>
        <a:srgbClr val="F7F4F1"/>
      </a:lt1>
      <a:dk2>
        <a:srgbClr val="1C335F"/>
      </a:dk2>
      <a:lt2>
        <a:srgbClr val="F7F4F1"/>
      </a:lt2>
      <a:accent1>
        <a:srgbClr val="1C335F"/>
      </a:accent1>
      <a:accent2>
        <a:srgbClr val="FF8300"/>
      </a:accent2>
      <a:accent3>
        <a:srgbClr val="00A6CE"/>
      </a:accent3>
      <a:accent4>
        <a:srgbClr val="3ABEAC"/>
      </a:accent4>
      <a:accent5>
        <a:srgbClr val="CCE9E9"/>
      </a:accent5>
      <a:accent6>
        <a:srgbClr val="2B4F96"/>
      </a:accent6>
      <a:hlink>
        <a:srgbClr val="FFCE9B"/>
      </a:hlink>
      <a:folHlink>
        <a:srgbClr val="75BE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effectLst>
          <a:outerShdw blurRad="177800" dist="38100" dir="2700000" algn="tl" rotWithShape="0">
            <a:prstClr val="black">
              <a:alpha val="40000"/>
            </a:prstClr>
          </a:outerShdw>
        </a:effectLst>
      </a:spPr>
      <a:bodyPr rtlCol="0" anchor="ctr"/>
      <a:lstStyle>
        <a:defPPr algn="ctr">
          <a:defRPr dirty="0" smtClean="0">
            <a:solidFill>
              <a:schemeClr val="tx1"/>
            </a:solidFill>
            <a:latin typeface="Libre Baskerville" panose="02000000000000000000" pitchFamily="2" charset="0"/>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tx1"/>
            </a:solidFill>
            <a:latin typeface="Libre Baskerville" panose="02000000000000000000" pitchFamily="2" charset="0"/>
          </a:defRPr>
        </a:defPPr>
      </a:lstStyle>
    </a:txDef>
  </a:objectDefaults>
  <a:extraClrSchemeLst/>
  <a:extLst>
    <a:ext uri="{05A4C25C-085E-4340-85A3-A5531E510DB2}">
      <thm15:themeFamily xmlns:thm15="http://schemas.microsoft.com/office/thememl/2012/main" name="BRI Slides v01_2024" id="{376DB66F-430E-FA42-B055-F2FDCC61026C}" vid="{53AD8B5F-FBB8-F042-A401-9FB5CC219A5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90354301156344B9EDF14D65818FF5" ma:contentTypeVersion="25" ma:contentTypeDescription="Create a new document." ma:contentTypeScope="" ma:versionID="d1310258ab6ba4b0e917ae9905a3a9d8">
  <xsd:schema xmlns:xsd="http://www.w3.org/2001/XMLSchema" xmlns:xs="http://www.w3.org/2001/XMLSchema" xmlns:p="http://schemas.microsoft.com/office/2006/metadata/properties" xmlns:ns2="822e08e5-7231-4e64-b78f-a5a4802c7c1e" xmlns:ns3="d5d973b5-b314-4168-add3-dadb8ebcd3bd" targetNamespace="http://schemas.microsoft.com/office/2006/metadata/properties" ma:root="true" ma:fieldsID="ed0b17062d1974eedf230fd113298287" ns2:_="" ns3:_="">
    <xsd:import namespace="822e08e5-7231-4e64-b78f-a5a4802c7c1e"/>
    <xsd:import namespace="d5d973b5-b314-4168-add3-dadb8ebcd3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2:Image" minOccurs="0"/>
                <xsd:element ref="ns2:Lesson" minOccurs="0"/>
                <xsd:element ref="ns2:Favorit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e08e5-7231-4e64-b78f-a5a4802c7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Image" ma:index="21" nillable="true" ma:displayName="Image" ma:description="Image" ma:format="Thumbnail" ma:internalName="Image">
      <xsd:simpleType>
        <xsd:restriction base="dms:Unknown"/>
      </xsd:simpleType>
    </xsd:element>
    <xsd:element name="Lesson" ma:index="22" nillable="true" ma:displayName="Lesson" ma:format="Dropdown" ma:internalName="Lesson">
      <xsd:simpleType>
        <xsd:restriction base="dms:Text">
          <xsd:maxLength value="255"/>
        </xsd:restriction>
      </xsd:simpleType>
    </xsd:element>
    <xsd:element name="Favorite" ma:index="23" nillable="true" ma:displayName="Favorite" ma:default="0" ma:internalName="Favorite">
      <xsd:simpleType>
        <xsd:restriction base="dms:Boolea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d3734e1-e963-4e50-b692-19ac705f71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d973b5-b314-4168-add3-dadb8ebcd3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402678a-93c6-4e1e-b88f-c425f8d7ffa0}" ma:internalName="TaxCatchAll" ma:showField="CatchAllData" ma:web="d5d973b5-b314-4168-add3-dadb8ebcd3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5d973b5-b314-4168-add3-dadb8ebcd3bd">
      <UserInfo>
        <DisplayName>Rachel D. Humphries</DisplayName>
        <AccountId>13</AccountId>
        <AccountType/>
      </UserInfo>
      <UserInfo>
        <DisplayName>Michael Torres</DisplayName>
        <AccountId>6</AccountId>
        <AccountType/>
      </UserInfo>
    </SharedWithUsers>
    <Favorite xmlns="822e08e5-7231-4e64-b78f-a5a4802c7c1e">false</Favorite>
    <TaxCatchAll xmlns="d5d973b5-b314-4168-add3-dadb8ebcd3bd" xsi:nil="true"/>
    <Lesson xmlns="822e08e5-7231-4e64-b78f-a5a4802c7c1e" xsi:nil="true"/>
    <lcf76f155ced4ddcb4097134ff3c332f xmlns="822e08e5-7231-4e64-b78f-a5a4802c7c1e">
      <Terms xmlns="http://schemas.microsoft.com/office/infopath/2007/PartnerControls"/>
    </lcf76f155ced4ddcb4097134ff3c332f>
    <Image xmlns="822e08e5-7231-4e64-b78f-a5a4802c7c1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D7FE3B-EF5E-4ABB-8756-71E8B7C50D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2e08e5-7231-4e64-b78f-a5a4802c7c1e"/>
    <ds:schemaRef ds:uri="d5d973b5-b314-4168-add3-dadb8ebcd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80CE9D-C4ED-4D81-8203-CF5EB584D2FC}">
  <ds:schemaRefs>
    <ds:schemaRef ds:uri="822e08e5-7231-4e64-b78f-a5a4802c7c1e"/>
    <ds:schemaRef ds:uri="d5d973b5-b314-4168-add3-dadb8ebcd3b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9B0F2F0-2766-4ACB-8C8D-33D24BCEF0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BRI Theme - Natural</Template>
  <TotalTime>0</TotalTime>
  <Words>2582</Words>
  <Application>Microsoft Macintosh PowerPoint</Application>
  <PresentationFormat>Widescreen</PresentationFormat>
  <Paragraphs>312</Paragraphs>
  <Slides>33</Slides>
  <Notes>30</Notes>
  <HiddenSlides>1</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33</vt:i4>
      </vt:variant>
    </vt:vector>
  </HeadingPairs>
  <TitlesOfParts>
    <vt:vector size="51" baseType="lpstr">
      <vt:lpstr>Arial</vt:lpstr>
      <vt:lpstr>Calibri</vt:lpstr>
      <vt:lpstr>Calibri Light</vt:lpstr>
      <vt:lpstr>Courier New</vt:lpstr>
      <vt:lpstr>Lexend</vt:lpstr>
      <vt:lpstr>Lexend Light Light</vt:lpstr>
      <vt:lpstr>Libre Baskerville</vt:lpstr>
      <vt:lpstr>Libre Franklin</vt:lpstr>
      <vt:lpstr>Libre Franklin Black</vt:lpstr>
      <vt:lpstr>Libre Franklin Medium</vt:lpstr>
      <vt:lpstr>TeXGyreSchola</vt:lpstr>
      <vt:lpstr>WordVisiCarriageReturn</vt:lpstr>
      <vt:lpstr>WordVisiCarriageReturn_MSFontService</vt:lpstr>
      <vt:lpstr>BRI Theme - Natural</vt:lpstr>
      <vt:lpstr>Blank Backgrounds</vt:lpstr>
      <vt:lpstr>Title &amp; Section Screens</vt:lpstr>
      <vt:lpstr>Quick Standards</vt:lpstr>
      <vt:lpstr>BRI_Jr Main</vt:lpstr>
      <vt:lpstr>Deconstructed DBQ Skills Mini-Lesson</vt:lpstr>
      <vt:lpstr>Student Materials Needed</vt:lpstr>
      <vt:lpstr>How successful was Reconstruction in addressing the challenges of rebuilding the nation and ensuring equal rights for African Americans? </vt:lpstr>
      <vt:lpstr>Reading and Annotation</vt:lpstr>
      <vt:lpstr>Document A: The Thirteenth Amendment Section 1 (1865) </vt:lpstr>
      <vt:lpstr>Document B: The Fourteenth Amendment Section 1 (1868) </vt:lpstr>
      <vt:lpstr>Document C: The Fifteenth Amendment Section 1 (1870) </vt:lpstr>
      <vt:lpstr>Document D: The Freedmen’s Bureau! (1866) </vt:lpstr>
      <vt:lpstr>Document E: Classrooms for Black Children (1866) </vt:lpstr>
      <vt:lpstr>Document F: President Johnson Veto Message of the Civil Rights Act of 1866 </vt:lpstr>
      <vt:lpstr>Document F: President Johnson Veto Message of the Civil Rights Act of 1866 </vt:lpstr>
      <vt:lpstr>Document F: President Johnson Veto Message of the Civil Rights Act of 1866 </vt:lpstr>
      <vt:lpstr>Document F: President Johnson Veto Message of the Civil Rights Act of 1866 </vt:lpstr>
      <vt:lpstr>Document G: Uncle Sam’s Thanksgiving (1869) </vt:lpstr>
      <vt:lpstr>Give One, Get One, Move On</vt:lpstr>
      <vt:lpstr>Get one, give one,  move on</vt:lpstr>
      <vt:lpstr>Get one, give one,  move on</vt:lpstr>
      <vt:lpstr>Get one, give one,  move on</vt:lpstr>
      <vt:lpstr>Get one, give one,  move on</vt:lpstr>
      <vt:lpstr>Thesis Writing</vt:lpstr>
      <vt:lpstr>Deconstructed DBQ Question</vt:lpstr>
      <vt:lpstr>A thesis is a defensible claim that establishes a line of reasoning.</vt:lpstr>
      <vt:lpstr>Examples</vt:lpstr>
      <vt:lpstr>Examples</vt:lpstr>
      <vt:lpstr>Grouping and Document Analysis</vt:lpstr>
      <vt:lpstr>Grouping</vt:lpstr>
      <vt:lpstr>Grouping</vt:lpstr>
      <vt:lpstr>Document Analysis</vt:lpstr>
      <vt:lpstr>Document Analysis</vt:lpstr>
      <vt:lpstr>Providing Evidence</vt:lpstr>
      <vt:lpstr>Providing Evidence</vt:lpstr>
      <vt:lpstr>Providing Evidence</vt:lpstr>
      <vt:lpstr>Peer Review: Choose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Erin Graybeal</dc:creator>
  <cp:lastModifiedBy>Laura Vlk</cp:lastModifiedBy>
  <cp:revision>618</cp:revision>
  <cp:lastPrinted>2019-05-09T15:13:16Z</cp:lastPrinted>
  <dcterms:created xsi:type="dcterms:W3CDTF">2025-01-27T16:11:32Z</dcterms:created>
  <dcterms:modified xsi:type="dcterms:W3CDTF">2025-09-07T04:05:56Z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0x0101000A90354301156344B9EDF14D65818FF5</vt:lpwstr>
  </property>
  <property fmtid="{D5CDD505-2E9C-101B-9397-08002B2CF9AE}" pid="3" name="MediaServiceImageTags">
    <vt:lpwstr/>
  </property>
</Properties>
</file>