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42B_91A796D3.xml" ContentType="application/vnd.ms-powerpoint.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429_5B85431E.xml" ContentType="application/vnd.ms-powerpoint.comments+xml"/>
  <Override PartName="/ppt/notesSlides/notesSlide5.xml" ContentType="application/vnd.openxmlformats-officedocument.presentationml.notesSlide+xml"/>
  <Override PartName="/ppt/comments/modernComment_431_E98FC7A5.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omments/modernComment_435_9E2557F9.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4" r:id="rId5"/>
    <p:sldMasterId id="2147483762" r:id="rId6"/>
    <p:sldMasterId id="2147483698" r:id="rId7"/>
    <p:sldMasterId id="2147483784" r:id="rId8"/>
  </p:sldMasterIdLst>
  <p:notesMasterIdLst>
    <p:notesMasterId r:id="rId28"/>
  </p:notesMasterIdLst>
  <p:handoutMasterIdLst>
    <p:handoutMasterId r:id="rId29"/>
  </p:handoutMasterIdLst>
  <p:sldIdLst>
    <p:sldId id="1107" r:id="rId9"/>
    <p:sldId id="1062" r:id="rId10"/>
    <p:sldId id="1076" r:id="rId11"/>
    <p:sldId id="1063" r:id="rId12"/>
    <p:sldId id="1149" r:id="rId13"/>
    <p:sldId id="1067" r:id="rId14"/>
    <p:sldId id="1068" r:id="rId15"/>
    <p:sldId id="1099" r:id="rId16"/>
    <p:sldId id="1065" r:id="rId17"/>
    <p:sldId id="1073" r:id="rId18"/>
    <p:sldId id="1074" r:id="rId19"/>
    <p:sldId id="1075" r:id="rId20"/>
    <p:sldId id="1064" r:id="rId21"/>
    <p:sldId id="1150" r:id="rId22"/>
    <p:sldId id="1066" r:id="rId23"/>
    <p:sldId id="1070" r:id="rId24"/>
    <p:sldId id="1151" r:id="rId25"/>
    <p:sldId id="1071" r:id="rId26"/>
    <p:sldId id="107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837518-1401-5F33-B076-B184D9B3687C}" name="Stan Swim" initials="SS" userId="S::sswim@billofrightsinstitute.org::98895851-68f3-4aa3-b0d2-2f24d06848ff" providerId="AD"/>
  <p188:author id="{7BB5B624-817E-28CB-6F7B-126769F7FA03}" name="Rachel Wildavsky" initials="RW" userId="S::rwildavsky@billofrightsinstitute.org::1ae7d705-a5f8-4d13-abdb-e7143b8b5103" providerId="AD"/>
  <p188:author id="{55140739-96CF-BEE8-CC94-AB4B3BA57C69}" name="David Bobb" initials="DB" userId="S::dbobb@billofrightsinstitute.org::6318a34a-c3f6-4f1d-8728-f6362b5a9ad8" providerId="AD"/>
  <p188:author id="{285F9F84-12B5-FEA8-6756-4C2BFCE17300}" name="Erin Graybeal" initials="EG" userId="S::egraybeal@mybri.org::04195609-3053-4e4e-b9c6-884b3aa4dcb0" providerId="AD"/>
  <p188:author id="{DC590D86-7A5C-EF21-5EC9-45D39E84125A}" name="Allison Ferriell" initials="AF" userId="S::aferriell@mybri.org::fa87335f-c467-41f5-a65e-043cbb5b478a" providerId="AD"/>
  <p188:author id="{ABF70EE6-7A23-F048-A0A5-EF7E8A37CCDC}" name="Michelle  Easley" initials="ME" userId="S::measley@mybri.org::44cda6cc-2010-4ff9-9797-9bef3e6ef67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C42"/>
    <a:srgbClr val="364B9F"/>
    <a:srgbClr val="F0583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2739B6-B880-7771-5C23-7D14C9EEAD93}" v="168" dt="2025-07-22T01:55:36.842"/>
    <p1510:client id="{65C716F7-D92D-6144-5C3F-62700F964070}" v="12" dt="2025-07-23T20:49:10.3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n Graybeal" userId="S::egraybeal@mybri.org::04195609-3053-4e4e-b9c6-884b3aa4dcb0" providerId="AD" clId="Web-{212739B6-B880-7771-5C23-7D14C9EEAD93}"/>
    <pc:docChg chg="addSld modSld sldOrd">
      <pc:chgData name="Erin Graybeal" userId="S::egraybeal@mybri.org::04195609-3053-4e4e-b9c6-884b3aa4dcb0" providerId="AD" clId="Web-{212739B6-B880-7771-5C23-7D14C9EEAD93}" dt="2025-07-22T01:55:33.717" v="177"/>
      <pc:docMkLst>
        <pc:docMk/>
      </pc:docMkLst>
      <pc:sldChg chg="modSp">
        <pc:chgData name="Erin Graybeal" userId="S::egraybeal@mybri.org::04195609-3053-4e4e-b9c6-884b3aa4dcb0" providerId="AD" clId="Web-{212739B6-B880-7771-5C23-7D14C9EEAD93}" dt="2025-07-22T01:46:09.446" v="133"/>
        <pc:sldMkLst>
          <pc:docMk/>
          <pc:sldMk cId="1535460126" sldId="1065"/>
        </pc:sldMkLst>
        <pc:graphicFrameChg chg="mod modGraphic">
          <ac:chgData name="Erin Graybeal" userId="S::egraybeal@mybri.org::04195609-3053-4e4e-b9c6-884b3aa4dcb0" providerId="AD" clId="Web-{212739B6-B880-7771-5C23-7D14C9EEAD93}" dt="2025-07-22T01:46:09.446" v="133"/>
          <ac:graphicFrameMkLst>
            <pc:docMk/>
            <pc:sldMk cId="1535460126" sldId="1065"/>
            <ac:graphicFrameMk id="5" creationId="{D5B37811-F7EC-AB05-6E1E-E2ACB7C02291}"/>
          </ac:graphicFrameMkLst>
        </pc:graphicFrameChg>
      </pc:sldChg>
      <pc:sldChg chg="modSp modCm">
        <pc:chgData name="Erin Graybeal" userId="S::egraybeal@mybri.org::04195609-3053-4e4e-b9c6-884b3aa4dcb0" providerId="AD" clId="Web-{212739B6-B880-7771-5C23-7D14C9EEAD93}" dt="2025-07-22T01:44:18.524" v="5" actId="20577"/>
        <pc:sldMkLst>
          <pc:docMk/>
          <pc:sldMk cId="2443679443" sldId="1067"/>
        </pc:sldMkLst>
        <pc:spChg chg="mod">
          <ac:chgData name="Erin Graybeal" userId="S::egraybeal@mybri.org::04195609-3053-4e4e-b9c6-884b3aa4dcb0" providerId="AD" clId="Web-{212739B6-B880-7771-5C23-7D14C9EEAD93}" dt="2025-07-22T01:44:13.067" v="0" actId="20577"/>
          <ac:spMkLst>
            <pc:docMk/>
            <pc:sldMk cId="2443679443" sldId="1067"/>
            <ac:spMk id="2" creationId="{C53D6285-C8A1-1E04-9F28-D325C6D50A25}"/>
          </ac:spMkLst>
        </pc:spChg>
        <pc:graphicFrameChg chg="modGraphic">
          <ac:chgData name="Erin Graybeal" userId="S::egraybeal@mybri.org::04195609-3053-4e4e-b9c6-884b3aa4dcb0" providerId="AD" clId="Web-{212739B6-B880-7771-5C23-7D14C9EEAD93}" dt="2025-07-22T01:44:18.524" v="5" actId="20577"/>
          <ac:graphicFrameMkLst>
            <pc:docMk/>
            <pc:sldMk cId="2443679443" sldId="1067"/>
            <ac:graphicFrameMk id="6" creationId="{DCCAD03A-13E4-66EC-71EE-0036372AE7C8}"/>
          </ac:graphicFrameMkLst>
        </pc:graphicFrameChg>
        <pc:extLst>
          <p:ext xmlns:p="http://schemas.openxmlformats.org/presentationml/2006/main" uri="{D6D511B9-2390-475A-947B-AFAB55BFBCF1}">
            <pc226:cmChg xmlns:pc226="http://schemas.microsoft.com/office/powerpoint/2022/06/main/command" chg="mod">
              <pc226:chgData name="Erin Graybeal" userId="S::egraybeal@mybri.org::04195609-3053-4e4e-b9c6-884b3aa4dcb0" providerId="AD" clId="Web-{212739B6-B880-7771-5C23-7D14C9EEAD93}" dt="2025-07-22T01:44:13.067" v="0" actId="20577"/>
              <pc2:cmMkLst xmlns:pc2="http://schemas.microsoft.com/office/powerpoint/2019/9/main/command">
                <pc:docMk/>
                <pc:sldMk cId="2443679443" sldId="1067"/>
                <pc2:cmMk id="{DCD0EEFA-265A-437E-A890-6B1EB3D69957}"/>
              </pc2:cmMkLst>
            </pc226:cmChg>
          </p:ext>
        </pc:extLst>
      </pc:sldChg>
      <pc:sldChg chg="modSp modCm">
        <pc:chgData name="Erin Graybeal" userId="S::egraybeal@mybri.org::04195609-3053-4e4e-b9c6-884b3aa4dcb0" providerId="AD" clId="Web-{212739B6-B880-7771-5C23-7D14C9EEAD93}" dt="2025-07-22T01:47:01.915" v="171"/>
        <pc:sldMkLst>
          <pc:docMk/>
          <pc:sldMk cId="3918514085" sldId="1073"/>
        </pc:sldMkLst>
        <pc:graphicFrameChg chg="mod modGraphic">
          <ac:chgData name="Erin Graybeal" userId="S::egraybeal@mybri.org::04195609-3053-4e4e-b9c6-884b3aa4dcb0" providerId="AD" clId="Web-{212739B6-B880-7771-5C23-7D14C9EEAD93}" dt="2025-07-22T01:47:01.915" v="171"/>
          <ac:graphicFrameMkLst>
            <pc:docMk/>
            <pc:sldMk cId="3918514085" sldId="1073"/>
            <ac:graphicFrameMk id="3" creationId="{DB42BBD1-7DA9-E1EB-8FB3-DD79ABF86523}"/>
          </ac:graphicFrameMkLst>
        </pc:graphicFrameChg>
        <pc:extLst>
          <p:ext xmlns:p="http://schemas.openxmlformats.org/presentationml/2006/main" uri="{D6D511B9-2390-475A-947B-AFAB55BFBCF1}">
            <pc226:cmChg xmlns:pc226="http://schemas.microsoft.com/office/powerpoint/2022/06/main/command" chg="mod">
              <pc226:chgData name="Erin Graybeal" userId="S::egraybeal@mybri.org::04195609-3053-4e4e-b9c6-884b3aa4dcb0" providerId="AD" clId="Web-{212739B6-B880-7771-5C23-7D14C9EEAD93}" dt="2025-07-22T01:46:58.555" v="168"/>
              <pc2:cmMkLst xmlns:pc2="http://schemas.microsoft.com/office/powerpoint/2019/9/main/command">
                <pc:docMk/>
                <pc:sldMk cId="3918514085" sldId="1073"/>
                <pc2:cmMk id="{07A85A81-3F1B-435C-86F2-903A7BF15369}"/>
              </pc2:cmMkLst>
            </pc226:cmChg>
          </p:ext>
        </pc:extLst>
      </pc:sldChg>
      <pc:sldChg chg="modSp modCm">
        <pc:chgData name="Erin Graybeal" userId="S::egraybeal@mybri.org::04195609-3053-4e4e-b9c6-884b3aa4dcb0" providerId="AD" clId="Web-{212739B6-B880-7771-5C23-7D14C9EEAD93}" dt="2025-07-22T01:47:31.430" v="175" actId="20577"/>
        <pc:sldMkLst>
          <pc:docMk/>
          <pc:sldMk cId="2653247481" sldId="1077"/>
        </pc:sldMkLst>
        <pc:spChg chg="mod">
          <ac:chgData name="Erin Graybeal" userId="S::egraybeal@mybri.org::04195609-3053-4e4e-b9c6-884b3aa4dcb0" providerId="AD" clId="Web-{212739B6-B880-7771-5C23-7D14C9EEAD93}" dt="2025-07-22T01:47:31.430" v="175" actId="20577"/>
          <ac:spMkLst>
            <pc:docMk/>
            <pc:sldMk cId="2653247481" sldId="1077"/>
            <ac:spMk id="3" creationId="{7EB633B6-E336-4D6D-9E3D-353A1426AACA}"/>
          </ac:spMkLst>
        </pc:spChg>
        <pc:extLst>
          <p:ext xmlns:p="http://schemas.openxmlformats.org/presentationml/2006/main" uri="{D6D511B9-2390-475A-947B-AFAB55BFBCF1}">
            <pc226:cmChg xmlns:pc226="http://schemas.microsoft.com/office/powerpoint/2022/06/main/command" chg="mod">
              <pc226:chgData name="Erin Graybeal" userId="S::egraybeal@mybri.org::04195609-3053-4e4e-b9c6-884b3aa4dcb0" providerId="AD" clId="Web-{212739B6-B880-7771-5C23-7D14C9EEAD93}" dt="2025-07-22T01:47:19.665" v="173" actId="20577"/>
              <pc2:cmMkLst xmlns:pc2="http://schemas.microsoft.com/office/powerpoint/2019/9/main/command">
                <pc:docMk/>
                <pc:sldMk cId="2653247481" sldId="1077"/>
                <pc2:cmMk id="{72E2D761-540F-4252-970F-C82B03363F25}"/>
              </pc2:cmMkLst>
            </pc226:cmChg>
          </p:ext>
        </pc:extLst>
      </pc:sldChg>
      <pc:sldChg chg="add ord">
        <pc:chgData name="Erin Graybeal" userId="S::egraybeal@mybri.org::04195609-3053-4e4e-b9c6-884b3aa4dcb0" providerId="AD" clId="Web-{212739B6-B880-7771-5C23-7D14C9EEAD93}" dt="2025-07-22T01:55:33.717" v="177"/>
        <pc:sldMkLst>
          <pc:docMk/>
          <pc:sldMk cId="1858678180" sldId="1107"/>
        </pc:sldMkLst>
      </pc:sldChg>
      <pc:sldMasterChg chg="addSldLayout">
        <pc:chgData name="Erin Graybeal" userId="S::egraybeal@mybri.org::04195609-3053-4e4e-b9c6-884b3aa4dcb0" providerId="AD" clId="Web-{212739B6-B880-7771-5C23-7D14C9EEAD93}" dt="2025-07-22T01:55:28.170" v="176"/>
        <pc:sldMasterMkLst>
          <pc:docMk/>
          <pc:sldMasterMk cId="3542257644" sldId="2147483664"/>
        </pc:sldMasterMkLst>
        <pc:sldLayoutChg chg="add replId">
          <pc:chgData name="Erin Graybeal" userId="S::egraybeal@mybri.org::04195609-3053-4e4e-b9c6-884b3aa4dcb0" providerId="AD" clId="Web-{212739B6-B880-7771-5C23-7D14C9EEAD93}" dt="2025-07-22T01:55:28.170" v="176"/>
          <pc:sldLayoutMkLst>
            <pc:docMk/>
            <pc:sldMasterMk cId="3542257644" sldId="2147483664"/>
            <pc:sldLayoutMk cId="679878262" sldId="2147483813"/>
          </pc:sldLayoutMkLst>
        </pc:sldLayoutChg>
      </pc:sldMasterChg>
    </pc:docChg>
  </pc:docChgLst>
  <pc:docChgLst>
    <pc:chgData name="Allison Ferriell" userId="S::aferriell@mybri.org::fa87335f-c467-41f5-a65e-043cbb5b478a" providerId="AD" clId="Web-{39C2E7F6-CEE7-42DC-C715-6781DF88FF1D}"/>
    <pc:docChg chg="mod">
      <pc:chgData name="Allison Ferriell" userId="S::aferriell@mybri.org::fa87335f-c467-41f5-a65e-043cbb5b478a" providerId="AD" clId="Web-{39C2E7F6-CEE7-42DC-C715-6781DF88FF1D}" dt="2025-07-14T22:04:31.188" v="0"/>
      <pc:docMkLst>
        <pc:docMk/>
      </pc:docMkLst>
    </pc:docChg>
  </pc:docChgLst>
  <pc:docChgLst>
    <pc:chgData name="Erin Graybeal" userId="S::egraybeal@mybri.org::04195609-3053-4e4e-b9c6-884b3aa4dcb0" providerId="AD" clId="Web-{E1EF15AA-E409-59FA-3BE1-0C9C8D029D68}"/>
    <pc:docChg chg="addSld delSld modSld sldOrd">
      <pc:chgData name="Erin Graybeal" userId="S::egraybeal@mybri.org::04195609-3053-4e4e-b9c6-884b3aa4dcb0" providerId="AD" clId="Web-{E1EF15AA-E409-59FA-3BE1-0C9C8D029D68}" dt="2025-07-14T14:46:25.845" v="198" actId="1076"/>
      <pc:docMkLst>
        <pc:docMk/>
      </pc:docMkLst>
      <pc:sldChg chg="addSp delSp modSp">
        <pc:chgData name="Erin Graybeal" userId="S::egraybeal@mybri.org::04195609-3053-4e4e-b9c6-884b3aa4dcb0" providerId="AD" clId="Web-{E1EF15AA-E409-59FA-3BE1-0C9C8D029D68}" dt="2025-07-14T14:17:20.344" v="29" actId="20577"/>
        <pc:sldMkLst>
          <pc:docMk/>
          <pc:sldMk cId="1396345707" sldId="1064"/>
        </pc:sldMkLst>
        <pc:spChg chg="mod">
          <ac:chgData name="Erin Graybeal" userId="S::egraybeal@mybri.org::04195609-3053-4e4e-b9c6-884b3aa4dcb0" providerId="AD" clId="Web-{E1EF15AA-E409-59FA-3BE1-0C9C8D029D68}" dt="2025-07-14T14:17:17.094" v="28" actId="1076"/>
          <ac:spMkLst>
            <pc:docMk/>
            <pc:sldMk cId="1396345707" sldId="1064"/>
            <ac:spMk id="2" creationId="{EAC3E69F-30FB-C358-8006-830660C796B1}"/>
          </ac:spMkLst>
        </pc:spChg>
        <pc:spChg chg="mod">
          <ac:chgData name="Erin Graybeal" userId="S::egraybeal@mybri.org::04195609-3053-4e4e-b9c6-884b3aa4dcb0" providerId="AD" clId="Web-{E1EF15AA-E409-59FA-3BE1-0C9C8D029D68}" dt="2025-07-14T14:17:20.344" v="29" actId="20577"/>
          <ac:spMkLst>
            <pc:docMk/>
            <pc:sldMk cId="1396345707" sldId="1064"/>
            <ac:spMk id="4" creationId="{4486708F-B261-D1D5-4DDB-1BB8B28C58B8}"/>
          </ac:spMkLst>
        </pc:spChg>
        <pc:picChg chg="add mod ord">
          <ac:chgData name="Erin Graybeal" userId="S::egraybeal@mybri.org::04195609-3053-4e4e-b9c6-884b3aa4dcb0" providerId="AD" clId="Web-{E1EF15AA-E409-59FA-3BE1-0C9C8D029D68}" dt="2025-07-14T14:16:38.329" v="25" actId="1076"/>
          <ac:picMkLst>
            <pc:docMk/>
            <pc:sldMk cId="1396345707" sldId="1064"/>
            <ac:picMk id="9" creationId="{0BF64610-C9AC-A499-2875-E299F006A757}"/>
          </ac:picMkLst>
        </pc:picChg>
      </pc:sldChg>
      <pc:sldChg chg="modSp">
        <pc:chgData name="Erin Graybeal" userId="S::egraybeal@mybri.org::04195609-3053-4e4e-b9c6-884b3aa4dcb0" providerId="AD" clId="Web-{E1EF15AA-E409-59FA-3BE1-0C9C8D029D68}" dt="2025-07-14T14:45:23.142" v="174"/>
        <pc:sldMkLst>
          <pc:docMk/>
          <pc:sldMk cId="1535460126" sldId="1065"/>
        </pc:sldMkLst>
        <pc:graphicFrameChg chg="mod modGraphic">
          <ac:chgData name="Erin Graybeal" userId="S::egraybeal@mybri.org::04195609-3053-4e4e-b9c6-884b3aa4dcb0" providerId="AD" clId="Web-{E1EF15AA-E409-59FA-3BE1-0C9C8D029D68}" dt="2025-07-14T14:45:23.142" v="174"/>
          <ac:graphicFrameMkLst>
            <pc:docMk/>
            <pc:sldMk cId="1535460126" sldId="1065"/>
            <ac:graphicFrameMk id="5" creationId="{D5B37811-F7EC-AB05-6E1E-E2ACB7C02291}"/>
          </ac:graphicFrameMkLst>
        </pc:graphicFrameChg>
      </pc:sldChg>
      <pc:sldChg chg="addSp delSp modSp">
        <pc:chgData name="Erin Graybeal" userId="S::egraybeal@mybri.org::04195609-3053-4e4e-b9c6-884b3aa4dcb0" providerId="AD" clId="Web-{E1EF15AA-E409-59FA-3BE1-0C9C8D029D68}" dt="2025-07-14T14:20:16.202" v="56" actId="1076"/>
        <pc:sldMkLst>
          <pc:docMk/>
          <pc:sldMk cId="32269144" sldId="1066"/>
        </pc:sldMkLst>
        <pc:picChg chg="add mod">
          <ac:chgData name="Erin Graybeal" userId="S::egraybeal@mybri.org::04195609-3053-4e4e-b9c6-884b3aa4dcb0" providerId="AD" clId="Web-{E1EF15AA-E409-59FA-3BE1-0C9C8D029D68}" dt="2025-07-14T14:20:16.202" v="56" actId="1076"/>
          <ac:picMkLst>
            <pc:docMk/>
            <pc:sldMk cId="32269144" sldId="1066"/>
            <ac:picMk id="29" creationId="{C0E7F10F-DEF5-227E-B121-6CF6A58BA380}"/>
          </ac:picMkLst>
        </pc:picChg>
      </pc:sldChg>
      <pc:sldChg chg="del modNotes">
        <pc:chgData name="Erin Graybeal" userId="S::egraybeal@mybri.org::04195609-3053-4e4e-b9c6-884b3aa4dcb0" providerId="AD" clId="Web-{E1EF15AA-E409-59FA-3BE1-0C9C8D029D68}" dt="2025-07-14T14:19:08.843" v="51"/>
        <pc:sldMkLst>
          <pc:docMk/>
          <pc:sldMk cId="1336206162" sldId="1069"/>
        </pc:sldMkLst>
      </pc:sldChg>
      <pc:sldChg chg="modSp modNotes">
        <pc:chgData name="Erin Graybeal" userId="S::egraybeal@mybri.org::04195609-3053-4e4e-b9c6-884b3aa4dcb0" providerId="AD" clId="Web-{E1EF15AA-E409-59FA-3BE1-0C9C8D029D68}" dt="2025-07-14T14:26:24.871" v="158"/>
        <pc:sldMkLst>
          <pc:docMk/>
          <pc:sldMk cId="794669821" sldId="1071"/>
        </pc:sldMkLst>
        <pc:graphicFrameChg chg="modGraphic">
          <ac:chgData name="Erin Graybeal" userId="S::egraybeal@mybri.org::04195609-3053-4e4e-b9c6-884b3aa4dcb0" providerId="AD" clId="Web-{E1EF15AA-E409-59FA-3BE1-0C9C8D029D68}" dt="2025-07-14T14:24:55.559" v="111"/>
          <ac:graphicFrameMkLst>
            <pc:docMk/>
            <pc:sldMk cId="794669821" sldId="1071"/>
            <ac:graphicFrameMk id="4" creationId="{88DFD83F-280C-B809-DB01-A64B27F989F8}"/>
          </ac:graphicFrameMkLst>
        </pc:graphicFrameChg>
      </pc:sldChg>
      <pc:sldChg chg="del modNotes">
        <pc:chgData name="Erin Graybeal" userId="S::egraybeal@mybri.org::04195609-3053-4e4e-b9c6-884b3aa4dcb0" providerId="AD" clId="Web-{E1EF15AA-E409-59FA-3BE1-0C9C8D029D68}" dt="2025-07-14T14:24:46.153" v="110"/>
        <pc:sldMkLst>
          <pc:docMk/>
          <pc:sldMk cId="908802988" sldId="1072"/>
        </pc:sldMkLst>
      </pc:sldChg>
      <pc:sldChg chg="modSp">
        <pc:chgData name="Erin Graybeal" userId="S::egraybeal@mybri.org::04195609-3053-4e4e-b9c6-884b3aa4dcb0" providerId="AD" clId="Web-{E1EF15AA-E409-59FA-3BE1-0C9C8D029D68}" dt="2025-07-14T14:45:42.689" v="183"/>
        <pc:sldMkLst>
          <pc:docMk/>
          <pc:sldMk cId="3918514085" sldId="1073"/>
        </pc:sldMkLst>
        <pc:graphicFrameChg chg="mod modGraphic">
          <ac:chgData name="Erin Graybeal" userId="S::egraybeal@mybri.org::04195609-3053-4e4e-b9c6-884b3aa4dcb0" providerId="AD" clId="Web-{E1EF15AA-E409-59FA-3BE1-0C9C8D029D68}" dt="2025-07-14T14:45:42.689" v="183"/>
          <ac:graphicFrameMkLst>
            <pc:docMk/>
            <pc:sldMk cId="3918514085" sldId="1073"/>
            <ac:graphicFrameMk id="3" creationId="{DB42BBD1-7DA9-E1EB-8FB3-DD79ABF86523}"/>
          </ac:graphicFrameMkLst>
        </pc:graphicFrameChg>
      </pc:sldChg>
      <pc:sldChg chg="modSp">
        <pc:chgData name="Erin Graybeal" userId="S::egraybeal@mybri.org::04195609-3053-4e4e-b9c6-884b3aa4dcb0" providerId="AD" clId="Web-{E1EF15AA-E409-59FA-3BE1-0C9C8D029D68}" dt="2025-07-14T14:46:09.267" v="190" actId="1076"/>
        <pc:sldMkLst>
          <pc:docMk/>
          <pc:sldMk cId="1341194887" sldId="1074"/>
        </pc:sldMkLst>
        <pc:graphicFrameChg chg="mod modGraphic">
          <ac:chgData name="Erin Graybeal" userId="S::egraybeal@mybri.org::04195609-3053-4e4e-b9c6-884b3aa4dcb0" providerId="AD" clId="Web-{E1EF15AA-E409-59FA-3BE1-0C9C8D029D68}" dt="2025-07-14T14:46:09.267" v="190" actId="1076"/>
          <ac:graphicFrameMkLst>
            <pc:docMk/>
            <pc:sldMk cId="1341194887" sldId="1074"/>
            <ac:graphicFrameMk id="5" creationId="{C665C607-327A-52BD-F14C-6EEDC33C6609}"/>
          </ac:graphicFrameMkLst>
        </pc:graphicFrameChg>
      </pc:sldChg>
      <pc:sldChg chg="modSp">
        <pc:chgData name="Erin Graybeal" userId="S::egraybeal@mybri.org::04195609-3053-4e4e-b9c6-884b3aa4dcb0" providerId="AD" clId="Web-{E1EF15AA-E409-59FA-3BE1-0C9C8D029D68}" dt="2025-07-14T14:46:25.845" v="198" actId="1076"/>
        <pc:sldMkLst>
          <pc:docMk/>
          <pc:sldMk cId="2474806059" sldId="1075"/>
        </pc:sldMkLst>
        <pc:graphicFrameChg chg="mod modGraphic">
          <ac:chgData name="Erin Graybeal" userId="S::egraybeal@mybri.org::04195609-3053-4e4e-b9c6-884b3aa4dcb0" providerId="AD" clId="Web-{E1EF15AA-E409-59FA-3BE1-0C9C8D029D68}" dt="2025-07-14T14:46:25.845" v="198" actId="1076"/>
          <ac:graphicFrameMkLst>
            <pc:docMk/>
            <pc:sldMk cId="2474806059" sldId="1075"/>
            <ac:graphicFrameMk id="3" creationId="{4A492576-64E2-5F06-F709-4CE98E9DEFC5}"/>
          </ac:graphicFrameMkLst>
        </pc:graphicFrameChg>
      </pc:sldChg>
      <pc:sldChg chg="modSp">
        <pc:chgData name="Erin Graybeal" userId="S::egraybeal@mybri.org::04195609-3053-4e4e-b9c6-884b3aa4dcb0" providerId="AD" clId="Web-{E1EF15AA-E409-59FA-3BE1-0C9C8D029D68}" dt="2025-07-14T14:33:44.726" v="166" actId="20577"/>
        <pc:sldMkLst>
          <pc:docMk/>
          <pc:sldMk cId="1424294669" sldId="1076"/>
        </pc:sldMkLst>
        <pc:graphicFrameChg chg="modGraphic">
          <ac:chgData name="Erin Graybeal" userId="S::egraybeal@mybri.org::04195609-3053-4e4e-b9c6-884b3aa4dcb0" providerId="AD" clId="Web-{E1EF15AA-E409-59FA-3BE1-0C9C8D029D68}" dt="2025-07-14T14:33:44.726" v="166" actId="20577"/>
          <ac:graphicFrameMkLst>
            <pc:docMk/>
            <pc:sldMk cId="1424294669" sldId="1076"/>
            <ac:graphicFrameMk id="5" creationId="{0682FCFC-273E-6A4A-A409-C5002F3E48C4}"/>
          </ac:graphicFrameMkLst>
        </pc:graphicFrameChg>
      </pc:sldChg>
      <pc:sldChg chg="addSp modSp add mod replId modShow modNotes">
        <pc:chgData name="Erin Graybeal" userId="S::egraybeal@mybri.org::04195609-3053-4e4e-b9c6-884b3aa4dcb0" providerId="AD" clId="Web-{E1EF15AA-E409-59FA-3BE1-0C9C8D029D68}" dt="2025-07-14T14:19:12.874" v="52"/>
        <pc:sldMkLst>
          <pc:docMk/>
          <pc:sldMk cId="2448931587" sldId="1150"/>
        </pc:sldMkLst>
        <pc:spChg chg="add mod">
          <ac:chgData name="Erin Graybeal" userId="S::egraybeal@mybri.org::04195609-3053-4e4e-b9c6-884b3aa4dcb0" providerId="AD" clId="Web-{E1EF15AA-E409-59FA-3BE1-0C9C8D029D68}" dt="2025-07-14T14:18:02.922" v="38" actId="1076"/>
          <ac:spMkLst>
            <pc:docMk/>
            <pc:sldMk cId="2448931587" sldId="1150"/>
            <ac:spMk id="3" creationId="{FA70AFED-064C-0C57-EEB6-9CC9704C0079}"/>
          </ac:spMkLst>
        </pc:spChg>
        <pc:spChg chg="add mod">
          <ac:chgData name="Erin Graybeal" userId="S::egraybeal@mybri.org::04195609-3053-4e4e-b9c6-884b3aa4dcb0" providerId="AD" clId="Web-{E1EF15AA-E409-59FA-3BE1-0C9C8D029D68}" dt="2025-07-14T14:18:41.547" v="47" actId="14100"/>
          <ac:spMkLst>
            <pc:docMk/>
            <pc:sldMk cId="2448931587" sldId="1150"/>
            <ac:spMk id="5" creationId="{14DE88E0-D43B-DC31-88F0-6BEE07296DD5}"/>
          </ac:spMkLst>
        </pc:spChg>
        <pc:picChg chg="mod">
          <ac:chgData name="Erin Graybeal" userId="S::egraybeal@mybri.org::04195609-3053-4e4e-b9c6-884b3aa4dcb0" providerId="AD" clId="Web-{E1EF15AA-E409-59FA-3BE1-0C9C8D029D68}" dt="2025-07-14T14:18:00.797" v="37" actId="1076"/>
          <ac:picMkLst>
            <pc:docMk/>
            <pc:sldMk cId="2448931587" sldId="1150"/>
            <ac:picMk id="9" creationId="{4D9CB26E-3E9E-43B9-AB80-051CF61493F0}"/>
          </ac:picMkLst>
        </pc:picChg>
      </pc:sldChg>
      <pc:sldChg chg="addSp delSp modSp add mod ord replId addAnim delAnim modShow modNotes">
        <pc:chgData name="Erin Graybeal" userId="S::egraybeal@mybri.org::04195609-3053-4e4e-b9c6-884b3aa4dcb0" providerId="AD" clId="Web-{E1EF15AA-E409-59FA-3BE1-0C9C8D029D68}" dt="2025-07-14T14:26:28.558" v="159"/>
        <pc:sldMkLst>
          <pc:docMk/>
          <pc:sldMk cId="1212232" sldId="1151"/>
        </pc:sldMkLst>
        <pc:spChg chg="add mod">
          <ac:chgData name="Erin Graybeal" userId="S::egraybeal@mybri.org::04195609-3053-4e4e-b9c6-884b3aa4dcb0" providerId="AD" clId="Web-{E1EF15AA-E409-59FA-3BE1-0C9C8D029D68}" dt="2025-07-14T14:24:38.747" v="108" actId="1076"/>
          <ac:spMkLst>
            <pc:docMk/>
            <pc:sldMk cId="1212232" sldId="1151"/>
            <ac:spMk id="5" creationId="{9E4EE8A8-DCFD-6D4A-C387-92BF8337F94E}"/>
          </ac:spMkLst>
        </pc:spChg>
        <pc:spChg chg="add mod">
          <ac:chgData name="Erin Graybeal" userId="S::egraybeal@mybri.org::04195609-3053-4e4e-b9c6-884b3aa4dcb0" providerId="AD" clId="Web-{E1EF15AA-E409-59FA-3BE1-0C9C8D029D68}" dt="2025-07-14T14:22:27.248" v="77" actId="1076"/>
          <ac:spMkLst>
            <pc:docMk/>
            <pc:sldMk cId="1212232" sldId="1151"/>
            <ac:spMk id="11" creationId="{E97FC167-7FDD-87A0-A859-D98B32326FC5}"/>
          </ac:spMkLst>
        </pc:spChg>
        <pc:spChg chg="add mod">
          <ac:chgData name="Erin Graybeal" userId="S::egraybeal@mybri.org::04195609-3053-4e4e-b9c6-884b3aa4dcb0" providerId="AD" clId="Web-{E1EF15AA-E409-59FA-3BE1-0C9C8D029D68}" dt="2025-07-14T14:24:41.356" v="109" actId="1076"/>
          <ac:spMkLst>
            <pc:docMk/>
            <pc:sldMk cId="1212232" sldId="1151"/>
            <ac:spMk id="13" creationId="{59E2799D-1390-317A-A34F-77A967424CE5}"/>
          </ac:spMkLst>
        </pc:spChg>
        <pc:spChg chg="add mod">
          <ac:chgData name="Erin Graybeal" userId="S::egraybeal@mybri.org::04195609-3053-4e4e-b9c6-884b3aa4dcb0" providerId="AD" clId="Web-{E1EF15AA-E409-59FA-3BE1-0C9C8D029D68}" dt="2025-07-14T14:24:36.153" v="107" actId="1076"/>
          <ac:spMkLst>
            <pc:docMk/>
            <pc:sldMk cId="1212232" sldId="1151"/>
            <ac:spMk id="16" creationId="{4B686936-D35A-6C3E-AF22-B14C23BD8E55}"/>
          </ac:spMkLst>
        </pc:spChg>
        <pc:spChg chg="add mod">
          <ac:chgData name="Erin Graybeal" userId="S::egraybeal@mybri.org::04195609-3053-4e4e-b9c6-884b3aa4dcb0" providerId="AD" clId="Web-{E1EF15AA-E409-59FA-3BE1-0C9C8D029D68}" dt="2025-07-14T14:23:59.638" v="99" actId="14100"/>
          <ac:spMkLst>
            <pc:docMk/>
            <pc:sldMk cId="1212232" sldId="1151"/>
            <ac:spMk id="17" creationId="{0C8A9A0E-8BD8-AABE-2882-E1A2092C7BEE}"/>
          </ac:spMkLst>
        </pc:spChg>
        <pc:spChg chg="add mod">
          <ac:chgData name="Erin Graybeal" userId="S::egraybeal@mybri.org::04195609-3053-4e4e-b9c6-884b3aa4dcb0" providerId="AD" clId="Web-{E1EF15AA-E409-59FA-3BE1-0C9C8D029D68}" dt="2025-07-14T14:24:32.856" v="106" actId="1076"/>
          <ac:spMkLst>
            <pc:docMk/>
            <pc:sldMk cId="1212232" sldId="1151"/>
            <ac:spMk id="19" creationId="{6DE16071-BD56-54BC-1A8A-31A329F31DF3}"/>
          </ac:spMkLst>
        </pc:spChg>
        <pc:picChg chg="mod">
          <ac:chgData name="Erin Graybeal" userId="S::egraybeal@mybri.org::04195609-3053-4e4e-b9c6-884b3aa4dcb0" providerId="AD" clId="Web-{E1EF15AA-E409-59FA-3BE1-0C9C8D029D68}" dt="2025-07-14T14:22:15.263" v="75" actId="1076"/>
          <ac:picMkLst>
            <pc:docMk/>
            <pc:sldMk cId="1212232" sldId="1151"/>
            <ac:picMk id="9" creationId="{BD357595-2D96-60A2-1740-DDA29D6D2641}"/>
          </ac:picMkLst>
        </pc:picChg>
      </pc:sldChg>
    </pc:docChg>
  </pc:docChgLst>
  <pc:docChgLst>
    <pc:chgData name="Erin Graybeal" userId="S::egraybeal@mybri.org::04195609-3053-4e4e-b9c6-884b3aa4dcb0" providerId="AD" clId="Web-{1CA62FC5-5805-5348-6B2F-825B7B2975F4}"/>
    <pc:docChg chg="addSld modSld sldOrd">
      <pc:chgData name="Erin Graybeal" userId="S::egraybeal@mybri.org::04195609-3053-4e4e-b9c6-884b3aa4dcb0" providerId="AD" clId="Web-{1CA62FC5-5805-5348-6B2F-825B7B2975F4}" dt="2025-07-11T20:10:28.983" v="83"/>
      <pc:docMkLst>
        <pc:docMk/>
      </pc:docMkLst>
      <pc:sldChg chg="modSp mod setBg">
        <pc:chgData name="Erin Graybeal" userId="S::egraybeal@mybri.org::04195609-3053-4e4e-b9c6-884b3aa4dcb0" providerId="AD" clId="Web-{1CA62FC5-5805-5348-6B2F-825B7B2975F4}" dt="2025-07-11T18:54:38.898" v="2" actId="20577"/>
        <pc:sldMkLst>
          <pc:docMk/>
          <pc:sldMk cId="1010752079" sldId="1062"/>
        </pc:sldMkLst>
        <pc:spChg chg="mod">
          <ac:chgData name="Erin Graybeal" userId="S::egraybeal@mybri.org::04195609-3053-4e4e-b9c6-884b3aa4dcb0" providerId="AD" clId="Web-{1CA62FC5-5805-5348-6B2F-825B7B2975F4}" dt="2025-07-11T18:54:38.898" v="2" actId="20577"/>
          <ac:spMkLst>
            <pc:docMk/>
            <pc:sldMk cId="1010752079" sldId="1062"/>
            <ac:spMk id="2" creationId="{3A87CB71-D41F-43CE-ABCC-75BA9EB21A62}"/>
          </ac:spMkLst>
        </pc:spChg>
        <pc:spChg chg="mod">
          <ac:chgData name="Erin Graybeal" userId="S::egraybeal@mybri.org::04195609-3053-4e4e-b9c6-884b3aa4dcb0" providerId="AD" clId="Web-{1CA62FC5-5805-5348-6B2F-825B7B2975F4}" dt="2025-07-11T18:54:32.851" v="1" actId="20577"/>
          <ac:spMkLst>
            <pc:docMk/>
            <pc:sldMk cId="1010752079" sldId="1062"/>
            <ac:spMk id="3" creationId="{75AC2037-0681-0388-7046-83A702434E03}"/>
          </ac:spMkLst>
        </pc:spChg>
      </pc:sldChg>
      <pc:sldChg chg="modSp mod setBg">
        <pc:chgData name="Erin Graybeal" userId="S::egraybeal@mybri.org::04195609-3053-4e4e-b9c6-884b3aa4dcb0" providerId="AD" clId="Web-{1CA62FC5-5805-5348-6B2F-825B7B2975F4}" dt="2025-07-11T18:55:07.539" v="6"/>
        <pc:sldMkLst>
          <pc:docMk/>
          <pc:sldMk cId="3145815673" sldId="1063"/>
        </pc:sldMkLst>
        <pc:spChg chg="mod">
          <ac:chgData name="Erin Graybeal" userId="S::egraybeal@mybri.org::04195609-3053-4e4e-b9c6-884b3aa4dcb0" providerId="AD" clId="Web-{1CA62FC5-5805-5348-6B2F-825B7B2975F4}" dt="2025-07-11T18:54:59.320" v="5" actId="20577"/>
          <ac:spMkLst>
            <pc:docMk/>
            <pc:sldMk cId="3145815673" sldId="1063"/>
            <ac:spMk id="2" creationId="{F722CBE1-1C7A-2EBE-6C62-C32600BA0740}"/>
          </ac:spMkLst>
        </pc:spChg>
      </pc:sldChg>
      <pc:sldChg chg="addSp modSp">
        <pc:chgData name="Erin Graybeal" userId="S::egraybeal@mybri.org::04195609-3053-4e4e-b9c6-884b3aa4dcb0" providerId="AD" clId="Web-{1CA62FC5-5805-5348-6B2F-825B7B2975F4}" dt="2025-07-11T20:09:30.356" v="77"/>
        <pc:sldMkLst>
          <pc:docMk/>
          <pc:sldMk cId="1396345707" sldId="1064"/>
        </pc:sldMkLst>
      </pc:sldChg>
      <pc:sldChg chg="modSp">
        <pc:chgData name="Erin Graybeal" userId="S::egraybeal@mybri.org::04195609-3053-4e4e-b9c6-884b3aa4dcb0" providerId="AD" clId="Web-{1CA62FC5-5805-5348-6B2F-825B7B2975F4}" dt="2025-07-11T18:56:02.932" v="12"/>
        <pc:sldMkLst>
          <pc:docMk/>
          <pc:sldMk cId="1535460126" sldId="1065"/>
        </pc:sldMkLst>
        <pc:graphicFrameChg chg="mod modGraphic">
          <ac:chgData name="Erin Graybeal" userId="S::egraybeal@mybri.org::04195609-3053-4e4e-b9c6-884b3aa4dcb0" providerId="AD" clId="Web-{1CA62FC5-5805-5348-6B2F-825B7B2975F4}" dt="2025-07-11T18:56:02.932" v="12"/>
          <ac:graphicFrameMkLst>
            <pc:docMk/>
            <pc:sldMk cId="1535460126" sldId="1065"/>
            <ac:graphicFrameMk id="5" creationId="{D5B37811-F7EC-AB05-6E1E-E2ACB7C02291}"/>
          </ac:graphicFrameMkLst>
        </pc:graphicFrameChg>
      </pc:sldChg>
      <pc:sldChg chg="modSp">
        <pc:chgData name="Erin Graybeal" userId="S::egraybeal@mybri.org::04195609-3053-4e4e-b9c6-884b3aa4dcb0" providerId="AD" clId="Web-{1CA62FC5-5805-5348-6B2F-825B7B2975F4}" dt="2025-07-11T20:10:11.983" v="81"/>
        <pc:sldMkLst>
          <pc:docMk/>
          <pc:sldMk cId="32269144" sldId="1066"/>
        </pc:sldMkLst>
      </pc:sldChg>
      <pc:sldChg chg="modSp">
        <pc:chgData name="Erin Graybeal" userId="S::egraybeal@mybri.org::04195609-3053-4e4e-b9c6-884b3aa4dcb0" providerId="AD" clId="Web-{1CA62FC5-5805-5348-6B2F-825B7B2975F4}" dt="2025-07-11T19:54:28.396" v="70" actId="20577"/>
        <pc:sldMkLst>
          <pc:docMk/>
          <pc:sldMk cId="2443679443" sldId="1067"/>
        </pc:sldMkLst>
        <pc:spChg chg="mod">
          <ac:chgData name="Erin Graybeal" userId="S::egraybeal@mybri.org::04195609-3053-4e4e-b9c6-884b3aa4dcb0" providerId="AD" clId="Web-{1CA62FC5-5805-5348-6B2F-825B7B2975F4}" dt="2025-07-11T19:54:28.396" v="70" actId="20577"/>
          <ac:spMkLst>
            <pc:docMk/>
            <pc:sldMk cId="2443679443" sldId="1067"/>
            <ac:spMk id="2" creationId="{C53D6285-C8A1-1E04-9F28-D325C6D50A25}"/>
          </ac:spMkLst>
        </pc:spChg>
      </pc:sldChg>
      <pc:sldChg chg="modSp">
        <pc:chgData name="Erin Graybeal" userId="S::egraybeal@mybri.org::04195609-3053-4e4e-b9c6-884b3aa4dcb0" providerId="AD" clId="Web-{1CA62FC5-5805-5348-6B2F-825B7B2975F4}" dt="2025-07-11T20:07:01.615" v="72"/>
        <pc:sldMkLst>
          <pc:docMk/>
          <pc:sldMk cId="1853369937" sldId="1068"/>
        </pc:sldMkLst>
        <pc:graphicFrameChg chg="modGraphic">
          <ac:chgData name="Erin Graybeal" userId="S::egraybeal@mybri.org::04195609-3053-4e4e-b9c6-884b3aa4dcb0" providerId="AD" clId="Web-{1CA62FC5-5805-5348-6B2F-825B7B2975F4}" dt="2025-07-11T20:07:01.615" v="72"/>
          <ac:graphicFrameMkLst>
            <pc:docMk/>
            <pc:sldMk cId="1853369937" sldId="1068"/>
            <ac:graphicFrameMk id="10" creationId="{031BDDDC-1BB2-954F-80BC-FB673D60A0E9}"/>
          </ac:graphicFrameMkLst>
        </pc:graphicFrameChg>
      </pc:sldChg>
      <pc:sldChg chg="addSp modSp">
        <pc:chgData name="Erin Graybeal" userId="S::egraybeal@mybri.org::04195609-3053-4e4e-b9c6-884b3aa4dcb0" providerId="AD" clId="Web-{1CA62FC5-5805-5348-6B2F-825B7B2975F4}" dt="2025-07-11T20:09:51.060" v="80" actId="1076"/>
        <pc:sldMkLst>
          <pc:docMk/>
          <pc:sldMk cId="1336206162" sldId="1069"/>
        </pc:sldMkLst>
      </pc:sldChg>
      <pc:sldChg chg="modSp">
        <pc:chgData name="Erin Graybeal" userId="S::egraybeal@mybri.org::04195609-3053-4e4e-b9c6-884b3aa4dcb0" providerId="AD" clId="Web-{1CA62FC5-5805-5348-6B2F-825B7B2975F4}" dt="2025-07-11T20:10:28.983" v="83"/>
        <pc:sldMkLst>
          <pc:docMk/>
          <pc:sldMk cId="2785190164" sldId="1070"/>
        </pc:sldMkLst>
        <pc:graphicFrameChg chg="mod modGraphic">
          <ac:chgData name="Erin Graybeal" userId="S::egraybeal@mybri.org::04195609-3053-4e4e-b9c6-884b3aa4dcb0" providerId="AD" clId="Web-{1CA62FC5-5805-5348-6B2F-825B7B2975F4}" dt="2025-07-11T20:10:28.983" v="83"/>
          <ac:graphicFrameMkLst>
            <pc:docMk/>
            <pc:sldMk cId="2785190164" sldId="1070"/>
            <ac:graphicFrameMk id="4" creationId="{A083321E-24CD-1284-BFD3-C10D72C9E90C}"/>
          </ac:graphicFrameMkLst>
        </pc:graphicFrameChg>
      </pc:sldChg>
      <pc:sldChg chg="modSp">
        <pc:chgData name="Erin Graybeal" userId="S::egraybeal@mybri.org::04195609-3053-4e4e-b9c6-884b3aa4dcb0" providerId="AD" clId="Web-{1CA62FC5-5805-5348-6B2F-825B7B2975F4}" dt="2025-07-11T18:56:10.042" v="13"/>
        <pc:sldMkLst>
          <pc:docMk/>
          <pc:sldMk cId="3918514085" sldId="1073"/>
        </pc:sldMkLst>
        <pc:graphicFrameChg chg="modGraphic">
          <ac:chgData name="Erin Graybeal" userId="S::egraybeal@mybri.org::04195609-3053-4e4e-b9c6-884b3aa4dcb0" providerId="AD" clId="Web-{1CA62FC5-5805-5348-6B2F-825B7B2975F4}" dt="2025-07-11T18:56:10.042" v="13"/>
          <ac:graphicFrameMkLst>
            <pc:docMk/>
            <pc:sldMk cId="3918514085" sldId="1073"/>
            <ac:graphicFrameMk id="3" creationId="{DB42BBD1-7DA9-E1EB-8FB3-DD79ABF86523}"/>
          </ac:graphicFrameMkLst>
        </pc:graphicFrameChg>
      </pc:sldChg>
      <pc:sldChg chg="modSp">
        <pc:chgData name="Erin Graybeal" userId="S::egraybeal@mybri.org::04195609-3053-4e4e-b9c6-884b3aa4dcb0" providerId="AD" clId="Web-{1CA62FC5-5805-5348-6B2F-825B7B2975F4}" dt="2025-07-11T18:56:15.761" v="14"/>
        <pc:sldMkLst>
          <pc:docMk/>
          <pc:sldMk cId="1341194887" sldId="1074"/>
        </pc:sldMkLst>
        <pc:graphicFrameChg chg="modGraphic">
          <ac:chgData name="Erin Graybeal" userId="S::egraybeal@mybri.org::04195609-3053-4e4e-b9c6-884b3aa4dcb0" providerId="AD" clId="Web-{1CA62FC5-5805-5348-6B2F-825B7B2975F4}" dt="2025-07-11T18:56:15.761" v="14"/>
          <ac:graphicFrameMkLst>
            <pc:docMk/>
            <pc:sldMk cId="1341194887" sldId="1074"/>
            <ac:graphicFrameMk id="5" creationId="{C665C607-327A-52BD-F14C-6EEDC33C6609}"/>
          </ac:graphicFrameMkLst>
        </pc:graphicFrameChg>
      </pc:sldChg>
      <pc:sldChg chg="modSp">
        <pc:chgData name="Erin Graybeal" userId="S::egraybeal@mybri.org::04195609-3053-4e4e-b9c6-884b3aa4dcb0" providerId="AD" clId="Web-{1CA62FC5-5805-5348-6B2F-825B7B2975F4}" dt="2025-07-11T18:56:21.745" v="15"/>
        <pc:sldMkLst>
          <pc:docMk/>
          <pc:sldMk cId="2474806059" sldId="1075"/>
        </pc:sldMkLst>
        <pc:graphicFrameChg chg="modGraphic">
          <ac:chgData name="Erin Graybeal" userId="S::egraybeal@mybri.org::04195609-3053-4e4e-b9c6-884b3aa4dcb0" providerId="AD" clId="Web-{1CA62FC5-5805-5348-6B2F-825B7B2975F4}" dt="2025-07-11T18:56:21.745" v="15"/>
          <ac:graphicFrameMkLst>
            <pc:docMk/>
            <pc:sldMk cId="2474806059" sldId="1075"/>
            <ac:graphicFrameMk id="3" creationId="{4A492576-64E2-5F06-F709-4CE98E9DEFC5}"/>
          </ac:graphicFrameMkLst>
        </pc:graphicFrameChg>
      </pc:sldChg>
      <pc:sldChg chg="addSp modSp">
        <pc:chgData name="Erin Graybeal" userId="S::egraybeal@mybri.org::04195609-3053-4e4e-b9c6-884b3aa4dcb0" providerId="AD" clId="Web-{1CA62FC5-5805-5348-6B2F-825B7B2975F4}" dt="2025-07-11T19:53:33.910" v="69" actId="20577"/>
        <pc:sldMkLst>
          <pc:docMk/>
          <pc:sldMk cId="1424294669" sldId="1076"/>
        </pc:sldMkLst>
        <pc:graphicFrameChg chg="mod modGraphic">
          <ac:chgData name="Erin Graybeal" userId="S::egraybeal@mybri.org::04195609-3053-4e4e-b9c6-884b3aa4dcb0" providerId="AD" clId="Web-{1CA62FC5-5805-5348-6B2F-825B7B2975F4}" dt="2025-07-11T19:53:33.910" v="69" actId="20577"/>
          <ac:graphicFrameMkLst>
            <pc:docMk/>
            <pc:sldMk cId="1424294669" sldId="1076"/>
            <ac:graphicFrameMk id="5" creationId="{0682FCFC-273E-6A4A-A409-C5002F3E48C4}"/>
          </ac:graphicFrameMkLst>
        </pc:graphicFrameChg>
        <pc:picChg chg="add mod modCrop">
          <ac:chgData name="Erin Graybeal" userId="S::egraybeal@mybri.org::04195609-3053-4e4e-b9c6-884b3aa4dcb0" providerId="AD" clId="Web-{1CA62FC5-5805-5348-6B2F-825B7B2975F4}" dt="2025-07-11T19:53:20.190" v="66" actId="1076"/>
          <ac:picMkLst>
            <pc:docMk/>
            <pc:sldMk cId="1424294669" sldId="1076"/>
            <ac:picMk id="13" creationId="{09E84290-1C9A-5167-05DB-F4BC734C6325}"/>
          </ac:picMkLst>
        </pc:picChg>
        <pc:picChg chg="add mod">
          <ac:chgData name="Erin Graybeal" userId="S::egraybeal@mybri.org::04195609-3053-4e4e-b9c6-884b3aa4dcb0" providerId="AD" clId="Web-{1CA62FC5-5805-5348-6B2F-825B7B2975F4}" dt="2025-07-11T19:53:15.300" v="64" actId="1076"/>
          <ac:picMkLst>
            <pc:docMk/>
            <pc:sldMk cId="1424294669" sldId="1076"/>
            <ac:picMk id="84" creationId="{99E71730-A14A-061E-0681-27FF1A39B214}"/>
          </ac:picMkLst>
        </pc:picChg>
      </pc:sldChg>
      <pc:sldChg chg="modSp mod setBg">
        <pc:chgData name="Erin Graybeal" userId="S::egraybeal@mybri.org::04195609-3053-4e4e-b9c6-884b3aa4dcb0" providerId="AD" clId="Web-{1CA62FC5-5805-5348-6B2F-825B7B2975F4}" dt="2025-07-11T18:56:55.841" v="17"/>
        <pc:sldMkLst>
          <pc:docMk/>
          <pc:sldMk cId="2653247481" sldId="1077"/>
        </pc:sldMkLst>
        <pc:spChg chg="mod">
          <ac:chgData name="Erin Graybeal" userId="S::egraybeal@mybri.org::04195609-3053-4e4e-b9c6-884b3aa4dcb0" providerId="AD" clId="Web-{1CA62FC5-5805-5348-6B2F-825B7B2975F4}" dt="2025-07-11T18:56:44.231" v="16" actId="20577"/>
          <ac:spMkLst>
            <pc:docMk/>
            <pc:sldMk cId="2653247481" sldId="1077"/>
            <ac:spMk id="3" creationId="{7EB633B6-E336-4D6D-9E3D-353A1426AACA}"/>
          </ac:spMkLst>
        </pc:spChg>
      </pc:sldChg>
      <pc:sldChg chg="add">
        <pc:chgData name="Erin Graybeal" userId="S::egraybeal@mybri.org::04195609-3053-4e4e-b9c6-884b3aa4dcb0" providerId="AD" clId="Web-{1CA62FC5-5805-5348-6B2F-825B7B2975F4}" dt="2025-07-11T18:55:20.274" v="7"/>
        <pc:sldMkLst>
          <pc:docMk/>
          <pc:sldMk cId="1920797868" sldId="1099"/>
        </pc:sldMkLst>
      </pc:sldChg>
      <pc:sldChg chg="add ord">
        <pc:chgData name="Erin Graybeal" userId="S::egraybeal@mybri.org::04195609-3053-4e4e-b9c6-884b3aa4dcb0" providerId="AD" clId="Web-{1CA62FC5-5805-5348-6B2F-825B7B2975F4}" dt="2025-07-11T18:55:47.103" v="9"/>
        <pc:sldMkLst>
          <pc:docMk/>
          <pc:sldMk cId="3131949138" sldId="1149"/>
        </pc:sldMkLst>
      </pc:sldChg>
    </pc:docChg>
  </pc:docChgLst>
  <pc:docChgLst>
    <pc:chgData name="Erin Graybeal" userId="S::egraybeal@mybri.org::04195609-3053-4e4e-b9c6-884b3aa4dcb0" providerId="AD" clId="Web-{65C716F7-D92D-6144-5C3F-62700F964070}"/>
    <pc:docChg chg="modSld">
      <pc:chgData name="Erin Graybeal" userId="S::egraybeal@mybri.org::04195609-3053-4e4e-b9c6-884b3aa4dcb0" providerId="AD" clId="Web-{65C716F7-D92D-6144-5C3F-62700F964070}" dt="2025-07-23T20:49:10.392" v="10" actId="20577"/>
      <pc:docMkLst>
        <pc:docMk/>
      </pc:docMkLst>
      <pc:sldChg chg="modSp">
        <pc:chgData name="Erin Graybeal" userId="S::egraybeal@mybri.org::04195609-3053-4e4e-b9c6-884b3aa4dcb0" providerId="AD" clId="Web-{65C716F7-D92D-6144-5C3F-62700F964070}" dt="2025-07-23T20:48:50.329" v="2" actId="20577"/>
        <pc:sldMkLst>
          <pc:docMk/>
          <pc:sldMk cId="1396345707" sldId="1064"/>
        </pc:sldMkLst>
        <pc:spChg chg="mod">
          <ac:chgData name="Erin Graybeal" userId="S::egraybeal@mybri.org::04195609-3053-4e4e-b9c6-884b3aa4dcb0" providerId="AD" clId="Web-{65C716F7-D92D-6144-5C3F-62700F964070}" dt="2025-07-23T20:48:46.125" v="1" actId="20577"/>
          <ac:spMkLst>
            <pc:docMk/>
            <pc:sldMk cId="1396345707" sldId="1064"/>
            <ac:spMk id="2" creationId="{EAC3E69F-30FB-C358-8006-830660C796B1}"/>
          </ac:spMkLst>
        </pc:spChg>
        <pc:spChg chg="mod">
          <ac:chgData name="Erin Graybeal" userId="S::egraybeal@mybri.org::04195609-3053-4e4e-b9c6-884b3aa4dcb0" providerId="AD" clId="Web-{65C716F7-D92D-6144-5C3F-62700F964070}" dt="2025-07-23T20:48:50.329" v="2" actId="20577"/>
          <ac:spMkLst>
            <pc:docMk/>
            <pc:sldMk cId="1396345707" sldId="1064"/>
            <ac:spMk id="4" creationId="{4486708F-B261-D1D5-4DDB-1BB8B28C58B8}"/>
          </ac:spMkLst>
        </pc:spChg>
      </pc:sldChg>
      <pc:sldChg chg="modSp">
        <pc:chgData name="Erin Graybeal" userId="S::egraybeal@mybri.org::04195609-3053-4e4e-b9c6-884b3aa4dcb0" providerId="AD" clId="Web-{65C716F7-D92D-6144-5C3F-62700F964070}" dt="2025-07-23T20:48:59.579" v="5" actId="20577"/>
        <pc:sldMkLst>
          <pc:docMk/>
          <pc:sldMk cId="2448931587" sldId="1150"/>
        </pc:sldMkLst>
        <pc:spChg chg="mod">
          <ac:chgData name="Erin Graybeal" userId="S::egraybeal@mybri.org::04195609-3053-4e4e-b9c6-884b3aa4dcb0" providerId="AD" clId="Web-{65C716F7-D92D-6144-5C3F-62700F964070}" dt="2025-07-23T20:48:55.344" v="4" actId="20577"/>
          <ac:spMkLst>
            <pc:docMk/>
            <pc:sldMk cId="2448931587" sldId="1150"/>
            <ac:spMk id="2" creationId="{4D5B0568-8DC8-1F09-1A1C-83566C92D527}"/>
          </ac:spMkLst>
        </pc:spChg>
        <pc:spChg chg="mod">
          <ac:chgData name="Erin Graybeal" userId="S::egraybeal@mybri.org::04195609-3053-4e4e-b9c6-884b3aa4dcb0" providerId="AD" clId="Web-{65C716F7-D92D-6144-5C3F-62700F964070}" dt="2025-07-23T20:48:59.579" v="5" actId="20577"/>
          <ac:spMkLst>
            <pc:docMk/>
            <pc:sldMk cId="2448931587" sldId="1150"/>
            <ac:spMk id="4" creationId="{79E02930-622A-13D7-BC06-A09E593400BA}"/>
          </ac:spMkLst>
        </pc:spChg>
      </pc:sldChg>
      <pc:sldChg chg="modSp">
        <pc:chgData name="Erin Graybeal" userId="S::egraybeal@mybri.org::04195609-3053-4e4e-b9c6-884b3aa4dcb0" providerId="AD" clId="Web-{65C716F7-D92D-6144-5C3F-62700F964070}" dt="2025-07-23T20:49:10.392" v="10" actId="20577"/>
        <pc:sldMkLst>
          <pc:docMk/>
          <pc:sldMk cId="1212232" sldId="1151"/>
        </pc:sldMkLst>
        <pc:spChg chg="mod">
          <ac:chgData name="Erin Graybeal" userId="S::egraybeal@mybri.org::04195609-3053-4e4e-b9c6-884b3aa4dcb0" providerId="AD" clId="Web-{65C716F7-D92D-6144-5C3F-62700F964070}" dt="2025-07-23T20:49:03.923" v="7" actId="20577"/>
          <ac:spMkLst>
            <pc:docMk/>
            <pc:sldMk cId="1212232" sldId="1151"/>
            <ac:spMk id="5" creationId="{9E4EE8A8-DCFD-6D4A-C387-92BF8337F94E}"/>
          </ac:spMkLst>
        </pc:spChg>
        <pc:spChg chg="mod">
          <ac:chgData name="Erin Graybeal" userId="S::egraybeal@mybri.org::04195609-3053-4e4e-b9c6-884b3aa4dcb0" providerId="AD" clId="Web-{65C716F7-D92D-6144-5C3F-62700F964070}" dt="2025-07-23T20:49:08.173" v="9" actId="20577"/>
          <ac:spMkLst>
            <pc:docMk/>
            <pc:sldMk cId="1212232" sldId="1151"/>
            <ac:spMk id="11" creationId="{E97FC167-7FDD-87A0-A859-D98B32326FC5}"/>
          </ac:spMkLst>
        </pc:spChg>
        <pc:spChg chg="mod">
          <ac:chgData name="Erin Graybeal" userId="S::egraybeal@mybri.org::04195609-3053-4e4e-b9c6-884b3aa4dcb0" providerId="AD" clId="Web-{65C716F7-D92D-6144-5C3F-62700F964070}" dt="2025-07-23T20:49:10.392" v="10" actId="20577"/>
          <ac:spMkLst>
            <pc:docMk/>
            <pc:sldMk cId="1212232" sldId="1151"/>
            <ac:spMk id="13" creationId="{59E2799D-1390-317A-A34F-77A967424CE5}"/>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80000081_718C4F3B.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accent1"/>
                </a:solidFill>
                <a:latin typeface="Libre Franklin" pitchFamily="2" charset="77"/>
                <a:ea typeface="+mn-ea"/>
                <a:cs typeface="+mn-cs"/>
              </a:defRPr>
            </a:pPr>
            <a:r>
              <a:rPr lang="en-US" sz="2800" baseline="0">
                <a:solidFill>
                  <a:schemeClr val="accent1"/>
                </a:solidFill>
                <a:latin typeface="Libre Franklin" pitchFamily="2" charset="77"/>
              </a:rPr>
              <a:t>BRI’s Path to 100,000 Teachers</a:t>
            </a:r>
          </a:p>
          <a:p>
            <a:pPr>
              <a:defRPr>
                <a:solidFill>
                  <a:schemeClr val="accent1"/>
                </a:solidFill>
                <a:latin typeface="Libre Franklin" pitchFamily="2" charset="77"/>
              </a:defRPr>
            </a:pPr>
            <a:r>
              <a:rPr lang="en-US" sz="1400" b="0" baseline="0">
                <a:solidFill>
                  <a:schemeClr val="accent1"/>
                </a:solidFill>
                <a:latin typeface="Libre Franklin" pitchFamily="2" charset="77"/>
              </a:rPr>
              <a:t>with 2024-2026 projected growth</a:t>
            </a:r>
          </a:p>
        </c:rich>
      </c:tx>
      <c:overlay val="0"/>
      <c:spPr>
        <a:solidFill>
          <a:schemeClr val="bg1"/>
        </a:solidFill>
        <a:ln>
          <a:noFill/>
        </a:ln>
        <a:effectLst/>
      </c:spPr>
      <c:txPr>
        <a:bodyPr rot="0" spcFirstLastPara="1" vertOverflow="ellipsis" vert="horz" wrap="square" anchor="ctr" anchorCtr="1"/>
        <a:lstStyle/>
        <a:p>
          <a:pPr>
            <a:defRPr sz="2128" b="1" i="0" u="none" strike="noStrike" kern="1200" baseline="0">
              <a:solidFill>
                <a:schemeClr val="accent1"/>
              </a:solidFill>
              <a:latin typeface="Libre Franklin" pitchFamily="2" charset="77"/>
              <a:ea typeface="+mn-ea"/>
              <a:cs typeface="+mn-cs"/>
            </a:defRPr>
          </a:pPr>
          <a:endParaRPr lang="en-US"/>
        </a:p>
      </c:txPr>
    </c:title>
    <c:autoTitleDeleted val="0"/>
    <c:plotArea>
      <c:layout>
        <c:manualLayout>
          <c:layoutTarget val="inner"/>
          <c:xMode val="edge"/>
          <c:yMode val="edge"/>
          <c:x val="7.8415155156614014E-2"/>
          <c:y val="0.13223818138862009"/>
          <c:w val="0.92765388602866894"/>
          <c:h val="0.77710504573019012"/>
        </c:manualLayout>
      </c:layout>
      <c:barChart>
        <c:barDir val="col"/>
        <c:grouping val="stacked"/>
        <c:varyColors val="0"/>
        <c:ser>
          <c:idx val="0"/>
          <c:order val="0"/>
          <c:tx>
            <c:strRef>
              <c:f>Sheet1!$B$1</c:f>
              <c:strCache>
                <c:ptCount val="1"/>
                <c:pt idx="0">
                  <c:v>BRI teachers </c:v>
                </c:pt>
              </c:strCache>
            </c:strRef>
          </c:tx>
          <c:spPr>
            <a:solidFill>
              <a:schemeClr val="tx2"/>
            </a:solidFill>
            <a:ln>
              <a:noFill/>
            </a:ln>
            <a:effectLst>
              <a:outerShdw blurRad="115915" dir="5400000" algn="ctr" rotWithShape="0">
                <a:srgbClr val="000000">
                  <a:alpha val="63000"/>
                </a:srgbClr>
              </a:outerShdw>
            </a:effectLst>
          </c:spPr>
          <c:invertIfNegative val="0"/>
          <c:dPt>
            <c:idx val="8"/>
            <c:invertIfNegative val="0"/>
            <c:bubble3D val="0"/>
            <c:spPr>
              <a:solidFill>
                <a:schemeClr val="tx2"/>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1-3D3F-1C4D-AB8A-2C1A42F88446}"/>
              </c:ext>
            </c:extLst>
          </c:dPt>
          <c:dPt>
            <c:idx val="9"/>
            <c:invertIfNegative val="0"/>
            <c:bubble3D val="0"/>
            <c:spPr>
              <a:solidFill>
                <a:schemeClr val="tx2"/>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3-3D3F-1C4D-AB8A-2C1A42F88446}"/>
              </c:ext>
            </c:extLst>
          </c:dPt>
          <c:dPt>
            <c:idx val="10"/>
            <c:invertIfNegative val="0"/>
            <c:bubble3D val="0"/>
            <c:spPr>
              <a:solidFill>
                <a:schemeClr val="tx2"/>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5-3D3F-1C4D-AB8A-2C1A42F88446}"/>
              </c:ext>
            </c:extLst>
          </c:dPt>
          <c:dPt>
            <c:idx val="11"/>
            <c:invertIfNegative val="0"/>
            <c:bubble3D val="0"/>
            <c:spPr>
              <a:solidFill>
                <a:schemeClr val="accent2"/>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7-3D3F-1C4D-AB8A-2C1A42F88446}"/>
              </c:ext>
            </c:extLst>
          </c:dPt>
          <c:dPt>
            <c:idx val="12"/>
            <c:invertIfNegative val="0"/>
            <c:bubble3D val="0"/>
            <c:spPr>
              <a:solidFill>
                <a:schemeClr val="accent6">
                  <a:lumMod val="40000"/>
                  <a:lumOff val="60000"/>
                </a:schemeClr>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9-3D3F-1C4D-AB8A-2C1A42F88446}"/>
              </c:ext>
            </c:extLst>
          </c:dPt>
          <c:dPt>
            <c:idx val="13"/>
            <c:invertIfNegative val="0"/>
            <c:bubble3D val="0"/>
            <c:spPr>
              <a:solidFill>
                <a:schemeClr val="accent6">
                  <a:lumMod val="40000"/>
                  <a:lumOff val="60000"/>
                </a:schemeClr>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B-3D3F-1C4D-AB8A-2C1A42F88446}"/>
              </c:ext>
            </c:extLst>
          </c:dPt>
          <c:dPt>
            <c:idx val="14"/>
            <c:invertIfNegative val="0"/>
            <c:bubble3D val="0"/>
            <c:spPr>
              <a:solidFill>
                <a:schemeClr val="accent6">
                  <a:lumMod val="40000"/>
                  <a:lumOff val="60000"/>
                </a:schemeClr>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D-3D3F-1C4D-AB8A-2C1A42F88446}"/>
              </c:ext>
            </c:extLst>
          </c:dPt>
          <c:dLbls>
            <c:dLbl>
              <c:idx val="10"/>
              <c:tx>
                <c:rich>
                  <a:bodyPr/>
                  <a:lstStyle/>
                  <a:p>
                    <a:fld id="{D2B30408-686B-A643-A694-A18AD593EEE5}" type="VALUE">
                      <a:rPr lang="en-US" b="0"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D3F-1C4D-AB8A-2C1A42F88446}"/>
                </c:ext>
              </c:extLst>
            </c:dLbl>
            <c:dLbl>
              <c:idx val="1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Libre Franklin" pitchFamily="2" charset="77"/>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3D3F-1C4D-AB8A-2C1A42F8844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Libre Franklin"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Sheet1!$A$2:$A$16</c:f>
              <c:numCache>
                <c:formatCode>General</c:formatCode>
                <c:ptCount val="15"/>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numCache>
            </c:numRef>
          </c:cat>
          <c:val>
            <c:numRef>
              <c:f>Sheet1!$B$2:$B$16</c:f>
              <c:numCache>
                <c:formatCode>#,##0</c:formatCode>
                <c:ptCount val="15"/>
                <c:pt idx="0">
                  <c:v>17159</c:v>
                </c:pt>
                <c:pt idx="1">
                  <c:v>19167</c:v>
                </c:pt>
                <c:pt idx="2">
                  <c:v>26270</c:v>
                </c:pt>
                <c:pt idx="3">
                  <c:v>35217</c:v>
                </c:pt>
                <c:pt idx="4">
                  <c:v>38450</c:v>
                </c:pt>
                <c:pt idx="5">
                  <c:v>42147</c:v>
                </c:pt>
                <c:pt idx="6">
                  <c:v>46469</c:v>
                </c:pt>
                <c:pt idx="7">
                  <c:v>50015</c:v>
                </c:pt>
                <c:pt idx="8">
                  <c:v>53401</c:v>
                </c:pt>
                <c:pt idx="9">
                  <c:v>59440</c:v>
                </c:pt>
                <c:pt idx="10">
                  <c:v>68174</c:v>
                </c:pt>
                <c:pt idx="11">
                  <c:v>75276</c:v>
                </c:pt>
                <c:pt idx="12">
                  <c:v>81643</c:v>
                </c:pt>
                <c:pt idx="13">
                  <c:v>91696</c:v>
                </c:pt>
                <c:pt idx="14">
                  <c:v>101214</c:v>
                </c:pt>
              </c:numCache>
            </c:numRef>
          </c:val>
          <c:extLst>
            <c:ext xmlns:c16="http://schemas.microsoft.com/office/drawing/2014/chart" uri="{C3380CC4-5D6E-409C-BE32-E72D297353CC}">
              <c16:uniqueId val="{0000000E-3D3F-1C4D-AB8A-2C1A42F88446}"/>
            </c:ext>
          </c:extLst>
        </c:ser>
        <c:dLbls>
          <c:showLegendKey val="0"/>
          <c:showVal val="1"/>
          <c:showCatName val="0"/>
          <c:showSerName val="0"/>
          <c:showPercent val="0"/>
          <c:showBubbleSize val="0"/>
        </c:dLbls>
        <c:gapWidth val="25"/>
        <c:overlap val="100"/>
        <c:axId val="693500688"/>
        <c:axId val="693502000"/>
      </c:barChart>
      <c:catAx>
        <c:axId val="6935006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Libre Franklin" pitchFamily="2" charset="77"/>
                <a:ea typeface="+mn-ea"/>
                <a:cs typeface="+mn-cs"/>
              </a:defRPr>
            </a:pPr>
            <a:endParaRPr lang="en-US"/>
          </a:p>
        </c:txPr>
        <c:crossAx val="693502000"/>
        <c:crosses val="autoZero"/>
        <c:auto val="1"/>
        <c:lblAlgn val="ctr"/>
        <c:lblOffset val="100"/>
        <c:noMultiLvlLbl val="0"/>
      </c:catAx>
      <c:valAx>
        <c:axId val="693502000"/>
        <c:scaling>
          <c:orientation val="minMax"/>
          <c:max val="1100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Libre Franklin" pitchFamily="2" charset="77"/>
                <a:ea typeface="+mn-ea"/>
                <a:cs typeface="+mn-cs"/>
              </a:defRPr>
            </a:pPr>
            <a:endParaRPr lang="en-US"/>
          </a:p>
        </c:txPr>
        <c:crossAx val="693500688"/>
        <c:crosses val="autoZero"/>
        <c:crossBetween val="between"/>
      </c:valAx>
      <c:spPr>
        <a:solidFill>
          <a:schemeClr val="bg1"/>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omments/modernComment_429_5B85431E.xml><?xml version="1.0" encoding="utf-8"?>
<p188:cmLst xmlns:a="http://schemas.openxmlformats.org/drawingml/2006/main" xmlns:r="http://schemas.openxmlformats.org/officeDocument/2006/relationships" xmlns:p188="http://schemas.microsoft.com/office/powerpoint/2018/8/main">
  <p188:cm id="{8C72B114-26A2-460B-9AA9-418B0EB47582}" authorId="{DC590D86-7A5C-EF21-5EC9-45D39E84125A}" status="resolved" created="2025-07-15T13:14:23.043" complete="100000">
    <ac:txMkLst xmlns:ac="http://schemas.microsoft.com/office/drawing/2013/main/command">
      <pc:docMk xmlns:pc="http://schemas.microsoft.com/office/powerpoint/2013/main/command"/>
      <pc:sldMk xmlns:pc="http://schemas.microsoft.com/office/powerpoint/2013/main/command" cId="1535460126" sldId="1065"/>
      <ac:graphicFrameMk id="5" creationId="{D5B37811-F7EC-AB05-6E1E-E2ACB7C02291}"/>
      <ac:tblMk/>
      <ac:tcMk rowId="3428590645" colId="3752864944"/>
      <ac:txMk cp="347" len="8">
        <ac:context len="729" hash="2938372334"/>
      </ac:txMk>
    </ac:txMkLst>
    <p188:pos x="2493818" y="2924848"/>
    <p188:txBody>
      <a:bodyPr/>
      <a:lstStyle/>
      <a:p>
        <a:r>
          <a:rPr lang="en-US"/>
          <a:t>bold and define with "protect"</a:t>
        </a:r>
      </a:p>
    </p188:txBody>
  </p188:cm>
  <p188:cm id="{A5448BE2-4F3A-4880-8589-2F12D0A595F7}" authorId="{DC590D86-7A5C-EF21-5EC9-45D39E84125A}" status="resolved" created="2025-07-15T13:14:51.716" complete="100000">
    <ac:txMkLst xmlns:ac="http://schemas.microsoft.com/office/drawing/2013/main/command">
      <pc:docMk xmlns:pc="http://schemas.microsoft.com/office/powerpoint/2013/main/command"/>
      <pc:sldMk xmlns:pc="http://schemas.microsoft.com/office/powerpoint/2013/main/command" cId="1535460126" sldId="1065"/>
      <ac:graphicFrameMk id="5" creationId="{D5B37811-F7EC-AB05-6E1E-E2ACB7C02291}"/>
      <ac:tblMk/>
      <ac:tcMk rowId="3428590645" colId="3752864944"/>
      <ac:txMk cp="469" len="6">
        <ac:context len="729" hash="2938372334"/>
      </ac:txMk>
    </ac:txMkLst>
    <p188:pos x="2085878" y="3940848"/>
    <p188:txBody>
      <a:bodyPr/>
      <a:lstStyle/>
      <a:p>
        <a:r>
          <a:rPr lang="en-US"/>
          <a:t>bold and define with "to make official"</a:t>
        </a:r>
      </a:p>
    </p188:txBody>
  </p188:cm>
</p188:cmLst>
</file>

<file path=ppt/comments/modernComment_42B_91A796D3.xml><?xml version="1.0" encoding="utf-8"?>
<p188:cmLst xmlns:a="http://schemas.openxmlformats.org/drawingml/2006/main" xmlns:r="http://schemas.openxmlformats.org/officeDocument/2006/relationships" xmlns:p188="http://schemas.microsoft.com/office/powerpoint/2018/8/main">
  <p188:cm id="{DCD0EEFA-265A-437E-A890-6B1EB3D69957}" authorId="{DC590D86-7A5C-EF21-5EC9-45D39E84125A}" status="resolved" created="2025-07-14T22:04:31.188" complete="100000">
    <ac:txMkLst xmlns:ac="http://schemas.microsoft.com/office/drawing/2013/main/command">
      <pc:docMk xmlns:pc="http://schemas.microsoft.com/office/powerpoint/2013/main/command"/>
      <pc:sldMk xmlns:pc="http://schemas.microsoft.com/office/powerpoint/2013/main/command" cId="2443679443" sldId="1067"/>
      <ac:spMk id="2" creationId="{C53D6285-C8A1-1E04-9F28-D325C6D50A25}"/>
      <ac:txMk cp="14" len="11">
        <ac:context len="69" hash="4122120236"/>
      </ac:txMk>
    </ac:txMkLst>
    <p188:pos x="6511636" y="223212"/>
    <p188:txBody>
      <a:bodyPr/>
      <a:lstStyle/>
      <a:p>
        <a:r>
          <a:rPr lang="en-US"/>
          <a:t>Do you want defensible? If so, change below as well</a:t>
        </a:r>
      </a:p>
    </p188:txBody>
  </p188:cm>
</p188:cmLst>
</file>

<file path=ppt/comments/modernComment_431_E98FC7A5.xml><?xml version="1.0" encoding="utf-8"?>
<p188:cmLst xmlns:a="http://schemas.openxmlformats.org/drawingml/2006/main" xmlns:r="http://schemas.openxmlformats.org/officeDocument/2006/relationships" xmlns:p188="http://schemas.microsoft.com/office/powerpoint/2018/8/main">
  <p188:cm id="{07A85A81-3F1B-435C-86F2-903A7BF15369}" authorId="{DC590D86-7A5C-EF21-5EC9-45D39E84125A}" status="resolved" created="2025-07-14T22:06:35.083" complete="100000">
    <ac:txMkLst xmlns:ac="http://schemas.microsoft.com/office/drawing/2013/main/command">
      <pc:docMk xmlns:pc="http://schemas.microsoft.com/office/powerpoint/2013/main/command"/>
      <pc:sldMk xmlns:pc="http://schemas.microsoft.com/office/powerpoint/2013/main/command" cId="3918514085" sldId="1073"/>
      <ac:graphicFrameMk id="3" creationId="{DB42BBD1-7DA9-E1EB-8FB3-DD79ABF86523}"/>
      <ac:tblMk/>
      <ac:tcMk rowId="53971796" colId="824589914"/>
      <ac:txMk cp="7" len="2">
        <ac:context len="115" hash="2607451660"/>
      </ac:txMk>
    </ac:txMkLst>
    <p188:pos x="8335818" y="892848"/>
    <p188:txBody>
      <a:bodyPr/>
      <a:lstStyle/>
      <a:p>
        <a:r>
          <a:rPr lang="en-US"/>
          <a:t>unbold definitions</a:t>
        </a:r>
      </a:p>
    </p188:txBody>
  </p188:cm>
  <p188:cm id="{34CB7C2D-7440-4248-8B3E-2B8B08C9C068}" authorId="{DC590D86-7A5C-EF21-5EC9-45D39E84125A}" status="resolved" created="2025-07-15T13:16:12.219" complete="100000">
    <ac:txMkLst xmlns:ac="http://schemas.microsoft.com/office/drawing/2013/main/command">
      <pc:docMk xmlns:pc="http://schemas.microsoft.com/office/powerpoint/2013/main/command"/>
      <pc:sldMk xmlns:pc="http://schemas.microsoft.com/office/powerpoint/2013/main/command" cId="3918514085" sldId="1073"/>
      <ac:graphicFrameMk id="3" creationId="{DB42BBD1-7DA9-E1EB-8FB3-DD79ABF86523}"/>
      <ac:tblMk/>
      <ac:tcMk rowId="53971796" colId="653013721"/>
      <ac:txMk cp="267" len="22">
        <ac:context len="589" hash="2835650833"/>
      </ac:txMk>
    </ac:txMkLst>
    <p188:pos x="1293090" y="2247515"/>
    <p188:txBody>
      <a:bodyPr/>
      <a:lstStyle/>
      <a:p>
        <a:r>
          <a:rPr lang="en-US"/>
          <a:t>bold and define with "a community or society under a government"</a:t>
        </a:r>
      </a:p>
    </p188:txBody>
  </p188:cm>
</p188:cmLst>
</file>

<file path=ppt/comments/modernComment_435_9E2557F9.xml><?xml version="1.0" encoding="utf-8"?>
<p188:cmLst xmlns:a="http://schemas.openxmlformats.org/drawingml/2006/main" xmlns:r="http://schemas.openxmlformats.org/officeDocument/2006/relationships" xmlns:p188="http://schemas.microsoft.com/office/powerpoint/2018/8/main">
  <p188:cm id="{72E2D761-540F-4252-970F-C82B03363F25}" authorId="{DC590D86-7A5C-EF21-5EC9-45D39E84125A}" status="resolved" created="2025-07-14T22:10:01.434" complete="100000">
    <ac:txMkLst xmlns:ac="http://schemas.microsoft.com/office/drawing/2013/main/command">
      <pc:docMk xmlns:pc="http://schemas.microsoft.com/office/powerpoint/2013/main/command"/>
      <pc:sldMk xmlns:pc="http://schemas.microsoft.com/office/powerpoint/2013/main/command" cId="2653247481" sldId="1077"/>
      <ac:spMk id="3" creationId="{7EB633B6-E336-4D6D-9E3D-353A1426AACA}"/>
      <ac:txMk cp="63" len="10">
        <ac:context len="126" hash="3847151044"/>
      </ac:txMk>
    </ac:txMkLst>
    <p188:pos x="6311515" y="1762606"/>
    <p188:txBody>
      <a:bodyPr/>
      <a:lstStyle/>
      <a:p>
        <a:r>
          <a:rPr lang="en-US"/>
          <a:t>use of defendable v defensible?</a:t>
        </a:r>
      </a:p>
    </p188:txBody>
  </p188:cm>
</p188:cmLst>
</file>

<file path=ppt/diagrams/_rels/data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svg"/><Relationship Id="rId1" Type="http://schemas.openxmlformats.org/officeDocument/2006/relationships/image" Target="../media/image56.png"/><Relationship Id="rId4" Type="http://schemas.openxmlformats.org/officeDocument/2006/relationships/image" Target="../media/image5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svg"/><Relationship Id="rId1" Type="http://schemas.openxmlformats.org/officeDocument/2006/relationships/image" Target="../media/image56.png"/><Relationship Id="rId4" Type="http://schemas.openxmlformats.org/officeDocument/2006/relationships/image" Target="../media/image59.sv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2A261D-1D50-47BB-850A-4565CEAD2439}"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n-US"/>
        </a:p>
      </dgm:t>
    </dgm:pt>
    <dgm:pt modelId="{A91B8981-6938-4CDC-B816-49101C2A70C5}">
      <dgm:prSet phldr="0"/>
      <dgm:spPr/>
      <dgm:t>
        <a:bodyPr/>
        <a:lstStyle/>
        <a:p>
          <a:pPr algn="l" rtl="0">
            <a:lnSpc>
              <a:spcPct val="90000"/>
            </a:lnSpc>
          </a:pPr>
          <a:r>
            <a:rPr lang="en-US" b="1" dirty="0">
              <a:latin typeface="Libre Baskerville"/>
            </a:rPr>
            <a:t>Unit 1 Deconstructed DBQ Assignment Sheet and Document Set </a:t>
          </a:r>
        </a:p>
      </dgm:t>
    </dgm:pt>
    <dgm:pt modelId="{4F44CF2D-367D-4EE7-A112-5C91515A79BA}" type="parTrans" cxnId="{5F1F5757-79A5-46B7-9470-70D40A7F44E0}">
      <dgm:prSet/>
      <dgm:spPr/>
    </dgm:pt>
    <dgm:pt modelId="{EB56E02A-485A-41CF-AEAE-B137E0E6239B}" type="sibTrans" cxnId="{5F1F5757-79A5-46B7-9470-70D40A7F44E0}">
      <dgm:prSet/>
      <dgm:spPr/>
    </dgm:pt>
    <dgm:pt modelId="{F30580BA-CEBD-4EAD-8505-FD2EBF98F139}">
      <dgm:prSet phldr="0"/>
      <dgm:spPr/>
      <dgm:t>
        <a:bodyPr/>
        <a:lstStyle/>
        <a:p>
          <a:pPr algn="l" rtl="0">
            <a:lnSpc>
              <a:spcPct val="90000"/>
            </a:lnSpc>
          </a:pPr>
          <a:r>
            <a:rPr lang="en-US" b="1" dirty="0">
              <a:latin typeface="Libre Baskerville"/>
              <a:ea typeface="Calibri"/>
              <a:cs typeface="Calibri"/>
            </a:rPr>
            <a:t>Unit 1 Thesis Deconstructed DBQ Graphic Organizer</a:t>
          </a:r>
        </a:p>
      </dgm:t>
    </dgm:pt>
    <dgm:pt modelId="{ED81E47B-A2E1-48FC-BD43-4D259D6818D5}" type="parTrans" cxnId="{E443527F-E5CE-4D72-B4F0-A8BEEF90EAC0}">
      <dgm:prSet/>
      <dgm:spPr/>
    </dgm:pt>
    <dgm:pt modelId="{DDA13C3E-AE66-4681-8F7F-06B72729537F}" type="sibTrans" cxnId="{E443527F-E5CE-4D72-B4F0-A8BEEF90EAC0}">
      <dgm:prSet/>
      <dgm:spPr/>
    </dgm:pt>
    <dgm:pt modelId="{8FA7354D-6B47-4064-812F-2499DD1E8780}" type="pres">
      <dgm:prSet presAssocID="{4A2A261D-1D50-47BB-850A-4565CEAD2439}" presName="diagram" presStyleCnt="0">
        <dgm:presLayoutVars>
          <dgm:dir/>
          <dgm:resizeHandles val="exact"/>
        </dgm:presLayoutVars>
      </dgm:prSet>
      <dgm:spPr/>
    </dgm:pt>
    <dgm:pt modelId="{18FC3D61-8198-44CB-BD4A-9B591AAB4E1C}" type="pres">
      <dgm:prSet presAssocID="{A91B8981-6938-4CDC-B816-49101C2A70C5}" presName="node" presStyleLbl="node1" presStyleIdx="0" presStyleCnt="2">
        <dgm:presLayoutVars>
          <dgm:bulletEnabled val="1"/>
        </dgm:presLayoutVars>
      </dgm:prSet>
      <dgm:spPr/>
    </dgm:pt>
    <dgm:pt modelId="{05105D05-25BE-4D96-A649-6C47DFC537C6}" type="pres">
      <dgm:prSet presAssocID="{EB56E02A-485A-41CF-AEAE-B137E0E6239B}" presName="sibTrans" presStyleCnt="0"/>
      <dgm:spPr/>
    </dgm:pt>
    <dgm:pt modelId="{F8E86B38-F254-4444-B731-CCE8892AA11A}" type="pres">
      <dgm:prSet presAssocID="{F30580BA-CEBD-4EAD-8505-FD2EBF98F139}" presName="node" presStyleLbl="node1" presStyleIdx="1" presStyleCnt="2">
        <dgm:presLayoutVars>
          <dgm:bulletEnabled val="1"/>
        </dgm:presLayoutVars>
      </dgm:prSet>
      <dgm:spPr/>
    </dgm:pt>
  </dgm:ptLst>
  <dgm:cxnLst>
    <dgm:cxn modelId="{5F1F5757-79A5-46B7-9470-70D40A7F44E0}" srcId="{4A2A261D-1D50-47BB-850A-4565CEAD2439}" destId="{A91B8981-6938-4CDC-B816-49101C2A70C5}" srcOrd="0" destOrd="0" parTransId="{4F44CF2D-367D-4EE7-A112-5C91515A79BA}" sibTransId="{EB56E02A-485A-41CF-AEAE-B137E0E6239B}"/>
    <dgm:cxn modelId="{E443527F-E5CE-4D72-B4F0-A8BEEF90EAC0}" srcId="{4A2A261D-1D50-47BB-850A-4565CEAD2439}" destId="{F30580BA-CEBD-4EAD-8505-FD2EBF98F139}" srcOrd="1" destOrd="0" parTransId="{ED81E47B-A2E1-48FC-BD43-4D259D6818D5}" sibTransId="{DDA13C3E-AE66-4681-8F7F-06B72729537F}"/>
    <dgm:cxn modelId="{CC04B788-E757-47B9-8F4E-791D1C081747}" type="presOf" srcId="{4A2A261D-1D50-47BB-850A-4565CEAD2439}" destId="{8FA7354D-6B47-4064-812F-2499DD1E8780}" srcOrd="0" destOrd="0" presId="urn:microsoft.com/office/officeart/2005/8/layout/default"/>
    <dgm:cxn modelId="{077CECBE-3F1C-44D7-B9BA-D00EBBEF70A3}" type="presOf" srcId="{F30580BA-CEBD-4EAD-8505-FD2EBF98F139}" destId="{F8E86B38-F254-4444-B731-CCE8892AA11A}" srcOrd="0" destOrd="0" presId="urn:microsoft.com/office/officeart/2005/8/layout/default"/>
    <dgm:cxn modelId="{3D9BA9D4-C8D2-4A5C-85D0-B0BA8AC0CE69}" type="presOf" srcId="{A91B8981-6938-4CDC-B816-49101C2A70C5}" destId="{18FC3D61-8198-44CB-BD4A-9B591AAB4E1C}" srcOrd="0" destOrd="0" presId="urn:microsoft.com/office/officeart/2005/8/layout/default"/>
    <dgm:cxn modelId="{5F7E61BE-F76A-4960-A48E-765CAECF363C}" type="presParOf" srcId="{8FA7354D-6B47-4064-812F-2499DD1E8780}" destId="{18FC3D61-8198-44CB-BD4A-9B591AAB4E1C}" srcOrd="0" destOrd="0" presId="urn:microsoft.com/office/officeart/2005/8/layout/default"/>
    <dgm:cxn modelId="{CC8D1453-F827-4614-93FC-6AFBDB865CFB}" type="presParOf" srcId="{8FA7354D-6B47-4064-812F-2499DD1E8780}" destId="{05105D05-25BE-4D96-A649-6C47DFC537C6}" srcOrd="1" destOrd="0" presId="urn:microsoft.com/office/officeart/2005/8/layout/default"/>
    <dgm:cxn modelId="{26CB6A71-3AEE-4C33-85D6-277D549BF0BC}" type="presParOf" srcId="{8FA7354D-6B47-4064-812F-2499DD1E8780}" destId="{F8E86B38-F254-4444-B731-CCE8892AA11A}"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DE2964-BE35-431E-9311-42ECC221BFA3}"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708860E7-F22B-48C6-96A1-CA4236C6F00B}">
      <dgm:prSet/>
      <dgm:spPr/>
      <dgm:t>
        <a:bodyPr/>
        <a:lstStyle/>
        <a:p>
          <a:r>
            <a:rPr lang="en-US" b="0" i="0" dirty="0">
              <a:solidFill>
                <a:schemeClr val="tx1"/>
              </a:solidFill>
              <a:latin typeface="Libre Baskerville"/>
            </a:rPr>
            <a:t>A claim is a defensible statement that responds to the question. </a:t>
          </a:r>
          <a:endParaRPr lang="en-US" dirty="0">
            <a:solidFill>
              <a:schemeClr val="tx1"/>
            </a:solidFill>
            <a:latin typeface="Libre Baskerville"/>
          </a:endParaRPr>
        </a:p>
      </dgm:t>
    </dgm:pt>
    <dgm:pt modelId="{606C88C7-E0ED-4C4D-98D3-81DD0CA82CD1}" type="parTrans" cxnId="{79FF16D7-88CD-4FDE-B57D-2A40A5D6D050}">
      <dgm:prSet/>
      <dgm:spPr/>
      <dgm:t>
        <a:bodyPr/>
        <a:lstStyle/>
        <a:p>
          <a:endParaRPr lang="en-US"/>
        </a:p>
      </dgm:t>
    </dgm:pt>
    <dgm:pt modelId="{1D0345A1-2C0A-419E-9E8E-16E673D0BDD8}" type="sibTrans" cxnId="{79FF16D7-88CD-4FDE-B57D-2A40A5D6D050}">
      <dgm:prSet/>
      <dgm:spPr/>
      <dgm:t>
        <a:bodyPr/>
        <a:lstStyle/>
        <a:p>
          <a:endParaRPr lang="en-US"/>
        </a:p>
      </dgm:t>
    </dgm:pt>
    <dgm:pt modelId="{9475D383-833B-4E9A-B5D5-EB675A30F858}">
      <dgm:prSet/>
      <dgm:spPr/>
      <dgm:t>
        <a:bodyPr/>
        <a:lstStyle/>
        <a:p>
          <a:r>
            <a:rPr lang="en-US" b="0" i="0" dirty="0">
              <a:solidFill>
                <a:schemeClr val="tx1"/>
              </a:solidFill>
              <a:latin typeface="Libre Baskerville"/>
            </a:rPr>
            <a:t>A “line of reasoning” outlines your key points. It introduces the substance of the evidence for your claim. </a:t>
          </a:r>
          <a:endParaRPr lang="en-US" dirty="0">
            <a:solidFill>
              <a:schemeClr val="tx1"/>
            </a:solidFill>
            <a:latin typeface="Libre Baskerville"/>
          </a:endParaRPr>
        </a:p>
      </dgm:t>
    </dgm:pt>
    <dgm:pt modelId="{44883B53-95F0-4F3D-B81F-05358CDA1C70}" type="parTrans" cxnId="{79DC165D-4B97-41E3-949E-91CF66D0E7B5}">
      <dgm:prSet/>
      <dgm:spPr/>
      <dgm:t>
        <a:bodyPr/>
        <a:lstStyle/>
        <a:p>
          <a:endParaRPr lang="en-US"/>
        </a:p>
      </dgm:t>
    </dgm:pt>
    <dgm:pt modelId="{B4E95A56-7B6E-43D6-9AD2-E059D605F970}" type="sibTrans" cxnId="{79DC165D-4B97-41E3-949E-91CF66D0E7B5}">
      <dgm:prSet/>
      <dgm:spPr/>
      <dgm:t>
        <a:bodyPr/>
        <a:lstStyle/>
        <a:p>
          <a:endParaRPr lang="en-US"/>
        </a:p>
      </dgm:t>
    </dgm:pt>
    <dgm:pt modelId="{7906DAA9-EA8C-4293-AB9F-A7F7279D95FB}" type="pres">
      <dgm:prSet presAssocID="{E0DE2964-BE35-431E-9311-42ECC221BFA3}" presName="root" presStyleCnt="0">
        <dgm:presLayoutVars>
          <dgm:dir/>
          <dgm:resizeHandles val="exact"/>
        </dgm:presLayoutVars>
      </dgm:prSet>
      <dgm:spPr/>
    </dgm:pt>
    <dgm:pt modelId="{1E2640E1-A774-4A37-A8F7-4B8B55CD6C45}" type="pres">
      <dgm:prSet presAssocID="{708860E7-F22B-48C6-96A1-CA4236C6F00B}" presName="compNode" presStyleCnt="0"/>
      <dgm:spPr/>
    </dgm:pt>
    <dgm:pt modelId="{CA59F4B7-124C-4A01-BFCD-62737C522F48}" type="pres">
      <dgm:prSet presAssocID="{708860E7-F22B-48C6-96A1-CA4236C6F00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otes"/>
        </a:ext>
      </dgm:extLst>
    </dgm:pt>
    <dgm:pt modelId="{7AD83EF9-2A7E-4BAE-A70F-6F77E8A59846}" type="pres">
      <dgm:prSet presAssocID="{708860E7-F22B-48C6-96A1-CA4236C6F00B}" presName="spaceRect" presStyleCnt="0"/>
      <dgm:spPr/>
    </dgm:pt>
    <dgm:pt modelId="{2C6A62A2-8EC8-464E-983C-5BC1EA7B8E46}" type="pres">
      <dgm:prSet presAssocID="{708860E7-F22B-48C6-96A1-CA4236C6F00B}" presName="textRect" presStyleLbl="revTx" presStyleIdx="0" presStyleCnt="2">
        <dgm:presLayoutVars>
          <dgm:chMax val="1"/>
          <dgm:chPref val="1"/>
        </dgm:presLayoutVars>
      </dgm:prSet>
      <dgm:spPr/>
    </dgm:pt>
    <dgm:pt modelId="{6BBEE407-07D3-427E-A827-CDEBB7AF60D7}" type="pres">
      <dgm:prSet presAssocID="{1D0345A1-2C0A-419E-9E8E-16E673D0BDD8}" presName="sibTrans" presStyleCnt="0"/>
      <dgm:spPr/>
    </dgm:pt>
    <dgm:pt modelId="{C91E2CBD-8A61-4552-B3AE-A45C202CBB79}" type="pres">
      <dgm:prSet presAssocID="{9475D383-833B-4E9A-B5D5-EB675A30F858}" presName="compNode" presStyleCnt="0"/>
      <dgm:spPr/>
    </dgm:pt>
    <dgm:pt modelId="{151B2CA2-AAA5-48E4-8BC5-32B16D78639B}" type="pres">
      <dgm:prSet presAssocID="{9475D383-833B-4E9A-B5D5-EB675A30F85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B013A9DC-E5D9-4B1B-B831-83393EA93CE0}" type="pres">
      <dgm:prSet presAssocID="{9475D383-833B-4E9A-B5D5-EB675A30F858}" presName="spaceRect" presStyleCnt="0"/>
      <dgm:spPr/>
    </dgm:pt>
    <dgm:pt modelId="{347B3791-78E6-44F1-80CF-9FA7FEF8A9F7}" type="pres">
      <dgm:prSet presAssocID="{9475D383-833B-4E9A-B5D5-EB675A30F858}" presName="textRect" presStyleLbl="revTx" presStyleIdx="1" presStyleCnt="2">
        <dgm:presLayoutVars>
          <dgm:chMax val="1"/>
          <dgm:chPref val="1"/>
        </dgm:presLayoutVars>
      </dgm:prSet>
      <dgm:spPr/>
    </dgm:pt>
  </dgm:ptLst>
  <dgm:cxnLst>
    <dgm:cxn modelId="{55969D1C-1444-4422-87CF-D2FE8631C06F}" type="presOf" srcId="{E0DE2964-BE35-431E-9311-42ECC221BFA3}" destId="{7906DAA9-EA8C-4293-AB9F-A7F7279D95FB}" srcOrd="0" destOrd="0" presId="urn:microsoft.com/office/officeart/2018/2/layout/IconLabelList"/>
    <dgm:cxn modelId="{79DC165D-4B97-41E3-949E-91CF66D0E7B5}" srcId="{E0DE2964-BE35-431E-9311-42ECC221BFA3}" destId="{9475D383-833B-4E9A-B5D5-EB675A30F858}" srcOrd="1" destOrd="0" parTransId="{44883B53-95F0-4F3D-B81F-05358CDA1C70}" sibTransId="{B4E95A56-7B6E-43D6-9AD2-E059D605F970}"/>
    <dgm:cxn modelId="{01C5075A-0CC2-488D-9EF0-7C6A4B7947AF}" type="presOf" srcId="{708860E7-F22B-48C6-96A1-CA4236C6F00B}" destId="{2C6A62A2-8EC8-464E-983C-5BC1EA7B8E46}" srcOrd="0" destOrd="0" presId="urn:microsoft.com/office/officeart/2018/2/layout/IconLabelList"/>
    <dgm:cxn modelId="{213642A7-5F10-46C5-8129-E428AF87504A}" type="presOf" srcId="{9475D383-833B-4E9A-B5D5-EB675A30F858}" destId="{347B3791-78E6-44F1-80CF-9FA7FEF8A9F7}" srcOrd="0" destOrd="0" presId="urn:microsoft.com/office/officeart/2018/2/layout/IconLabelList"/>
    <dgm:cxn modelId="{79FF16D7-88CD-4FDE-B57D-2A40A5D6D050}" srcId="{E0DE2964-BE35-431E-9311-42ECC221BFA3}" destId="{708860E7-F22B-48C6-96A1-CA4236C6F00B}" srcOrd="0" destOrd="0" parTransId="{606C88C7-E0ED-4C4D-98D3-81DD0CA82CD1}" sibTransId="{1D0345A1-2C0A-419E-9E8E-16E673D0BDD8}"/>
    <dgm:cxn modelId="{6469A193-F1F0-445C-80D6-3A0A27489693}" type="presParOf" srcId="{7906DAA9-EA8C-4293-AB9F-A7F7279D95FB}" destId="{1E2640E1-A774-4A37-A8F7-4B8B55CD6C45}" srcOrd="0" destOrd="0" presId="urn:microsoft.com/office/officeart/2018/2/layout/IconLabelList"/>
    <dgm:cxn modelId="{ED643170-7FDD-44F7-A773-81168C9126EC}" type="presParOf" srcId="{1E2640E1-A774-4A37-A8F7-4B8B55CD6C45}" destId="{CA59F4B7-124C-4A01-BFCD-62737C522F48}" srcOrd="0" destOrd="0" presId="urn:microsoft.com/office/officeart/2018/2/layout/IconLabelList"/>
    <dgm:cxn modelId="{022852AF-D2A3-47FC-8FCB-3557FC375C65}" type="presParOf" srcId="{1E2640E1-A774-4A37-A8F7-4B8B55CD6C45}" destId="{7AD83EF9-2A7E-4BAE-A70F-6F77E8A59846}" srcOrd="1" destOrd="0" presId="urn:microsoft.com/office/officeart/2018/2/layout/IconLabelList"/>
    <dgm:cxn modelId="{AAC0926C-954E-4E1F-A5B6-004ED51BD817}" type="presParOf" srcId="{1E2640E1-A774-4A37-A8F7-4B8B55CD6C45}" destId="{2C6A62A2-8EC8-464E-983C-5BC1EA7B8E46}" srcOrd="2" destOrd="0" presId="urn:microsoft.com/office/officeart/2018/2/layout/IconLabelList"/>
    <dgm:cxn modelId="{2E8FC3FE-292C-47BE-A112-10EB1F52B1B9}" type="presParOf" srcId="{7906DAA9-EA8C-4293-AB9F-A7F7279D95FB}" destId="{6BBEE407-07D3-427E-A827-CDEBB7AF60D7}" srcOrd="1" destOrd="0" presId="urn:microsoft.com/office/officeart/2018/2/layout/IconLabelList"/>
    <dgm:cxn modelId="{BC1BB928-5F9A-4C51-ABF6-3926BCECC8E5}" type="presParOf" srcId="{7906DAA9-EA8C-4293-AB9F-A7F7279D95FB}" destId="{C91E2CBD-8A61-4552-B3AE-A45C202CBB79}" srcOrd="2" destOrd="0" presId="urn:microsoft.com/office/officeart/2018/2/layout/IconLabelList"/>
    <dgm:cxn modelId="{DF37B177-F394-4644-A447-CEB3959FDC56}" type="presParOf" srcId="{C91E2CBD-8A61-4552-B3AE-A45C202CBB79}" destId="{151B2CA2-AAA5-48E4-8BC5-32B16D78639B}" srcOrd="0" destOrd="0" presId="urn:microsoft.com/office/officeart/2018/2/layout/IconLabelList"/>
    <dgm:cxn modelId="{0C59C1D1-E485-4075-9BDC-B75600189C75}" type="presParOf" srcId="{C91E2CBD-8A61-4552-B3AE-A45C202CBB79}" destId="{B013A9DC-E5D9-4B1B-B831-83393EA93CE0}" srcOrd="1" destOrd="0" presId="urn:microsoft.com/office/officeart/2018/2/layout/IconLabelList"/>
    <dgm:cxn modelId="{8C9B0BE6-B19E-4670-8BAA-4EDD013F577C}" type="presParOf" srcId="{C91E2CBD-8A61-4552-B3AE-A45C202CBB79}" destId="{347B3791-78E6-44F1-80CF-9FA7FEF8A9F7}"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FC59A1-C8FE-F54E-9058-B091319587F0}" type="doc">
      <dgm:prSet loTypeId="urn:microsoft.com/office/officeart/2005/8/layout/orgChart1" loCatId="" qsTypeId="urn:microsoft.com/office/officeart/2005/8/quickstyle/simple1" qsCatId="simple" csTypeId="urn:microsoft.com/office/officeart/2005/8/colors/accent0_1" csCatId="mainScheme" phldr="1"/>
      <dgm:spPr/>
      <dgm:t>
        <a:bodyPr/>
        <a:lstStyle/>
        <a:p>
          <a:endParaRPr lang="en-US"/>
        </a:p>
      </dgm:t>
    </dgm:pt>
    <dgm:pt modelId="{071D827D-4003-AC48-838D-2FDA0F489087}">
      <dgm:prSet phldrT="[Text]"/>
      <dgm:spPr/>
      <dgm:t>
        <a:bodyPr/>
        <a:lstStyle/>
        <a:p>
          <a:r>
            <a:rPr lang="en-US">
              <a:latin typeface="Libre Baskerville" panose="02000000000000000000" pitchFamily="2" charset="0"/>
            </a:rPr>
            <a:t>Although summer is nice, </a:t>
          </a:r>
          <a:r>
            <a:rPr lang="en-US" b="1">
              <a:latin typeface="Libre Baskerville" panose="02000000000000000000" pitchFamily="2" charset="0"/>
            </a:rPr>
            <a:t>fall is the best season because</a:t>
          </a:r>
        </a:p>
      </dgm:t>
    </dgm:pt>
    <dgm:pt modelId="{C4477B69-6E3B-4A46-AC4A-514B62B401F3}" type="parTrans" cxnId="{CF7929D9-21B1-F345-BBEF-C64D19EDC69A}">
      <dgm:prSet/>
      <dgm:spPr/>
      <dgm:t>
        <a:bodyPr/>
        <a:lstStyle/>
        <a:p>
          <a:endParaRPr lang="en-US"/>
        </a:p>
      </dgm:t>
    </dgm:pt>
    <dgm:pt modelId="{176E1D31-BA3F-DD4A-98F2-744C32AE5D7E}" type="sibTrans" cxnId="{CF7929D9-21B1-F345-BBEF-C64D19EDC69A}">
      <dgm:prSet/>
      <dgm:spPr/>
      <dgm:t>
        <a:bodyPr/>
        <a:lstStyle/>
        <a:p>
          <a:endParaRPr lang="en-US"/>
        </a:p>
      </dgm:t>
    </dgm:pt>
    <dgm:pt modelId="{8794ABC0-E014-9345-8D4E-82F234FF9710}">
      <dgm:prSet phldrT="[Text]"/>
      <dgm:spPr/>
      <dgm:t>
        <a:bodyPr/>
        <a:lstStyle/>
        <a:p>
          <a:r>
            <a:rPr lang="en-US" b="0" i="0">
              <a:effectLst/>
              <a:latin typeface="Libre Baskerville" panose="02000000000000000000" pitchFamily="2" charset="0"/>
            </a:rPr>
            <a:t>the weather is less extreme</a:t>
          </a:r>
          <a:endParaRPr lang="en-US">
            <a:latin typeface="Libre Baskerville" panose="02000000000000000000" pitchFamily="2" charset="0"/>
          </a:endParaRPr>
        </a:p>
      </dgm:t>
    </dgm:pt>
    <dgm:pt modelId="{883F33CD-F442-CC4A-96B2-F9EE94CBF35F}" type="parTrans" cxnId="{E297830F-E630-7040-871B-CCB786346C02}">
      <dgm:prSet/>
      <dgm:spPr/>
      <dgm:t>
        <a:bodyPr/>
        <a:lstStyle/>
        <a:p>
          <a:endParaRPr lang="en-US"/>
        </a:p>
      </dgm:t>
    </dgm:pt>
    <dgm:pt modelId="{BA29C2C1-BDD6-F94D-B9E0-4E98B7E209BA}" type="sibTrans" cxnId="{E297830F-E630-7040-871B-CCB786346C02}">
      <dgm:prSet/>
      <dgm:spPr/>
      <dgm:t>
        <a:bodyPr/>
        <a:lstStyle/>
        <a:p>
          <a:endParaRPr lang="en-US"/>
        </a:p>
      </dgm:t>
    </dgm:pt>
    <dgm:pt modelId="{77065DA7-4DF2-C441-B086-25D4A1A85E28}">
      <dgm:prSet phldrT="[Text]"/>
      <dgm:spPr/>
      <dgm:t>
        <a:bodyPr/>
        <a:lstStyle/>
        <a:p>
          <a:r>
            <a:rPr lang="en-US" b="0" i="0">
              <a:effectLst/>
              <a:latin typeface="Libre Baskerville" panose="02000000000000000000" pitchFamily="2" charset="0"/>
            </a:rPr>
            <a:t>football season is in full swing</a:t>
          </a:r>
          <a:endParaRPr lang="en-US">
            <a:latin typeface="Libre Baskerville" panose="02000000000000000000" pitchFamily="2" charset="0"/>
          </a:endParaRPr>
        </a:p>
      </dgm:t>
    </dgm:pt>
    <dgm:pt modelId="{37430A9A-E64F-E94F-BBB5-DA8F80A91B11}" type="parTrans" cxnId="{38009AD3-ACB6-A646-94EF-C6BBF5B3F93A}">
      <dgm:prSet/>
      <dgm:spPr/>
      <dgm:t>
        <a:bodyPr/>
        <a:lstStyle/>
        <a:p>
          <a:endParaRPr lang="en-US"/>
        </a:p>
      </dgm:t>
    </dgm:pt>
    <dgm:pt modelId="{002643A5-9C18-D84B-9200-2189C9EDEE49}" type="sibTrans" cxnId="{38009AD3-ACB6-A646-94EF-C6BBF5B3F93A}">
      <dgm:prSet/>
      <dgm:spPr/>
      <dgm:t>
        <a:bodyPr/>
        <a:lstStyle/>
        <a:p>
          <a:endParaRPr lang="en-US"/>
        </a:p>
      </dgm:t>
    </dgm:pt>
    <dgm:pt modelId="{25540CD3-310E-6641-956A-75C25FAC5DD1}">
      <dgm:prSet phldrT="[Text]"/>
      <dgm:spPr/>
      <dgm:t>
        <a:bodyPr/>
        <a:lstStyle/>
        <a:p>
          <a:pPr>
            <a:buNone/>
          </a:pPr>
          <a:r>
            <a:rPr lang="en-US" b="0" i="0">
              <a:effectLst/>
              <a:latin typeface="Libre Baskerville" panose="02000000000000000000" pitchFamily="2" charset="0"/>
            </a:rPr>
            <a:t>and holidays like Halloween and Thanksgiving provide opportunities for fun and family meetings. </a:t>
          </a:r>
          <a:endParaRPr lang="en-US">
            <a:latin typeface="Libre Baskerville" panose="02000000000000000000" pitchFamily="2" charset="0"/>
          </a:endParaRPr>
        </a:p>
      </dgm:t>
    </dgm:pt>
    <dgm:pt modelId="{6C64576C-6529-0546-9DE8-7041EA55CCD0}" type="parTrans" cxnId="{AA66400F-2808-E242-AA18-48E2C571F906}">
      <dgm:prSet/>
      <dgm:spPr/>
      <dgm:t>
        <a:bodyPr/>
        <a:lstStyle/>
        <a:p>
          <a:endParaRPr lang="en-US"/>
        </a:p>
      </dgm:t>
    </dgm:pt>
    <dgm:pt modelId="{25EAF954-AB3A-B147-A2A5-FFA9A35E5320}" type="sibTrans" cxnId="{AA66400F-2808-E242-AA18-48E2C571F906}">
      <dgm:prSet/>
      <dgm:spPr/>
      <dgm:t>
        <a:bodyPr/>
        <a:lstStyle/>
        <a:p>
          <a:endParaRPr lang="en-US"/>
        </a:p>
      </dgm:t>
    </dgm:pt>
    <dgm:pt modelId="{5BFEFF00-E061-F34F-B8B4-57BCFC994C78}" type="pres">
      <dgm:prSet presAssocID="{6CFC59A1-C8FE-F54E-9058-B091319587F0}" presName="hierChild1" presStyleCnt="0">
        <dgm:presLayoutVars>
          <dgm:orgChart val="1"/>
          <dgm:chPref val="1"/>
          <dgm:dir/>
          <dgm:animOne val="branch"/>
          <dgm:animLvl val="lvl"/>
          <dgm:resizeHandles/>
        </dgm:presLayoutVars>
      </dgm:prSet>
      <dgm:spPr/>
    </dgm:pt>
    <dgm:pt modelId="{4FEB8ABF-2C39-2A4D-A4A3-2C1671A536AF}" type="pres">
      <dgm:prSet presAssocID="{071D827D-4003-AC48-838D-2FDA0F489087}" presName="hierRoot1" presStyleCnt="0">
        <dgm:presLayoutVars>
          <dgm:hierBranch val="init"/>
        </dgm:presLayoutVars>
      </dgm:prSet>
      <dgm:spPr/>
    </dgm:pt>
    <dgm:pt modelId="{A7B9E412-8214-D945-8571-A99793C17F08}" type="pres">
      <dgm:prSet presAssocID="{071D827D-4003-AC48-838D-2FDA0F489087}" presName="rootComposite1" presStyleCnt="0"/>
      <dgm:spPr/>
    </dgm:pt>
    <dgm:pt modelId="{988E1EFC-8A65-234D-99C7-B029EF748C7B}" type="pres">
      <dgm:prSet presAssocID="{071D827D-4003-AC48-838D-2FDA0F489087}" presName="rootText1" presStyleLbl="node0" presStyleIdx="0" presStyleCnt="1" custLinFactNeighborX="252" custLinFactNeighborY="-4528">
        <dgm:presLayoutVars>
          <dgm:chPref val="3"/>
        </dgm:presLayoutVars>
      </dgm:prSet>
      <dgm:spPr/>
    </dgm:pt>
    <dgm:pt modelId="{BE66C4EE-9BD8-0848-8437-B99214EC575D}" type="pres">
      <dgm:prSet presAssocID="{071D827D-4003-AC48-838D-2FDA0F489087}" presName="rootConnector1" presStyleLbl="node1" presStyleIdx="0" presStyleCnt="0"/>
      <dgm:spPr/>
    </dgm:pt>
    <dgm:pt modelId="{95257571-0D52-7C46-8572-C11C7F0E5602}" type="pres">
      <dgm:prSet presAssocID="{071D827D-4003-AC48-838D-2FDA0F489087}" presName="hierChild2" presStyleCnt="0"/>
      <dgm:spPr/>
    </dgm:pt>
    <dgm:pt modelId="{BCB18ABD-3961-5943-8A64-83D3998F6EDF}" type="pres">
      <dgm:prSet presAssocID="{883F33CD-F442-CC4A-96B2-F9EE94CBF35F}" presName="Name37" presStyleLbl="parChTrans1D2" presStyleIdx="0" presStyleCnt="3"/>
      <dgm:spPr/>
    </dgm:pt>
    <dgm:pt modelId="{683B8763-9C36-B544-834E-CA70643C40A6}" type="pres">
      <dgm:prSet presAssocID="{8794ABC0-E014-9345-8D4E-82F234FF9710}" presName="hierRoot2" presStyleCnt="0">
        <dgm:presLayoutVars>
          <dgm:hierBranch val="init"/>
        </dgm:presLayoutVars>
      </dgm:prSet>
      <dgm:spPr/>
    </dgm:pt>
    <dgm:pt modelId="{B568FFDB-A521-8646-B248-47D81829D631}" type="pres">
      <dgm:prSet presAssocID="{8794ABC0-E014-9345-8D4E-82F234FF9710}" presName="rootComposite" presStyleCnt="0"/>
      <dgm:spPr/>
    </dgm:pt>
    <dgm:pt modelId="{D0C0EBF3-44BF-2241-92F9-52EB2DC052CE}" type="pres">
      <dgm:prSet presAssocID="{8794ABC0-E014-9345-8D4E-82F234FF9710}" presName="rootText" presStyleLbl="node2" presStyleIdx="0" presStyleCnt="3">
        <dgm:presLayoutVars>
          <dgm:chPref val="3"/>
        </dgm:presLayoutVars>
      </dgm:prSet>
      <dgm:spPr/>
    </dgm:pt>
    <dgm:pt modelId="{8C869A99-36FE-E34C-915D-3A1CFF04075C}" type="pres">
      <dgm:prSet presAssocID="{8794ABC0-E014-9345-8D4E-82F234FF9710}" presName="rootConnector" presStyleLbl="node2" presStyleIdx="0" presStyleCnt="3"/>
      <dgm:spPr/>
    </dgm:pt>
    <dgm:pt modelId="{523BF4D8-3886-8443-B315-E5075D657F24}" type="pres">
      <dgm:prSet presAssocID="{8794ABC0-E014-9345-8D4E-82F234FF9710}" presName="hierChild4" presStyleCnt="0"/>
      <dgm:spPr/>
    </dgm:pt>
    <dgm:pt modelId="{B0A3AC30-4040-7E47-ACEF-C3E3B7212649}" type="pres">
      <dgm:prSet presAssocID="{8794ABC0-E014-9345-8D4E-82F234FF9710}" presName="hierChild5" presStyleCnt="0"/>
      <dgm:spPr/>
    </dgm:pt>
    <dgm:pt modelId="{C0D35DC7-3D60-6E44-8430-C29C657566CE}" type="pres">
      <dgm:prSet presAssocID="{37430A9A-E64F-E94F-BBB5-DA8F80A91B11}" presName="Name37" presStyleLbl="parChTrans1D2" presStyleIdx="1" presStyleCnt="3"/>
      <dgm:spPr/>
    </dgm:pt>
    <dgm:pt modelId="{1849CC3B-E4B9-A449-8473-FBAC27A89EFA}" type="pres">
      <dgm:prSet presAssocID="{77065DA7-4DF2-C441-B086-25D4A1A85E28}" presName="hierRoot2" presStyleCnt="0">
        <dgm:presLayoutVars>
          <dgm:hierBranch val="init"/>
        </dgm:presLayoutVars>
      </dgm:prSet>
      <dgm:spPr/>
    </dgm:pt>
    <dgm:pt modelId="{706E4492-0186-FF48-B621-EE40F99C041A}" type="pres">
      <dgm:prSet presAssocID="{77065DA7-4DF2-C441-B086-25D4A1A85E28}" presName="rootComposite" presStyleCnt="0"/>
      <dgm:spPr/>
    </dgm:pt>
    <dgm:pt modelId="{A9554C2E-9F21-5849-8096-DE8D26E6B760}" type="pres">
      <dgm:prSet presAssocID="{77065DA7-4DF2-C441-B086-25D4A1A85E28}" presName="rootText" presStyleLbl="node2" presStyleIdx="1" presStyleCnt="3" custLinFactNeighborY="2708">
        <dgm:presLayoutVars>
          <dgm:chPref val="3"/>
        </dgm:presLayoutVars>
      </dgm:prSet>
      <dgm:spPr/>
    </dgm:pt>
    <dgm:pt modelId="{6EA5A563-6F42-184E-ABEB-D2690EBBA506}" type="pres">
      <dgm:prSet presAssocID="{77065DA7-4DF2-C441-B086-25D4A1A85E28}" presName="rootConnector" presStyleLbl="node2" presStyleIdx="1" presStyleCnt="3"/>
      <dgm:spPr/>
    </dgm:pt>
    <dgm:pt modelId="{20482F7E-9050-5947-BEE6-7AADF2A06C9F}" type="pres">
      <dgm:prSet presAssocID="{77065DA7-4DF2-C441-B086-25D4A1A85E28}" presName="hierChild4" presStyleCnt="0"/>
      <dgm:spPr/>
    </dgm:pt>
    <dgm:pt modelId="{06D88E24-D40D-424E-ADF4-156E8D8EFC9A}" type="pres">
      <dgm:prSet presAssocID="{77065DA7-4DF2-C441-B086-25D4A1A85E28}" presName="hierChild5" presStyleCnt="0"/>
      <dgm:spPr/>
    </dgm:pt>
    <dgm:pt modelId="{19BA0DBA-AE75-E340-940F-E10AD456199A}" type="pres">
      <dgm:prSet presAssocID="{6C64576C-6529-0546-9DE8-7041EA55CCD0}" presName="Name37" presStyleLbl="parChTrans1D2" presStyleIdx="2" presStyleCnt="3"/>
      <dgm:spPr/>
    </dgm:pt>
    <dgm:pt modelId="{D37C8F91-2893-5D4F-B39A-0A49D8457937}" type="pres">
      <dgm:prSet presAssocID="{25540CD3-310E-6641-956A-75C25FAC5DD1}" presName="hierRoot2" presStyleCnt="0">
        <dgm:presLayoutVars>
          <dgm:hierBranch val="init"/>
        </dgm:presLayoutVars>
      </dgm:prSet>
      <dgm:spPr/>
    </dgm:pt>
    <dgm:pt modelId="{3E1E14A7-76F3-854E-BCBE-B8D60AAD0ABC}" type="pres">
      <dgm:prSet presAssocID="{25540CD3-310E-6641-956A-75C25FAC5DD1}" presName="rootComposite" presStyleCnt="0"/>
      <dgm:spPr/>
    </dgm:pt>
    <dgm:pt modelId="{73D818D0-83B3-5546-8478-9E6AE75FC1F0}" type="pres">
      <dgm:prSet presAssocID="{25540CD3-310E-6641-956A-75C25FAC5DD1}" presName="rootText" presStyleLbl="node2" presStyleIdx="2" presStyleCnt="3">
        <dgm:presLayoutVars>
          <dgm:chPref val="3"/>
        </dgm:presLayoutVars>
      </dgm:prSet>
      <dgm:spPr/>
    </dgm:pt>
    <dgm:pt modelId="{C372143B-674F-8944-8CAD-75B307136517}" type="pres">
      <dgm:prSet presAssocID="{25540CD3-310E-6641-956A-75C25FAC5DD1}" presName="rootConnector" presStyleLbl="node2" presStyleIdx="2" presStyleCnt="3"/>
      <dgm:spPr/>
    </dgm:pt>
    <dgm:pt modelId="{4BBD6238-C2AF-4E43-9A2E-5C63F51C1502}" type="pres">
      <dgm:prSet presAssocID="{25540CD3-310E-6641-956A-75C25FAC5DD1}" presName="hierChild4" presStyleCnt="0"/>
      <dgm:spPr/>
    </dgm:pt>
    <dgm:pt modelId="{067F6F46-11EC-D047-871B-0E2CA6E031DB}" type="pres">
      <dgm:prSet presAssocID="{25540CD3-310E-6641-956A-75C25FAC5DD1}" presName="hierChild5" presStyleCnt="0"/>
      <dgm:spPr/>
    </dgm:pt>
    <dgm:pt modelId="{8BCE8F65-4445-604F-8624-E580CF0060EE}" type="pres">
      <dgm:prSet presAssocID="{071D827D-4003-AC48-838D-2FDA0F489087}" presName="hierChild3" presStyleCnt="0"/>
      <dgm:spPr/>
    </dgm:pt>
  </dgm:ptLst>
  <dgm:cxnLst>
    <dgm:cxn modelId="{AA66400F-2808-E242-AA18-48E2C571F906}" srcId="{071D827D-4003-AC48-838D-2FDA0F489087}" destId="{25540CD3-310E-6641-956A-75C25FAC5DD1}" srcOrd="2" destOrd="0" parTransId="{6C64576C-6529-0546-9DE8-7041EA55CCD0}" sibTransId="{25EAF954-AB3A-B147-A2A5-FFA9A35E5320}"/>
    <dgm:cxn modelId="{E297830F-E630-7040-871B-CCB786346C02}" srcId="{071D827D-4003-AC48-838D-2FDA0F489087}" destId="{8794ABC0-E014-9345-8D4E-82F234FF9710}" srcOrd="0" destOrd="0" parTransId="{883F33CD-F442-CC4A-96B2-F9EE94CBF35F}" sibTransId="{BA29C2C1-BDD6-F94D-B9E0-4E98B7E209BA}"/>
    <dgm:cxn modelId="{1DC71F2C-502F-3143-B01A-44D7D4DB799F}" type="presOf" srcId="{8794ABC0-E014-9345-8D4E-82F234FF9710}" destId="{D0C0EBF3-44BF-2241-92F9-52EB2DC052CE}" srcOrd="0" destOrd="0" presId="urn:microsoft.com/office/officeart/2005/8/layout/orgChart1"/>
    <dgm:cxn modelId="{9A0E7430-BC45-C747-8C6E-A0B109DE702C}" type="presOf" srcId="{071D827D-4003-AC48-838D-2FDA0F489087}" destId="{988E1EFC-8A65-234D-99C7-B029EF748C7B}" srcOrd="0" destOrd="0" presId="urn:microsoft.com/office/officeart/2005/8/layout/orgChart1"/>
    <dgm:cxn modelId="{B3927B72-D2DE-404F-97EB-AAEFC11776BB}" type="presOf" srcId="{25540CD3-310E-6641-956A-75C25FAC5DD1}" destId="{C372143B-674F-8944-8CAD-75B307136517}" srcOrd="1" destOrd="0" presId="urn:microsoft.com/office/officeart/2005/8/layout/orgChart1"/>
    <dgm:cxn modelId="{9EF2795A-6DCD-D34E-A90C-0095760D7040}" type="presOf" srcId="{6C64576C-6529-0546-9DE8-7041EA55CCD0}" destId="{19BA0DBA-AE75-E340-940F-E10AD456199A}" srcOrd="0" destOrd="0" presId="urn:microsoft.com/office/officeart/2005/8/layout/orgChart1"/>
    <dgm:cxn modelId="{EA7DA29B-7FF6-8942-AFDE-01450084B6A9}" type="presOf" srcId="{8794ABC0-E014-9345-8D4E-82F234FF9710}" destId="{8C869A99-36FE-E34C-915D-3A1CFF04075C}" srcOrd="1" destOrd="0" presId="urn:microsoft.com/office/officeart/2005/8/layout/orgChart1"/>
    <dgm:cxn modelId="{AC6FD9A5-472A-604E-BC47-A0E2F6407517}" type="presOf" srcId="{071D827D-4003-AC48-838D-2FDA0F489087}" destId="{BE66C4EE-9BD8-0848-8437-B99214EC575D}" srcOrd="1" destOrd="0" presId="urn:microsoft.com/office/officeart/2005/8/layout/orgChart1"/>
    <dgm:cxn modelId="{63E807B8-B33D-4848-AFF6-0E6EEFDBF8CE}" type="presOf" srcId="{6CFC59A1-C8FE-F54E-9058-B091319587F0}" destId="{5BFEFF00-E061-F34F-B8B4-57BCFC994C78}" srcOrd="0" destOrd="0" presId="urn:microsoft.com/office/officeart/2005/8/layout/orgChart1"/>
    <dgm:cxn modelId="{FB71E4BF-2836-9842-A445-06200546FB2E}" type="presOf" srcId="{77065DA7-4DF2-C441-B086-25D4A1A85E28}" destId="{6EA5A563-6F42-184E-ABEB-D2690EBBA506}" srcOrd="1" destOrd="0" presId="urn:microsoft.com/office/officeart/2005/8/layout/orgChart1"/>
    <dgm:cxn modelId="{38009AD3-ACB6-A646-94EF-C6BBF5B3F93A}" srcId="{071D827D-4003-AC48-838D-2FDA0F489087}" destId="{77065DA7-4DF2-C441-B086-25D4A1A85E28}" srcOrd="1" destOrd="0" parTransId="{37430A9A-E64F-E94F-BBB5-DA8F80A91B11}" sibTransId="{002643A5-9C18-D84B-9200-2189C9EDEE49}"/>
    <dgm:cxn modelId="{CF7929D9-21B1-F345-BBEF-C64D19EDC69A}" srcId="{6CFC59A1-C8FE-F54E-9058-B091319587F0}" destId="{071D827D-4003-AC48-838D-2FDA0F489087}" srcOrd="0" destOrd="0" parTransId="{C4477B69-6E3B-4A46-AC4A-514B62B401F3}" sibTransId="{176E1D31-BA3F-DD4A-98F2-744C32AE5D7E}"/>
    <dgm:cxn modelId="{428E6AE1-D688-CE4C-9276-1F6662890D10}" type="presOf" srcId="{883F33CD-F442-CC4A-96B2-F9EE94CBF35F}" destId="{BCB18ABD-3961-5943-8A64-83D3998F6EDF}" srcOrd="0" destOrd="0" presId="urn:microsoft.com/office/officeart/2005/8/layout/orgChart1"/>
    <dgm:cxn modelId="{626060E3-4BA4-054E-9D9F-494BACACF670}" type="presOf" srcId="{25540CD3-310E-6641-956A-75C25FAC5DD1}" destId="{73D818D0-83B3-5546-8478-9E6AE75FC1F0}" srcOrd="0" destOrd="0" presId="urn:microsoft.com/office/officeart/2005/8/layout/orgChart1"/>
    <dgm:cxn modelId="{FE2855FA-643A-FE4D-8435-699273A6D51C}" type="presOf" srcId="{77065DA7-4DF2-C441-B086-25D4A1A85E28}" destId="{A9554C2E-9F21-5849-8096-DE8D26E6B760}" srcOrd="0" destOrd="0" presId="urn:microsoft.com/office/officeart/2005/8/layout/orgChart1"/>
    <dgm:cxn modelId="{0DADA9FC-E5C6-4547-A136-C4D4779D8E8E}" type="presOf" srcId="{37430A9A-E64F-E94F-BBB5-DA8F80A91B11}" destId="{C0D35DC7-3D60-6E44-8430-C29C657566CE}" srcOrd="0" destOrd="0" presId="urn:microsoft.com/office/officeart/2005/8/layout/orgChart1"/>
    <dgm:cxn modelId="{E9DA35FE-A80E-414A-9429-FB4853EEEFFD}" type="presParOf" srcId="{5BFEFF00-E061-F34F-B8B4-57BCFC994C78}" destId="{4FEB8ABF-2C39-2A4D-A4A3-2C1671A536AF}" srcOrd="0" destOrd="0" presId="urn:microsoft.com/office/officeart/2005/8/layout/orgChart1"/>
    <dgm:cxn modelId="{E5B6CD1A-C23D-394B-B3A8-8BD7A47E19C6}" type="presParOf" srcId="{4FEB8ABF-2C39-2A4D-A4A3-2C1671A536AF}" destId="{A7B9E412-8214-D945-8571-A99793C17F08}" srcOrd="0" destOrd="0" presId="urn:microsoft.com/office/officeart/2005/8/layout/orgChart1"/>
    <dgm:cxn modelId="{824A92C8-73A2-B945-A5B9-D2F685EDC054}" type="presParOf" srcId="{A7B9E412-8214-D945-8571-A99793C17F08}" destId="{988E1EFC-8A65-234D-99C7-B029EF748C7B}" srcOrd="0" destOrd="0" presId="urn:microsoft.com/office/officeart/2005/8/layout/orgChart1"/>
    <dgm:cxn modelId="{399EE8B2-6317-D14D-AB88-F17EFB8E8211}" type="presParOf" srcId="{A7B9E412-8214-D945-8571-A99793C17F08}" destId="{BE66C4EE-9BD8-0848-8437-B99214EC575D}" srcOrd="1" destOrd="0" presId="urn:microsoft.com/office/officeart/2005/8/layout/orgChart1"/>
    <dgm:cxn modelId="{2733DD29-2DEF-2E42-96A3-7C5738664680}" type="presParOf" srcId="{4FEB8ABF-2C39-2A4D-A4A3-2C1671A536AF}" destId="{95257571-0D52-7C46-8572-C11C7F0E5602}" srcOrd="1" destOrd="0" presId="urn:microsoft.com/office/officeart/2005/8/layout/orgChart1"/>
    <dgm:cxn modelId="{3F0A9428-94BF-FC47-8731-3238A59CC004}" type="presParOf" srcId="{95257571-0D52-7C46-8572-C11C7F0E5602}" destId="{BCB18ABD-3961-5943-8A64-83D3998F6EDF}" srcOrd="0" destOrd="0" presId="urn:microsoft.com/office/officeart/2005/8/layout/orgChart1"/>
    <dgm:cxn modelId="{EA92F491-538F-FE49-A960-0927D83CCF8C}" type="presParOf" srcId="{95257571-0D52-7C46-8572-C11C7F0E5602}" destId="{683B8763-9C36-B544-834E-CA70643C40A6}" srcOrd="1" destOrd="0" presId="urn:microsoft.com/office/officeart/2005/8/layout/orgChart1"/>
    <dgm:cxn modelId="{D1014DB1-F95C-A743-B958-A605C38A2BC8}" type="presParOf" srcId="{683B8763-9C36-B544-834E-CA70643C40A6}" destId="{B568FFDB-A521-8646-B248-47D81829D631}" srcOrd="0" destOrd="0" presId="urn:microsoft.com/office/officeart/2005/8/layout/orgChart1"/>
    <dgm:cxn modelId="{E278471F-85A3-D048-B617-B50D9A30964A}" type="presParOf" srcId="{B568FFDB-A521-8646-B248-47D81829D631}" destId="{D0C0EBF3-44BF-2241-92F9-52EB2DC052CE}" srcOrd="0" destOrd="0" presId="urn:microsoft.com/office/officeart/2005/8/layout/orgChart1"/>
    <dgm:cxn modelId="{12FF0930-4148-AC4E-8468-684EC944F545}" type="presParOf" srcId="{B568FFDB-A521-8646-B248-47D81829D631}" destId="{8C869A99-36FE-E34C-915D-3A1CFF04075C}" srcOrd="1" destOrd="0" presId="urn:microsoft.com/office/officeart/2005/8/layout/orgChart1"/>
    <dgm:cxn modelId="{D09FB79B-AAF0-0B4F-BAA8-E5B8E5212B8F}" type="presParOf" srcId="{683B8763-9C36-B544-834E-CA70643C40A6}" destId="{523BF4D8-3886-8443-B315-E5075D657F24}" srcOrd="1" destOrd="0" presId="urn:microsoft.com/office/officeart/2005/8/layout/orgChart1"/>
    <dgm:cxn modelId="{8A70E6DF-DEAA-E440-8DF9-690B45C333DC}" type="presParOf" srcId="{683B8763-9C36-B544-834E-CA70643C40A6}" destId="{B0A3AC30-4040-7E47-ACEF-C3E3B7212649}" srcOrd="2" destOrd="0" presId="urn:microsoft.com/office/officeart/2005/8/layout/orgChart1"/>
    <dgm:cxn modelId="{34A5B0ED-6562-4747-B78D-5B639A977171}" type="presParOf" srcId="{95257571-0D52-7C46-8572-C11C7F0E5602}" destId="{C0D35DC7-3D60-6E44-8430-C29C657566CE}" srcOrd="2" destOrd="0" presId="urn:microsoft.com/office/officeart/2005/8/layout/orgChart1"/>
    <dgm:cxn modelId="{E6BDC6B8-6BEE-714F-8D9B-80B95F3D9AD8}" type="presParOf" srcId="{95257571-0D52-7C46-8572-C11C7F0E5602}" destId="{1849CC3B-E4B9-A449-8473-FBAC27A89EFA}" srcOrd="3" destOrd="0" presId="urn:microsoft.com/office/officeart/2005/8/layout/orgChart1"/>
    <dgm:cxn modelId="{E107687C-7D65-144E-8E83-7C9557400A3D}" type="presParOf" srcId="{1849CC3B-E4B9-A449-8473-FBAC27A89EFA}" destId="{706E4492-0186-FF48-B621-EE40F99C041A}" srcOrd="0" destOrd="0" presId="urn:microsoft.com/office/officeart/2005/8/layout/orgChart1"/>
    <dgm:cxn modelId="{FDBD0E55-11D2-8C46-8D05-20C91917C07E}" type="presParOf" srcId="{706E4492-0186-FF48-B621-EE40F99C041A}" destId="{A9554C2E-9F21-5849-8096-DE8D26E6B760}" srcOrd="0" destOrd="0" presId="urn:microsoft.com/office/officeart/2005/8/layout/orgChart1"/>
    <dgm:cxn modelId="{7E2CBB22-91FB-BA49-8331-87BEC2036924}" type="presParOf" srcId="{706E4492-0186-FF48-B621-EE40F99C041A}" destId="{6EA5A563-6F42-184E-ABEB-D2690EBBA506}" srcOrd="1" destOrd="0" presId="urn:microsoft.com/office/officeart/2005/8/layout/orgChart1"/>
    <dgm:cxn modelId="{A5EE997D-6A8B-B246-89AC-1443060F438B}" type="presParOf" srcId="{1849CC3B-E4B9-A449-8473-FBAC27A89EFA}" destId="{20482F7E-9050-5947-BEE6-7AADF2A06C9F}" srcOrd="1" destOrd="0" presId="urn:microsoft.com/office/officeart/2005/8/layout/orgChart1"/>
    <dgm:cxn modelId="{1A3750FA-BED6-A744-B23F-83CACABE752D}" type="presParOf" srcId="{1849CC3B-E4B9-A449-8473-FBAC27A89EFA}" destId="{06D88E24-D40D-424E-ADF4-156E8D8EFC9A}" srcOrd="2" destOrd="0" presId="urn:microsoft.com/office/officeart/2005/8/layout/orgChart1"/>
    <dgm:cxn modelId="{82333D7F-FEB4-1D47-8E5A-F241205156EF}" type="presParOf" srcId="{95257571-0D52-7C46-8572-C11C7F0E5602}" destId="{19BA0DBA-AE75-E340-940F-E10AD456199A}" srcOrd="4" destOrd="0" presId="urn:microsoft.com/office/officeart/2005/8/layout/orgChart1"/>
    <dgm:cxn modelId="{E45CF3B6-9013-FB45-915A-1EBEACDA955A}" type="presParOf" srcId="{95257571-0D52-7C46-8572-C11C7F0E5602}" destId="{D37C8F91-2893-5D4F-B39A-0A49D8457937}" srcOrd="5" destOrd="0" presId="urn:microsoft.com/office/officeart/2005/8/layout/orgChart1"/>
    <dgm:cxn modelId="{57516D21-3183-2C4A-ABF6-E12FFE2511F2}" type="presParOf" srcId="{D37C8F91-2893-5D4F-B39A-0A49D8457937}" destId="{3E1E14A7-76F3-854E-BCBE-B8D60AAD0ABC}" srcOrd="0" destOrd="0" presId="urn:microsoft.com/office/officeart/2005/8/layout/orgChart1"/>
    <dgm:cxn modelId="{176B0BD6-5869-B84B-8737-713972EB8469}" type="presParOf" srcId="{3E1E14A7-76F3-854E-BCBE-B8D60AAD0ABC}" destId="{73D818D0-83B3-5546-8478-9E6AE75FC1F0}" srcOrd="0" destOrd="0" presId="urn:microsoft.com/office/officeart/2005/8/layout/orgChart1"/>
    <dgm:cxn modelId="{848256D0-937B-AA45-96E3-14319D69FAC4}" type="presParOf" srcId="{3E1E14A7-76F3-854E-BCBE-B8D60AAD0ABC}" destId="{C372143B-674F-8944-8CAD-75B307136517}" srcOrd="1" destOrd="0" presId="urn:microsoft.com/office/officeart/2005/8/layout/orgChart1"/>
    <dgm:cxn modelId="{44F78E16-C83A-2C42-801B-0ABE36E538F1}" type="presParOf" srcId="{D37C8F91-2893-5D4F-B39A-0A49D8457937}" destId="{4BBD6238-C2AF-4E43-9A2E-5C63F51C1502}" srcOrd="1" destOrd="0" presId="urn:microsoft.com/office/officeart/2005/8/layout/orgChart1"/>
    <dgm:cxn modelId="{F385708B-B6B8-5C45-9C82-06930D6712E3}" type="presParOf" srcId="{D37C8F91-2893-5D4F-B39A-0A49D8457937}" destId="{067F6F46-11EC-D047-871B-0E2CA6E031DB}" srcOrd="2" destOrd="0" presId="urn:microsoft.com/office/officeart/2005/8/layout/orgChart1"/>
    <dgm:cxn modelId="{71551078-E97A-1842-836D-0A97913840CC}" type="presParOf" srcId="{4FEB8ABF-2C39-2A4D-A4A3-2C1671A536AF}" destId="{8BCE8F65-4445-604F-8624-E580CF0060E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FE4B8A-75A9-0E4B-AC29-4DF360851838}" type="doc">
      <dgm:prSet loTypeId="urn:microsoft.com/office/officeart/2005/8/layout/orgChart1" loCatId="" qsTypeId="urn:microsoft.com/office/officeart/2005/8/quickstyle/simple1" qsCatId="simple" csTypeId="urn:microsoft.com/office/officeart/2005/8/colors/accent0_1" csCatId="mainScheme" phldr="1"/>
      <dgm:spPr/>
      <dgm:t>
        <a:bodyPr/>
        <a:lstStyle/>
        <a:p>
          <a:endParaRPr lang="en-US"/>
        </a:p>
      </dgm:t>
    </dgm:pt>
    <dgm:pt modelId="{1FC943F4-C99E-3747-A29D-27634DA6A138}">
      <dgm:prSet phldrT="[Text]"/>
      <dgm:spPr/>
      <dgm:t>
        <a:bodyPr/>
        <a:lstStyle/>
        <a:p>
          <a:r>
            <a:rPr lang="en-US">
              <a:latin typeface="Libre Baskerville" panose="02000000000000000000" pitchFamily="2" charset="0"/>
            </a:rPr>
            <a:t>Religious communities, traders, and settlers in the American Colonies existed far from England which allowed them to </a:t>
          </a:r>
        </a:p>
      </dgm:t>
    </dgm:pt>
    <dgm:pt modelId="{3FB8A8E4-BB5D-BC44-8545-E59A1EC07EE9}" type="parTrans" cxnId="{228E0AB2-B1A2-454A-96C5-E17CCEB59A99}">
      <dgm:prSet/>
      <dgm:spPr/>
      <dgm:t>
        <a:bodyPr/>
        <a:lstStyle/>
        <a:p>
          <a:endParaRPr lang="en-US"/>
        </a:p>
      </dgm:t>
    </dgm:pt>
    <dgm:pt modelId="{1F830A36-708B-FD46-92A5-DD59BEB47C41}" type="sibTrans" cxnId="{228E0AB2-B1A2-454A-96C5-E17CCEB59A99}">
      <dgm:prSet/>
      <dgm:spPr/>
      <dgm:t>
        <a:bodyPr/>
        <a:lstStyle/>
        <a:p>
          <a:endParaRPr lang="en-US"/>
        </a:p>
      </dgm:t>
    </dgm:pt>
    <dgm:pt modelId="{E1181CA8-B700-6247-9111-B21C30FE1102}">
      <dgm:prSet phldrT="[Text]"/>
      <dgm:spPr/>
      <dgm:t>
        <a:bodyPr/>
        <a:lstStyle/>
        <a:p>
          <a:r>
            <a:rPr lang="en-US">
              <a:latin typeface="Libre Baskerville" panose="02000000000000000000" pitchFamily="2" charset="0"/>
            </a:rPr>
            <a:t>establish self-government, like in the Charter of Maryland </a:t>
          </a:r>
        </a:p>
      </dgm:t>
    </dgm:pt>
    <dgm:pt modelId="{7D74CCF3-9588-0448-BF83-6890623A9203}" type="parTrans" cxnId="{89C0CCC9-8CD7-4D4D-BAC2-9BB7CE312083}">
      <dgm:prSet/>
      <dgm:spPr/>
      <dgm:t>
        <a:bodyPr/>
        <a:lstStyle/>
        <a:p>
          <a:endParaRPr lang="en-US"/>
        </a:p>
      </dgm:t>
    </dgm:pt>
    <dgm:pt modelId="{2B51CF44-B50F-DC4E-81D4-40E04EAAE203}" type="sibTrans" cxnId="{89C0CCC9-8CD7-4D4D-BAC2-9BB7CE312083}">
      <dgm:prSet/>
      <dgm:spPr/>
      <dgm:t>
        <a:bodyPr/>
        <a:lstStyle/>
        <a:p>
          <a:endParaRPr lang="en-US"/>
        </a:p>
      </dgm:t>
    </dgm:pt>
    <dgm:pt modelId="{18FB068C-D709-2E4C-8653-CB7211267F05}">
      <dgm:prSet phldrT="[Text]"/>
      <dgm:spPr/>
      <dgm:t>
        <a:bodyPr/>
        <a:lstStyle/>
        <a:p>
          <a:r>
            <a:rPr lang="en-US">
              <a:latin typeface="Libre Baskerville" panose="02000000000000000000" pitchFamily="2" charset="0"/>
            </a:rPr>
            <a:t>and practice self-government, like in the Mayflower Compact.</a:t>
          </a:r>
        </a:p>
      </dgm:t>
    </dgm:pt>
    <dgm:pt modelId="{5717A4F6-FF39-A749-8C30-DC81862E2F60}" type="parTrans" cxnId="{88DDE002-5AAC-0748-8869-5367B47E4E74}">
      <dgm:prSet/>
      <dgm:spPr/>
      <dgm:t>
        <a:bodyPr/>
        <a:lstStyle/>
        <a:p>
          <a:endParaRPr lang="en-US"/>
        </a:p>
      </dgm:t>
    </dgm:pt>
    <dgm:pt modelId="{155DEE62-B633-4241-A75F-C8C6DC66B64B}" type="sibTrans" cxnId="{88DDE002-5AAC-0748-8869-5367B47E4E74}">
      <dgm:prSet/>
      <dgm:spPr/>
      <dgm:t>
        <a:bodyPr/>
        <a:lstStyle/>
        <a:p>
          <a:endParaRPr lang="en-US"/>
        </a:p>
      </dgm:t>
    </dgm:pt>
    <dgm:pt modelId="{2EC11833-0916-4740-9B08-038D5CC866AC}">
      <dgm:prSet phldrT="[Text]"/>
      <dgm:spPr/>
      <dgm:t>
        <a:bodyPr/>
        <a:lstStyle/>
        <a:p>
          <a:r>
            <a:rPr lang="en-US">
              <a:latin typeface="Libre Baskerville" panose="02000000000000000000" pitchFamily="2" charset="0"/>
            </a:rPr>
            <a:t>Optional Reason 3</a:t>
          </a:r>
        </a:p>
      </dgm:t>
    </dgm:pt>
    <dgm:pt modelId="{5037CAE5-7243-3143-8F14-D4D8F834B9BD}" type="parTrans" cxnId="{D5B52641-D177-E04F-8B58-0EE2AD938383}">
      <dgm:prSet/>
      <dgm:spPr/>
      <dgm:t>
        <a:bodyPr/>
        <a:lstStyle/>
        <a:p>
          <a:endParaRPr lang="en-US"/>
        </a:p>
      </dgm:t>
    </dgm:pt>
    <dgm:pt modelId="{9F9BD51B-F319-734F-A12F-3048A591419E}" type="sibTrans" cxnId="{D5B52641-D177-E04F-8B58-0EE2AD938383}">
      <dgm:prSet/>
      <dgm:spPr/>
      <dgm:t>
        <a:bodyPr/>
        <a:lstStyle/>
        <a:p>
          <a:endParaRPr lang="en-US"/>
        </a:p>
      </dgm:t>
    </dgm:pt>
    <dgm:pt modelId="{77A88E41-64F8-B84A-B6A5-6FB74BB5AE0E}" type="pres">
      <dgm:prSet presAssocID="{E8FE4B8A-75A9-0E4B-AC29-4DF360851838}" presName="hierChild1" presStyleCnt="0">
        <dgm:presLayoutVars>
          <dgm:orgChart val="1"/>
          <dgm:chPref val="1"/>
          <dgm:dir/>
          <dgm:animOne val="branch"/>
          <dgm:animLvl val="lvl"/>
          <dgm:resizeHandles/>
        </dgm:presLayoutVars>
      </dgm:prSet>
      <dgm:spPr/>
    </dgm:pt>
    <dgm:pt modelId="{311C0E83-D812-E140-A950-D21336266973}" type="pres">
      <dgm:prSet presAssocID="{1FC943F4-C99E-3747-A29D-27634DA6A138}" presName="hierRoot1" presStyleCnt="0">
        <dgm:presLayoutVars>
          <dgm:hierBranch val="init"/>
        </dgm:presLayoutVars>
      </dgm:prSet>
      <dgm:spPr/>
    </dgm:pt>
    <dgm:pt modelId="{BDD29D09-7CFF-A042-AB1D-F4D3D0E32695}" type="pres">
      <dgm:prSet presAssocID="{1FC943F4-C99E-3747-A29D-27634DA6A138}" presName="rootComposite1" presStyleCnt="0"/>
      <dgm:spPr/>
    </dgm:pt>
    <dgm:pt modelId="{8021766D-904E-C444-AF47-89E5AB6B1D57}" type="pres">
      <dgm:prSet presAssocID="{1FC943F4-C99E-3747-A29D-27634DA6A138}" presName="rootText1" presStyleLbl="node0" presStyleIdx="0" presStyleCnt="1" custScaleX="306218">
        <dgm:presLayoutVars>
          <dgm:chPref val="3"/>
        </dgm:presLayoutVars>
      </dgm:prSet>
      <dgm:spPr/>
    </dgm:pt>
    <dgm:pt modelId="{33E63BAF-2285-9F46-B523-939D48B9E002}" type="pres">
      <dgm:prSet presAssocID="{1FC943F4-C99E-3747-A29D-27634DA6A138}" presName="rootConnector1" presStyleLbl="node1" presStyleIdx="0" presStyleCnt="0"/>
      <dgm:spPr/>
    </dgm:pt>
    <dgm:pt modelId="{DA670123-4A97-AE4D-A7B2-813B8D47612F}" type="pres">
      <dgm:prSet presAssocID="{1FC943F4-C99E-3747-A29D-27634DA6A138}" presName="hierChild2" presStyleCnt="0"/>
      <dgm:spPr/>
    </dgm:pt>
    <dgm:pt modelId="{4A836368-6A8B-BA42-86EA-E84D6493737D}" type="pres">
      <dgm:prSet presAssocID="{7D74CCF3-9588-0448-BF83-6890623A9203}" presName="Name37" presStyleLbl="parChTrans1D2" presStyleIdx="0" presStyleCnt="3"/>
      <dgm:spPr/>
    </dgm:pt>
    <dgm:pt modelId="{FF6512DD-60AC-5B4B-B2B3-48B3C4FB9D7C}" type="pres">
      <dgm:prSet presAssocID="{E1181CA8-B700-6247-9111-B21C30FE1102}" presName="hierRoot2" presStyleCnt="0">
        <dgm:presLayoutVars>
          <dgm:hierBranch val="init"/>
        </dgm:presLayoutVars>
      </dgm:prSet>
      <dgm:spPr/>
    </dgm:pt>
    <dgm:pt modelId="{404A3F05-8EA3-CE4F-A804-6E8D7CAFC54E}" type="pres">
      <dgm:prSet presAssocID="{E1181CA8-B700-6247-9111-B21C30FE1102}" presName="rootComposite" presStyleCnt="0"/>
      <dgm:spPr/>
    </dgm:pt>
    <dgm:pt modelId="{C6DCD3AB-5AD8-2A4B-8762-A827499E1EE3}" type="pres">
      <dgm:prSet presAssocID="{E1181CA8-B700-6247-9111-B21C30FE1102}" presName="rootText" presStyleLbl="node2" presStyleIdx="0" presStyleCnt="3">
        <dgm:presLayoutVars>
          <dgm:chPref val="3"/>
        </dgm:presLayoutVars>
      </dgm:prSet>
      <dgm:spPr/>
    </dgm:pt>
    <dgm:pt modelId="{B2BC9BBB-9D59-0847-ADDC-FAF857ED4BE3}" type="pres">
      <dgm:prSet presAssocID="{E1181CA8-B700-6247-9111-B21C30FE1102}" presName="rootConnector" presStyleLbl="node2" presStyleIdx="0" presStyleCnt="3"/>
      <dgm:spPr/>
    </dgm:pt>
    <dgm:pt modelId="{121462A9-8644-5C4B-9EF5-DE11EEF5A444}" type="pres">
      <dgm:prSet presAssocID="{E1181CA8-B700-6247-9111-B21C30FE1102}" presName="hierChild4" presStyleCnt="0"/>
      <dgm:spPr/>
    </dgm:pt>
    <dgm:pt modelId="{61356A4B-89E3-FA42-B966-5B1A4756CDFB}" type="pres">
      <dgm:prSet presAssocID="{E1181CA8-B700-6247-9111-B21C30FE1102}" presName="hierChild5" presStyleCnt="0"/>
      <dgm:spPr/>
    </dgm:pt>
    <dgm:pt modelId="{90FAD1CA-5343-F44F-AB16-9A78B7D56FF2}" type="pres">
      <dgm:prSet presAssocID="{5717A4F6-FF39-A749-8C30-DC81862E2F60}" presName="Name37" presStyleLbl="parChTrans1D2" presStyleIdx="1" presStyleCnt="3"/>
      <dgm:spPr/>
    </dgm:pt>
    <dgm:pt modelId="{8E98362A-81DE-B647-9F50-260A660FC0C6}" type="pres">
      <dgm:prSet presAssocID="{18FB068C-D709-2E4C-8653-CB7211267F05}" presName="hierRoot2" presStyleCnt="0">
        <dgm:presLayoutVars>
          <dgm:hierBranch val="init"/>
        </dgm:presLayoutVars>
      </dgm:prSet>
      <dgm:spPr/>
    </dgm:pt>
    <dgm:pt modelId="{A853E0F6-C62B-D047-861F-DF5E559B8D48}" type="pres">
      <dgm:prSet presAssocID="{18FB068C-D709-2E4C-8653-CB7211267F05}" presName="rootComposite" presStyleCnt="0"/>
      <dgm:spPr/>
    </dgm:pt>
    <dgm:pt modelId="{B8B967AC-563D-9E4B-BAE9-271C91B543CF}" type="pres">
      <dgm:prSet presAssocID="{18FB068C-D709-2E4C-8653-CB7211267F05}" presName="rootText" presStyleLbl="node2" presStyleIdx="1" presStyleCnt="3">
        <dgm:presLayoutVars>
          <dgm:chPref val="3"/>
        </dgm:presLayoutVars>
      </dgm:prSet>
      <dgm:spPr/>
    </dgm:pt>
    <dgm:pt modelId="{18B88FAB-E9B0-6A4B-A76B-BA1BD07836C6}" type="pres">
      <dgm:prSet presAssocID="{18FB068C-D709-2E4C-8653-CB7211267F05}" presName="rootConnector" presStyleLbl="node2" presStyleIdx="1" presStyleCnt="3"/>
      <dgm:spPr/>
    </dgm:pt>
    <dgm:pt modelId="{69B00BE7-59FE-7848-A627-D2978C39F2B8}" type="pres">
      <dgm:prSet presAssocID="{18FB068C-D709-2E4C-8653-CB7211267F05}" presName="hierChild4" presStyleCnt="0"/>
      <dgm:spPr/>
    </dgm:pt>
    <dgm:pt modelId="{525F9E77-0CE6-394A-BD32-1ACE19CA5700}" type="pres">
      <dgm:prSet presAssocID="{18FB068C-D709-2E4C-8653-CB7211267F05}" presName="hierChild5" presStyleCnt="0"/>
      <dgm:spPr/>
    </dgm:pt>
    <dgm:pt modelId="{EB55A173-9D23-664F-9494-A8AF342997E6}" type="pres">
      <dgm:prSet presAssocID="{5037CAE5-7243-3143-8F14-D4D8F834B9BD}" presName="Name37" presStyleLbl="parChTrans1D2" presStyleIdx="2" presStyleCnt="3"/>
      <dgm:spPr/>
    </dgm:pt>
    <dgm:pt modelId="{72CD69B3-37E5-1E48-AA03-87C7F7D0522B}" type="pres">
      <dgm:prSet presAssocID="{2EC11833-0916-4740-9B08-038D5CC866AC}" presName="hierRoot2" presStyleCnt="0">
        <dgm:presLayoutVars>
          <dgm:hierBranch val="init"/>
        </dgm:presLayoutVars>
      </dgm:prSet>
      <dgm:spPr/>
    </dgm:pt>
    <dgm:pt modelId="{E220FFC7-627D-E342-933D-1E21BA9B13F9}" type="pres">
      <dgm:prSet presAssocID="{2EC11833-0916-4740-9B08-038D5CC866AC}" presName="rootComposite" presStyleCnt="0"/>
      <dgm:spPr/>
    </dgm:pt>
    <dgm:pt modelId="{05ADEE19-D736-B54C-9FE7-000984BFD0BB}" type="pres">
      <dgm:prSet presAssocID="{2EC11833-0916-4740-9B08-038D5CC866AC}" presName="rootText" presStyleLbl="node2" presStyleIdx="2" presStyleCnt="3">
        <dgm:presLayoutVars>
          <dgm:chPref val="3"/>
        </dgm:presLayoutVars>
      </dgm:prSet>
      <dgm:spPr/>
    </dgm:pt>
    <dgm:pt modelId="{6FE5F53A-6DA0-1F40-B0BD-7A4D51BA20A0}" type="pres">
      <dgm:prSet presAssocID="{2EC11833-0916-4740-9B08-038D5CC866AC}" presName="rootConnector" presStyleLbl="node2" presStyleIdx="2" presStyleCnt="3"/>
      <dgm:spPr/>
    </dgm:pt>
    <dgm:pt modelId="{86503FB8-7EB5-0348-AF85-575A7A3AC298}" type="pres">
      <dgm:prSet presAssocID="{2EC11833-0916-4740-9B08-038D5CC866AC}" presName="hierChild4" presStyleCnt="0"/>
      <dgm:spPr/>
    </dgm:pt>
    <dgm:pt modelId="{0F7D7105-3CFA-264A-A764-C10991B67FB0}" type="pres">
      <dgm:prSet presAssocID="{2EC11833-0916-4740-9B08-038D5CC866AC}" presName="hierChild5" presStyleCnt="0"/>
      <dgm:spPr/>
    </dgm:pt>
    <dgm:pt modelId="{EF274152-B8AA-FC45-BFF5-E7354AD6896B}" type="pres">
      <dgm:prSet presAssocID="{1FC943F4-C99E-3747-A29D-27634DA6A138}" presName="hierChild3" presStyleCnt="0"/>
      <dgm:spPr/>
    </dgm:pt>
  </dgm:ptLst>
  <dgm:cxnLst>
    <dgm:cxn modelId="{88DDE002-5AAC-0748-8869-5367B47E4E74}" srcId="{1FC943F4-C99E-3747-A29D-27634DA6A138}" destId="{18FB068C-D709-2E4C-8653-CB7211267F05}" srcOrd="1" destOrd="0" parTransId="{5717A4F6-FF39-A749-8C30-DC81862E2F60}" sibTransId="{155DEE62-B633-4241-A75F-C8C6DC66B64B}"/>
    <dgm:cxn modelId="{3A20FE02-A99B-5049-ACD6-39FC3004AEEF}" type="presOf" srcId="{1FC943F4-C99E-3747-A29D-27634DA6A138}" destId="{8021766D-904E-C444-AF47-89E5AB6B1D57}" srcOrd="0" destOrd="0" presId="urn:microsoft.com/office/officeart/2005/8/layout/orgChart1"/>
    <dgm:cxn modelId="{7515F70E-CE89-F746-BAB1-37CAD4915B8F}" type="presOf" srcId="{5717A4F6-FF39-A749-8C30-DC81862E2F60}" destId="{90FAD1CA-5343-F44F-AB16-9A78B7D56FF2}" srcOrd="0" destOrd="0" presId="urn:microsoft.com/office/officeart/2005/8/layout/orgChart1"/>
    <dgm:cxn modelId="{E359890F-A2BC-F247-BB8E-EDB6954FBA59}" type="presOf" srcId="{5037CAE5-7243-3143-8F14-D4D8F834B9BD}" destId="{EB55A173-9D23-664F-9494-A8AF342997E6}" srcOrd="0" destOrd="0" presId="urn:microsoft.com/office/officeart/2005/8/layout/orgChart1"/>
    <dgm:cxn modelId="{D5B52641-D177-E04F-8B58-0EE2AD938383}" srcId="{1FC943F4-C99E-3747-A29D-27634DA6A138}" destId="{2EC11833-0916-4740-9B08-038D5CC866AC}" srcOrd="2" destOrd="0" parTransId="{5037CAE5-7243-3143-8F14-D4D8F834B9BD}" sibTransId="{9F9BD51B-F319-734F-A12F-3048A591419E}"/>
    <dgm:cxn modelId="{2A48EF4A-1E76-7D45-851A-A5F92670D924}" type="presOf" srcId="{7D74CCF3-9588-0448-BF83-6890623A9203}" destId="{4A836368-6A8B-BA42-86EA-E84D6493737D}" srcOrd="0" destOrd="0" presId="urn:microsoft.com/office/officeart/2005/8/layout/orgChart1"/>
    <dgm:cxn modelId="{E9A14899-5594-F248-BC31-8CDAAA4B56C4}" type="presOf" srcId="{E1181CA8-B700-6247-9111-B21C30FE1102}" destId="{C6DCD3AB-5AD8-2A4B-8762-A827499E1EE3}" srcOrd="0" destOrd="0" presId="urn:microsoft.com/office/officeart/2005/8/layout/orgChart1"/>
    <dgm:cxn modelId="{E6285A99-7045-A045-B6A6-28C1E6158668}" type="presOf" srcId="{E1181CA8-B700-6247-9111-B21C30FE1102}" destId="{B2BC9BBB-9D59-0847-ADDC-FAF857ED4BE3}" srcOrd="1" destOrd="0" presId="urn:microsoft.com/office/officeart/2005/8/layout/orgChart1"/>
    <dgm:cxn modelId="{9BF0AE9E-5EF9-344A-A9EA-15A7968DE685}" type="presOf" srcId="{2EC11833-0916-4740-9B08-038D5CC866AC}" destId="{6FE5F53A-6DA0-1F40-B0BD-7A4D51BA20A0}" srcOrd="1" destOrd="0" presId="urn:microsoft.com/office/officeart/2005/8/layout/orgChart1"/>
    <dgm:cxn modelId="{B7E40CB0-6636-434A-AD79-D673EFB47226}" type="presOf" srcId="{18FB068C-D709-2E4C-8653-CB7211267F05}" destId="{B8B967AC-563D-9E4B-BAE9-271C91B543CF}" srcOrd="0" destOrd="0" presId="urn:microsoft.com/office/officeart/2005/8/layout/orgChart1"/>
    <dgm:cxn modelId="{228E0AB2-B1A2-454A-96C5-E17CCEB59A99}" srcId="{E8FE4B8A-75A9-0E4B-AC29-4DF360851838}" destId="{1FC943F4-C99E-3747-A29D-27634DA6A138}" srcOrd="0" destOrd="0" parTransId="{3FB8A8E4-BB5D-BC44-8545-E59A1EC07EE9}" sibTransId="{1F830A36-708B-FD46-92A5-DD59BEB47C41}"/>
    <dgm:cxn modelId="{2C6564B4-F19E-8C4C-B4BD-428FC15BC5E3}" type="presOf" srcId="{E8FE4B8A-75A9-0E4B-AC29-4DF360851838}" destId="{77A88E41-64F8-B84A-B6A5-6FB74BB5AE0E}" srcOrd="0" destOrd="0" presId="urn:microsoft.com/office/officeart/2005/8/layout/orgChart1"/>
    <dgm:cxn modelId="{492700C0-CDD5-5C46-8610-45A97C5D9D0E}" type="presOf" srcId="{18FB068C-D709-2E4C-8653-CB7211267F05}" destId="{18B88FAB-E9B0-6A4B-A76B-BA1BD07836C6}" srcOrd="1" destOrd="0" presId="urn:microsoft.com/office/officeart/2005/8/layout/orgChart1"/>
    <dgm:cxn modelId="{89C0CCC9-8CD7-4D4D-BAC2-9BB7CE312083}" srcId="{1FC943F4-C99E-3747-A29D-27634DA6A138}" destId="{E1181CA8-B700-6247-9111-B21C30FE1102}" srcOrd="0" destOrd="0" parTransId="{7D74CCF3-9588-0448-BF83-6890623A9203}" sibTransId="{2B51CF44-B50F-DC4E-81D4-40E04EAAE203}"/>
    <dgm:cxn modelId="{833D8BCE-149A-8248-82E5-863048A53BDC}" type="presOf" srcId="{1FC943F4-C99E-3747-A29D-27634DA6A138}" destId="{33E63BAF-2285-9F46-B523-939D48B9E002}" srcOrd="1" destOrd="0" presId="urn:microsoft.com/office/officeart/2005/8/layout/orgChart1"/>
    <dgm:cxn modelId="{E4ED9CEF-193F-8946-80FB-CB6C6FD8D65C}" type="presOf" srcId="{2EC11833-0916-4740-9B08-038D5CC866AC}" destId="{05ADEE19-D736-B54C-9FE7-000984BFD0BB}" srcOrd="0" destOrd="0" presId="urn:microsoft.com/office/officeart/2005/8/layout/orgChart1"/>
    <dgm:cxn modelId="{5C34600F-83EF-F642-833B-12E9D7A96745}" type="presParOf" srcId="{77A88E41-64F8-B84A-B6A5-6FB74BB5AE0E}" destId="{311C0E83-D812-E140-A950-D21336266973}" srcOrd="0" destOrd="0" presId="urn:microsoft.com/office/officeart/2005/8/layout/orgChart1"/>
    <dgm:cxn modelId="{EF229B9B-B4DF-7947-8236-A8B240A639A9}" type="presParOf" srcId="{311C0E83-D812-E140-A950-D21336266973}" destId="{BDD29D09-7CFF-A042-AB1D-F4D3D0E32695}" srcOrd="0" destOrd="0" presId="urn:microsoft.com/office/officeart/2005/8/layout/orgChart1"/>
    <dgm:cxn modelId="{CBB4D734-2ECF-F94F-8066-D0225AF1D0C9}" type="presParOf" srcId="{BDD29D09-7CFF-A042-AB1D-F4D3D0E32695}" destId="{8021766D-904E-C444-AF47-89E5AB6B1D57}" srcOrd="0" destOrd="0" presId="urn:microsoft.com/office/officeart/2005/8/layout/orgChart1"/>
    <dgm:cxn modelId="{B288AB87-55E1-8648-AEF6-9B2B846B3CFE}" type="presParOf" srcId="{BDD29D09-7CFF-A042-AB1D-F4D3D0E32695}" destId="{33E63BAF-2285-9F46-B523-939D48B9E002}" srcOrd="1" destOrd="0" presId="urn:microsoft.com/office/officeart/2005/8/layout/orgChart1"/>
    <dgm:cxn modelId="{8B806BD0-440A-144B-AB6B-180025EF8AB9}" type="presParOf" srcId="{311C0E83-D812-E140-A950-D21336266973}" destId="{DA670123-4A97-AE4D-A7B2-813B8D47612F}" srcOrd="1" destOrd="0" presId="urn:microsoft.com/office/officeart/2005/8/layout/orgChart1"/>
    <dgm:cxn modelId="{37BA2873-F41B-9943-A5E5-A760C3990E79}" type="presParOf" srcId="{DA670123-4A97-AE4D-A7B2-813B8D47612F}" destId="{4A836368-6A8B-BA42-86EA-E84D6493737D}" srcOrd="0" destOrd="0" presId="urn:microsoft.com/office/officeart/2005/8/layout/orgChart1"/>
    <dgm:cxn modelId="{319E134C-4340-114D-A932-7B54550671E2}" type="presParOf" srcId="{DA670123-4A97-AE4D-A7B2-813B8D47612F}" destId="{FF6512DD-60AC-5B4B-B2B3-48B3C4FB9D7C}" srcOrd="1" destOrd="0" presId="urn:microsoft.com/office/officeart/2005/8/layout/orgChart1"/>
    <dgm:cxn modelId="{D30C2377-04CF-8245-A274-AB93938A21CB}" type="presParOf" srcId="{FF6512DD-60AC-5B4B-B2B3-48B3C4FB9D7C}" destId="{404A3F05-8EA3-CE4F-A804-6E8D7CAFC54E}" srcOrd="0" destOrd="0" presId="urn:microsoft.com/office/officeart/2005/8/layout/orgChart1"/>
    <dgm:cxn modelId="{0B29E1BE-D4CC-F146-B30C-7EA2FF3BC6CD}" type="presParOf" srcId="{404A3F05-8EA3-CE4F-A804-6E8D7CAFC54E}" destId="{C6DCD3AB-5AD8-2A4B-8762-A827499E1EE3}" srcOrd="0" destOrd="0" presId="urn:microsoft.com/office/officeart/2005/8/layout/orgChart1"/>
    <dgm:cxn modelId="{CAFDA3B6-2FED-D243-8881-657E239F4F90}" type="presParOf" srcId="{404A3F05-8EA3-CE4F-A804-6E8D7CAFC54E}" destId="{B2BC9BBB-9D59-0847-ADDC-FAF857ED4BE3}" srcOrd="1" destOrd="0" presId="urn:microsoft.com/office/officeart/2005/8/layout/orgChart1"/>
    <dgm:cxn modelId="{88F8CA89-4493-4E45-B5B1-5AFF67CBD22A}" type="presParOf" srcId="{FF6512DD-60AC-5B4B-B2B3-48B3C4FB9D7C}" destId="{121462A9-8644-5C4B-9EF5-DE11EEF5A444}" srcOrd="1" destOrd="0" presId="urn:microsoft.com/office/officeart/2005/8/layout/orgChart1"/>
    <dgm:cxn modelId="{01601782-20D9-724D-A778-FC6E9FD717C6}" type="presParOf" srcId="{FF6512DD-60AC-5B4B-B2B3-48B3C4FB9D7C}" destId="{61356A4B-89E3-FA42-B966-5B1A4756CDFB}" srcOrd="2" destOrd="0" presId="urn:microsoft.com/office/officeart/2005/8/layout/orgChart1"/>
    <dgm:cxn modelId="{A7A189FC-1B72-AC4E-A9C8-F6790AA6297C}" type="presParOf" srcId="{DA670123-4A97-AE4D-A7B2-813B8D47612F}" destId="{90FAD1CA-5343-F44F-AB16-9A78B7D56FF2}" srcOrd="2" destOrd="0" presId="urn:microsoft.com/office/officeart/2005/8/layout/orgChart1"/>
    <dgm:cxn modelId="{77662A3C-63FA-694A-BF6F-E142121230F4}" type="presParOf" srcId="{DA670123-4A97-AE4D-A7B2-813B8D47612F}" destId="{8E98362A-81DE-B647-9F50-260A660FC0C6}" srcOrd="3" destOrd="0" presId="urn:microsoft.com/office/officeart/2005/8/layout/orgChart1"/>
    <dgm:cxn modelId="{E56CFB14-20BF-FD4F-8EF0-EA7608FF31FD}" type="presParOf" srcId="{8E98362A-81DE-B647-9F50-260A660FC0C6}" destId="{A853E0F6-C62B-D047-861F-DF5E559B8D48}" srcOrd="0" destOrd="0" presId="urn:microsoft.com/office/officeart/2005/8/layout/orgChart1"/>
    <dgm:cxn modelId="{C8B5D7D6-FACF-5344-887C-C32ABFA73ECD}" type="presParOf" srcId="{A853E0F6-C62B-D047-861F-DF5E559B8D48}" destId="{B8B967AC-563D-9E4B-BAE9-271C91B543CF}" srcOrd="0" destOrd="0" presId="urn:microsoft.com/office/officeart/2005/8/layout/orgChart1"/>
    <dgm:cxn modelId="{1F28E761-B081-154D-8E17-681975FA511E}" type="presParOf" srcId="{A853E0F6-C62B-D047-861F-DF5E559B8D48}" destId="{18B88FAB-E9B0-6A4B-A76B-BA1BD07836C6}" srcOrd="1" destOrd="0" presId="urn:microsoft.com/office/officeart/2005/8/layout/orgChart1"/>
    <dgm:cxn modelId="{AF53FD87-3A5E-AB4B-B6AF-38CF3CF1AD20}" type="presParOf" srcId="{8E98362A-81DE-B647-9F50-260A660FC0C6}" destId="{69B00BE7-59FE-7848-A627-D2978C39F2B8}" srcOrd="1" destOrd="0" presId="urn:microsoft.com/office/officeart/2005/8/layout/orgChart1"/>
    <dgm:cxn modelId="{7288BCF3-987A-DE4C-9355-DBD9022AE063}" type="presParOf" srcId="{8E98362A-81DE-B647-9F50-260A660FC0C6}" destId="{525F9E77-0CE6-394A-BD32-1ACE19CA5700}" srcOrd="2" destOrd="0" presId="urn:microsoft.com/office/officeart/2005/8/layout/orgChart1"/>
    <dgm:cxn modelId="{A74E8DC4-3779-F142-AC9D-A3BFA2ACA731}" type="presParOf" srcId="{DA670123-4A97-AE4D-A7B2-813B8D47612F}" destId="{EB55A173-9D23-664F-9494-A8AF342997E6}" srcOrd="4" destOrd="0" presId="urn:microsoft.com/office/officeart/2005/8/layout/orgChart1"/>
    <dgm:cxn modelId="{ABCCB42E-621B-964E-B937-002B82E6BDDE}" type="presParOf" srcId="{DA670123-4A97-AE4D-A7B2-813B8D47612F}" destId="{72CD69B3-37E5-1E48-AA03-87C7F7D0522B}" srcOrd="5" destOrd="0" presId="urn:microsoft.com/office/officeart/2005/8/layout/orgChart1"/>
    <dgm:cxn modelId="{E1F59478-4B6C-4946-AB7C-84212EB5F3E7}" type="presParOf" srcId="{72CD69B3-37E5-1E48-AA03-87C7F7D0522B}" destId="{E220FFC7-627D-E342-933D-1E21BA9B13F9}" srcOrd="0" destOrd="0" presId="urn:microsoft.com/office/officeart/2005/8/layout/orgChart1"/>
    <dgm:cxn modelId="{E41ACA7A-0FC4-FC47-96E0-4CC2F2EF1272}" type="presParOf" srcId="{E220FFC7-627D-E342-933D-1E21BA9B13F9}" destId="{05ADEE19-D736-B54C-9FE7-000984BFD0BB}" srcOrd="0" destOrd="0" presId="urn:microsoft.com/office/officeart/2005/8/layout/orgChart1"/>
    <dgm:cxn modelId="{A09AD069-88BE-824F-8F23-DB62F1616A73}" type="presParOf" srcId="{E220FFC7-627D-E342-933D-1E21BA9B13F9}" destId="{6FE5F53A-6DA0-1F40-B0BD-7A4D51BA20A0}" srcOrd="1" destOrd="0" presId="urn:microsoft.com/office/officeart/2005/8/layout/orgChart1"/>
    <dgm:cxn modelId="{68784256-2B88-5F40-8FE4-A26D296D337D}" type="presParOf" srcId="{72CD69B3-37E5-1E48-AA03-87C7F7D0522B}" destId="{86503FB8-7EB5-0348-AF85-575A7A3AC298}" srcOrd="1" destOrd="0" presId="urn:microsoft.com/office/officeart/2005/8/layout/orgChart1"/>
    <dgm:cxn modelId="{1357E2E1-B7E1-BB4F-A5C8-679F1892CA0B}" type="presParOf" srcId="{72CD69B3-37E5-1E48-AA03-87C7F7D0522B}" destId="{0F7D7105-3CFA-264A-A764-C10991B67FB0}" srcOrd="2" destOrd="0" presId="urn:microsoft.com/office/officeart/2005/8/layout/orgChart1"/>
    <dgm:cxn modelId="{C0BBBF93-F22C-1F45-B152-2468AF0E5CFF}" type="presParOf" srcId="{311C0E83-D812-E140-A950-D21336266973}" destId="{EF274152-B8AA-FC45-BFF5-E7354AD6896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FE4B8A-75A9-0E4B-AC29-4DF360851838}" type="doc">
      <dgm:prSet loTypeId="urn:microsoft.com/office/officeart/2005/8/layout/orgChart1" loCatId="" qsTypeId="urn:microsoft.com/office/officeart/2005/8/quickstyle/simple1" qsCatId="simple" csTypeId="urn:microsoft.com/office/officeart/2005/8/colors/accent0_1" csCatId="mainScheme" phldr="1"/>
      <dgm:spPr/>
      <dgm:t>
        <a:bodyPr/>
        <a:lstStyle/>
        <a:p>
          <a:endParaRPr lang="en-US"/>
        </a:p>
      </dgm:t>
    </dgm:pt>
    <dgm:pt modelId="{2EC11833-0916-4740-9B08-038D5CC866AC}">
      <dgm:prSet phldrT="[Text]"/>
      <dgm:spPr/>
      <dgm:t>
        <a:bodyPr/>
        <a:lstStyle/>
        <a:p>
          <a:r>
            <a:rPr lang="en-US">
              <a:latin typeface="Libre Baskerville" panose="02000000000000000000" pitchFamily="2" charset="0"/>
            </a:rPr>
            <a:t>and making agreements like the Mayflower Compact to ensure order and cooperation.</a:t>
          </a:r>
        </a:p>
      </dgm:t>
    </dgm:pt>
    <dgm:pt modelId="{5037CAE5-7243-3143-8F14-D4D8F834B9BD}" type="parTrans" cxnId="{D5B52641-D177-E04F-8B58-0EE2AD938383}">
      <dgm:prSet/>
      <dgm:spPr/>
      <dgm:t>
        <a:bodyPr/>
        <a:lstStyle/>
        <a:p>
          <a:endParaRPr lang="en-US"/>
        </a:p>
      </dgm:t>
    </dgm:pt>
    <dgm:pt modelId="{9F9BD51B-F319-734F-A12F-3048A591419E}" type="sibTrans" cxnId="{D5B52641-D177-E04F-8B58-0EE2AD938383}">
      <dgm:prSet/>
      <dgm:spPr/>
      <dgm:t>
        <a:bodyPr/>
        <a:lstStyle/>
        <a:p>
          <a:endParaRPr lang="en-US"/>
        </a:p>
      </dgm:t>
    </dgm:pt>
    <dgm:pt modelId="{62B57979-1264-4A45-AA88-2BAFCC18ED0C}">
      <dgm:prSet phldrT="[Text]"/>
      <dgm:spPr/>
      <dgm:t>
        <a:bodyPr/>
        <a:lstStyle/>
        <a:p>
          <a:r>
            <a:rPr lang="en-US">
              <a:latin typeface="Libre Baskerville" panose="02000000000000000000" pitchFamily="2" charset="0"/>
            </a:rPr>
            <a:t>Religious communities, traders, and settlers in the American colonies established self-government by </a:t>
          </a:r>
        </a:p>
      </dgm:t>
    </dgm:pt>
    <dgm:pt modelId="{8BF6CF4E-82CF-AC49-8609-BC15B46F60BD}" type="parTrans" cxnId="{A4902C24-D67E-164E-B111-517277AB14DB}">
      <dgm:prSet/>
      <dgm:spPr/>
      <dgm:t>
        <a:bodyPr/>
        <a:lstStyle/>
        <a:p>
          <a:endParaRPr lang="en-US"/>
        </a:p>
      </dgm:t>
    </dgm:pt>
    <dgm:pt modelId="{D86E20DD-F454-7240-BC9D-AF2F02CAC76B}" type="sibTrans" cxnId="{A4902C24-D67E-164E-B111-517277AB14DB}">
      <dgm:prSet/>
      <dgm:spPr/>
      <dgm:t>
        <a:bodyPr/>
        <a:lstStyle/>
        <a:p>
          <a:endParaRPr lang="en-US"/>
        </a:p>
      </dgm:t>
    </dgm:pt>
    <dgm:pt modelId="{85EEE8AF-73F7-384C-BC36-ACF03C6EED18}">
      <dgm:prSet phldrT="[Text]"/>
      <dgm:spPr/>
      <dgm:t>
        <a:bodyPr/>
        <a:lstStyle/>
        <a:p>
          <a:r>
            <a:rPr lang="en-US">
              <a:latin typeface="Libre Baskerville" panose="02000000000000000000" pitchFamily="2" charset="0"/>
            </a:rPr>
            <a:t>creating their own laws</a:t>
          </a:r>
          <a:r>
            <a:rPr lang="en-US"/>
            <a:t>, </a:t>
          </a:r>
        </a:p>
      </dgm:t>
    </dgm:pt>
    <dgm:pt modelId="{629D7D7B-4406-0A42-89EA-F68AC29FAB3A}" type="parTrans" cxnId="{3F4388BF-7197-2147-BACB-4A45A8E8D97D}">
      <dgm:prSet/>
      <dgm:spPr/>
      <dgm:t>
        <a:bodyPr/>
        <a:lstStyle/>
        <a:p>
          <a:endParaRPr lang="en-US"/>
        </a:p>
      </dgm:t>
    </dgm:pt>
    <dgm:pt modelId="{3552691A-5B4C-8F41-8089-86E15E180807}" type="sibTrans" cxnId="{3F4388BF-7197-2147-BACB-4A45A8E8D97D}">
      <dgm:prSet/>
      <dgm:spPr/>
      <dgm:t>
        <a:bodyPr/>
        <a:lstStyle/>
        <a:p>
          <a:endParaRPr lang="en-US"/>
        </a:p>
      </dgm:t>
    </dgm:pt>
    <dgm:pt modelId="{0AB67058-D347-0E42-A977-A67D37EADDB1}">
      <dgm:prSet phldrT="[Text]"/>
      <dgm:spPr/>
      <dgm:t>
        <a:bodyPr/>
        <a:lstStyle/>
        <a:p>
          <a:r>
            <a:rPr lang="en-US">
              <a:latin typeface="Libre Baskerville" panose="02000000000000000000" pitchFamily="2" charset="0"/>
            </a:rPr>
            <a:t>forming representative assemblies,</a:t>
          </a:r>
        </a:p>
      </dgm:t>
    </dgm:pt>
    <dgm:pt modelId="{AC89A29F-8AC9-604E-835E-24E612FBA7DD}" type="parTrans" cxnId="{DBAAD35F-BEFA-DD44-A172-89CBC7623548}">
      <dgm:prSet/>
      <dgm:spPr/>
      <dgm:t>
        <a:bodyPr/>
        <a:lstStyle/>
        <a:p>
          <a:endParaRPr lang="en-US"/>
        </a:p>
      </dgm:t>
    </dgm:pt>
    <dgm:pt modelId="{FD8FA8D2-AFE5-1F4F-9A73-F3D7F226D207}" type="sibTrans" cxnId="{DBAAD35F-BEFA-DD44-A172-89CBC7623548}">
      <dgm:prSet/>
      <dgm:spPr/>
      <dgm:t>
        <a:bodyPr/>
        <a:lstStyle/>
        <a:p>
          <a:endParaRPr lang="en-US"/>
        </a:p>
      </dgm:t>
    </dgm:pt>
    <dgm:pt modelId="{77A88E41-64F8-B84A-B6A5-6FB74BB5AE0E}" type="pres">
      <dgm:prSet presAssocID="{E8FE4B8A-75A9-0E4B-AC29-4DF360851838}" presName="hierChild1" presStyleCnt="0">
        <dgm:presLayoutVars>
          <dgm:orgChart val="1"/>
          <dgm:chPref val="1"/>
          <dgm:dir/>
          <dgm:animOne val="branch"/>
          <dgm:animLvl val="lvl"/>
          <dgm:resizeHandles/>
        </dgm:presLayoutVars>
      </dgm:prSet>
      <dgm:spPr/>
    </dgm:pt>
    <dgm:pt modelId="{5E8588D1-3ADB-6349-BC62-7CA988B61596}" type="pres">
      <dgm:prSet presAssocID="{62B57979-1264-4A45-AA88-2BAFCC18ED0C}" presName="hierRoot1" presStyleCnt="0">
        <dgm:presLayoutVars>
          <dgm:hierBranch val="init"/>
        </dgm:presLayoutVars>
      </dgm:prSet>
      <dgm:spPr/>
    </dgm:pt>
    <dgm:pt modelId="{5038EB7C-BB93-F14F-8CC2-A876C303E6F3}" type="pres">
      <dgm:prSet presAssocID="{62B57979-1264-4A45-AA88-2BAFCC18ED0C}" presName="rootComposite1" presStyleCnt="0"/>
      <dgm:spPr/>
    </dgm:pt>
    <dgm:pt modelId="{A199B92F-3024-5645-89D9-38532B103C36}" type="pres">
      <dgm:prSet presAssocID="{62B57979-1264-4A45-AA88-2BAFCC18ED0C}" presName="rootText1" presStyleLbl="node0" presStyleIdx="0" presStyleCnt="1" custScaleX="300373">
        <dgm:presLayoutVars>
          <dgm:chPref val="3"/>
        </dgm:presLayoutVars>
      </dgm:prSet>
      <dgm:spPr/>
    </dgm:pt>
    <dgm:pt modelId="{66FBB8EB-F9E2-7F44-AEAD-970CCCA94E11}" type="pres">
      <dgm:prSet presAssocID="{62B57979-1264-4A45-AA88-2BAFCC18ED0C}" presName="rootConnector1" presStyleLbl="node1" presStyleIdx="0" presStyleCnt="0"/>
      <dgm:spPr/>
    </dgm:pt>
    <dgm:pt modelId="{4F0EAE45-2363-B540-9957-C3D320A5B14F}" type="pres">
      <dgm:prSet presAssocID="{62B57979-1264-4A45-AA88-2BAFCC18ED0C}" presName="hierChild2" presStyleCnt="0"/>
      <dgm:spPr/>
    </dgm:pt>
    <dgm:pt modelId="{ACC857E4-5218-BF4B-AD75-65BD098CBB3B}" type="pres">
      <dgm:prSet presAssocID="{629D7D7B-4406-0A42-89EA-F68AC29FAB3A}" presName="Name37" presStyleLbl="parChTrans1D2" presStyleIdx="0" presStyleCnt="3"/>
      <dgm:spPr/>
    </dgm:pt>
    <dgm:pt modelId="{FCF9C19D-6211-A44E-AC9F-A422733D52E9}" type="pres">
      <dgm:prSet presAssocID="{85EEE8AF-73F7-384C-BC36-ACF03C6EED18}" presName="hierRoot2" presStyleCnt="0">
        <dgm:presLayoutVars>
          <dgm:hierBranch val="init"/>
        </dgm:presLayoutVars>
      </dgm:prSet>
      <dgm:spPr/>
    </dgm:pt>
    <dgm:pt modelId="{347A5E57-757C-2345-AAE4-CAC31F2E1ACF}" type="pres">
      <dgm:prSet presAssocID="{85EEE8AF-73F7-384C-BC36-ACF03C6EED18}" presName="rootComposite" presStyleCnt="0"/>
      <dgm:spPr/>
    </dgm:pt>
    <dgm:pt modelId="{237624E3-1C53-E64F-96C4-074C8169B470}" type="pres">
      <dgm:prSet presAssocID="{85EEE8AF-73F7-384C-BC36-ACF03C6EED18}" presName="rootText" presStyleLbl="node2" presStyleIdx="0" presStyleCnt="3">
        <dgm:presLayoutVars>
          <dgm:chPref val="3"/>
        </dgm:presLayoutVars>
      </dgm:prSet>
      <dgm:spPr/>
    </dgm:pt>
    <dgm:pt modelId="{771FF035-D6F0-E447-8C95-25567E45DF96}" type="pres">
      <dgm:prSet presAssocID="{85EEE8AF-73F7-384C-BC36-ACF03C6EED18}" presName="rootConnector" presStyleLbl="node2" presStyleIdx="0" presStyleCnt="3"/>
      <dgm:spPr/>
    </dgm:pt>
    <dgm:pt modelId="{D3A257C6-1440-1B4D-B29A-5686F6964253}" type="pres">
      <dgm:prSet presAssocID="{85EEE8AF-73F7-384C-BC36-ACF03C6EED18}" presName="hierChild4" presStyleCnt="0"/>
      <dgm:spPr/>
    </dgm:pt>
    <dgm:pt modelId="{18310E6B-CBE9-0947-A6D2-79EA26729936}" type="pres">
      <dgm:prSet presAssocID="{85EEE8AF-73F7-384C-BC36-ACF03C6EED18}" presName="hierChild5" presStyleCnt="0"/>
      <dgm:spPr/>
    </dgm:pt>
    <dgm:pt modelId="{3024FFFB-D342-654F-8D23-FBF79A2BE002}" type="pres">
      <dgm:prSet presAssocID="{AC89A29F-8AC9-604E-835E-24E612FBA7DD}" presName="Name37" presStyleLbl="parChTrans1D2" presStyleIdx="1" presStyleCnt="3"/>
      <dgm:spPr/>
    </dgm:pt>
    <dgm:pt modelId="{6F901AD0-C5A3-794D-BD20-EA118D985B78}" type="pres">
      <dgm:prSet presAssocID="{0AB67058-D347-0E42-A977-A67D37EADDB1}" presName="hierRoot2" presStyleCnt="0">
        <dgm:presLayoutVars>
          <dgm:hierBranch val="init"/>
        </dgm:presLayoutVars>
      </dgm:prSet>
      <dgm:spPr/>
    </dgm:pt>
    <dgm:pt modelId="{964EFAC8-2D33-7B48-B923-BD80EB67CEE1}" type="pres">
      <dgm:prSet presAssocID="{0AB67058-D347-0E42-A977-A67D37EADDB1}" presName="rootComposite" presStyleCnt="0"/>
      <dgm:spPr/>
    </dgm:pt>
    <dgm:pt modelId="{2FDFEFBD-420C-3A44-9441-3AFE6BE870E4}" type="pres">
      <dgm:prSet presAssocID="{0AB67058-D347-0E42-A977-A67D37EADDB1}" presName="rootText" presStyleLbl="node2" presStyleIdx="1" presStyleCnt="3">
        <dgm:presLayoutVars>
          <dgm:chPref val="3"/>
        </dgm:presLayoutVars>
      </dgm:prSet>
      <dgm:spPr/>
    </dgm:pt>
    <dgm:pt modelId="{9758A73D-6B06-034B-B3FE-E679C4A8A56B}" type="pres">
      <dgm:prSet presAssocID="{0AB67058-D347-0E42-A977-A67D37EADDB1}" presName="rootConnector" presStyleLbl="node2" presStyleIdx="1" presStyleCnt="3"/>
      <dgm:spPr/>
    </dgm:pt>
    <dgm:pt modelId="{640EB84C-E565-EC4F-8269-97D4E2D3081E}" type="pres">
      <dgm:prSet presAssocID="{0AB67058-D347-0E42-A977-A67D37EADDB1}" presName="hierChild4" presStyleCnt="0"/>
      <dgm:spPr/>
    </dgm:pt>
    <dgm:pt modelId="{C2C850F1-E172-8440-BDED-0AF1C29956C4}" type="pres">
      <dgm:prSet presAssocID="{0AB67058-D347-0E42-A977-A67D37EADDB1}" presName="hierChild5" presStyleCnt="0"/>
      <dgm:spPr/>
    </dgm:pt>
    <dgm:pt modelId="{01654E57-72FC-4943-815F-DDD72F4D56D0}" type="pres">
      <dgm:prSet presAssocID="{5037CAE5-7243-3143-8F14-D4D8F834B9BD}" presName="Name37" presStyleLbl="parChTrans1D2" presStyleIdx="2" presStyleCnt="3"/>
      <dgm:spPr/>
    </dgm:pt>
    <dgm:pt modelId="{CB00C4D7-7D93-5E44-9A2A-D412BBDD0203}" type="pres">
      <dgm:prSet presAssocID="{2EC11833-0916-4740-9B08-038D5CC866AC}" presName="hierRoot2" presStyleCnt="0">
        <dgm:presLayoutVars>
          <dgm:hierBranch val="init"/>
        </dgm:presLayoutVars>
      </dgm:prSet>
      <dgm:spPr/>
    </dgm:pt>
    <dgm:pt modelId="{7C0857E3-6804-B047-B1B8-83D27FC97410}" type="pres">
      <dgm:prSet presAssocID="{2EC11833-0916-4740-9B08-038D5CC866AC}" presName="rootComposite" presStyleCnt="0"/>
      <dgm:spPr/>
    </dgm:pt>
    <dgm:pt modelId="{9E8DB3F5-BE16-8241-9E8E-9D1D3F8BBBAE}" type="pres">
      <dgm:prSet presAssocID="{2EC11833-0916-4740-9B08-038D5CC866AC}" presName="rootText" presStyleLbl="node2" presStyleIdx="2" presStyleCnt="3">
        <dgm:presLayoutVars>
          <dgm:chPref val="3"/>
        </dgm:presLayoutVars>
      </dgm:prSet>
      <dgm:spPr/>
    </dgm:pt>
    <dgm:pt modelId="{BA4AFE13-701C-204E-B069-F7CC703F0B32}" type="pres">
      <dgm:prSet presAssocID="{2EC11833-0916-4740-9B08-038D5CC866AC}" presName="rootConnector" presStyleLbl="node2" presStyleIdx="2" presStyleCnt="3"/>
      <dgm:spPr/>
    </dgm:pt>
    <dgm:pt modelId="{0E77D99C-0E74-9D4E-9A09-0E2963C5D668}" type="pres">
      <dgm:prSet presAssocID="{2EC11833-0916-4740-9B08-038D5CC866AC}" presName="hierChild4" presStyleCnt="0"/>
      <dgm:spPr/>
    </dgm:pt>
    <dgm:pt modelId="{91805E68-EB49-3449-982E-CA33591F6CD7}" type="pres">
      <dgm:prSet presAssocID="{2EC11833-0916-4740-9B08-038D5CC866AC}" presName="hierChild5" presStyleCnt="0"/>
      <dgm:spPr/>
    </dgm:pt>
    <dgm:pt modelId="{F75BAA67-E039-694D-993B-CBA4E05B9705}" type="pres">
      <dgm:prSet presAssocID="{62B57979-1264-4A45-AA88-2BAFCC18ED0C}" presName="hierChild3" presStyleCnt="0"/>
      <dgm:spPr/>
    </dgm:pt>
  </dgm:ptLst>
  <dgm:cxnLst>
    <dgm:cxn modelId="{C3D89705-9546-8B40-AA91-5B74DB94AEE7}" type="presOf" srcId="{62B57979-1264-4A45-AA88-2BAFCC18ED0C}" destId="{A199B92F-3024-5645-89D9-38532B103C36}" srcOrd="0" destOrd="0" presId="urn:microsoft.com/office/officeart/2005/8/layout/orgChart1"/>
    <dgm:cxn modelId="{A4902C24-D67E-164E-B111-517277AB14DB}" srcId="{E8FE4B8A-75A9-0E4B-AC29-4DF360851838}" destId="{62B57979-1264-4A45-AA88-2BAFCC18ED0C}" srcOrd="0" destOrd="0" parTransId="{8BF6CF4E-82CF-AC49-8609-BC15B46F60BD}" sibTransId="{D86E20DD-F454-7240-BC9D-AF2F02CAC76B}"/>
    <dgm:cxn modelId="{C3E71739-E87F-CC44-BFB4-4765A3576F38}" type="presOf" srcId="{5037CAE5-7243-3143-8F14-D4D8F834B9BD}" destId="{01654E57-72FC-4943-815F-DDD72F4D56D0}" srcOrd="0" destOrd="0" presId="urn:microsoft.com/office/officeart/2005/8/layout/orgChart1"/>
    <dgm:cxn modelId="{DBAAD35F-BEFA-DD44-A172-89CBC7623548}" srcId="{62B57979-1264-4A45-AA88-2BAFCC18ED0C}" destId="{0AB67058-D347-0E42-A977-A67D37EADDB1}" srcOrd="1" destOrd="0" parTransId="{AC89A29F-8AC9-604E-835E-24E612FBA7DD}" sibTransId="{FD8FA8D2-AFE5-1F4F-9A73-F3D7F226D207}"/>
    <dgm:cxn modelId="{D5B52641-D177-E04F-8B58-0EE2AD938383}" srcId="{62B57979-1264-4A45-AA88-2BAFCC18ED0C}" destId="{2EC11833-0916-4740-9B08-038D5CC866AC}" srcOrd="2" destOrd="0" parTransId="{5037CAE5-7243-3143-8F14-D4D8F834B9BD}" sibTransId="{9F9BD51B-F319-734F-A12F-3048A591419E}"/>
    <dgm:cxn modelId="{10277646-B4E1-BF4E-8872-381108A908D7}" type="presOf" srcId="{0AB67058-D347-0E42-A977-A67D37EADDB1}" destId="{9758A73D-6B06-034B-B3FE-E679C4A8A56B}" srcOrd="1" destOrd="0" presId="urn:microsoft.com/office/officeart/2005/8/layout/orgChart1"/>
    <dgm:cxn modelId="{BA4CAB58-7A17-4F4E-AB70-40C9FC6BF4E1}" type="presOf" srcId="{2EC11833-0916-4740-9B08-038D5CC866AC}" destId="{BA4AFE13-701C-204E-B069-F7CC703F0B32}" srcOrd="1" destOrd="0" presId="urn:microsoft.com/office/officeart/2005/8/layout/orgChart1"/>
    <dgm:cxn modelId="{04ECB878-25BA-6F43-975E-B439690282B1}" type="presOf" srcId="{85EEE8AF-73F7-384C-BC36-ACF03C6EED18}" destId="{237624E3-1C53-E64F-96C4-074C8169B470}" srcOrd="0" destOrd="0" presId="urn:microsoft.com/office/officeart/2005/8/layout/orgChart1"/>
    <dgm:cxn modelId="{314B837A-C7B5-0F4C-B7A4-976010F7BE6B}" type="presOf" srcId="{62B57979-1264-4A45-AA88-2BAFCC18ED0C}" destId="{66FBB8EB-F9E2-7F44-AEAD-970CCCA94E11}" srcOrd="1" destOrd="0" presId="urn:microsoft.com/office/officeart/2005/8/layout/orgChart1"/>
    <dgm:cxn modelId="{131AEE87-7AC5-ED41-BA0A-5E110AC82B1C}" type="presOf" srcId="{629D7D7B-4406-0A42-89EA-F68AC29FAB3A}" destId="{ACC857E4-5218-BF4B-AD75-65BD098CBB3B}" srcOrd="0" destOrd="0" presId="urn:microsoft.com/office/officeart/2005/8/layout/orgChart1"/>
    <dgm:cxn modelId="{2CC16B92-F5AA-5848-9195-B7E4645030B0}" type="presOf" srcId="{0AB67058-D347-0E42-A977-A67D37EADDB1}" destId="{2FDFEFBD-420C-3A44-9441-3AFE6BE870E4}" srcOrd="0" destOrd="0" presId="urn:microsoft.com/office/officeart/2005/8/layout/orgChart1"/>
    <dgm:cxn modelId="{F8BBC796-E430-764C-A777-35A23A015D17}" type="presOf" srcId="{85EEE8AF-73F7-384C-BC36-ACF03C6EED18}" destId="{771FF035-D6F0-E447-8C95-25567E45DF96}" srcOrd="1" destOrd="0" presId="urn:microsoft.com/office/officeart/2005/8/layout/orgChart1"/>
    <dgm:cxn modelId="{4537B9AB-3385-F34B-B32A-675A46FB57AE}" type="presOf" srcId="{2EC11833-0916-4740-9B08-038D5CC866AC}" destId="{9E8DB3F5-BE16-8241-9E8E-9D1D3F8BBBAE}" srcOrd="0" destOrd="0" presId="urn:microsoft.com/office/officeart/2005/8/layout/orgChart1"/>
    <dgm:cxn modelId="{2C6564B4-F19E-8C4C-B4BD-428FC15BC5E3}" type="presOf" srcId="{E8FE4B8A-75A9-0E4B-AC29-4DF360851838}" destId="{77A88E41-64F8-B84A-B6A5-6FB74BB5AE0E}" srcOrd="0" destOrd="0" presId="urn:microsoft.com/office/officeart/2005/8/layout/orgChart1"/>
    <dgm:cxn modelId="{3F4388BF-7197-2147-BACB-4A45A8E8D97D}" srcId="{62B57979-1264-4A45-AA88-2BAFCC18ED0C}" destId="{85EEE8AF-73F7-384C-BC36-ACF03C6EED18}" srcOrd="0" destOrd="0" parTransId="{629D7D7B-4406-0A42-89EA-F68AC29FAB3A}" sibTransId="{3552691A-5B4C-8F41-8089-86E15E180807}"/>
    <dgm:cxn modelId="{680256D0-79C9-B242-9AA4-74B2C8D5F029}" type="presOf" srcId="{AC89A29F-8AC9-604E-835E-24E612FBA7DD}" destId="{3024FFFB-D342-654F-8D23-FBF79A2BE002}" srcOrd="0" destOrd="0" presId="urn:microsoft.com/office/officeart/2005/8/layout/orgChart1"/>
    <dgm:cxn modelId="{E406707A-53BE-B94B-8B53-A0F1EBB6C1A4}" type="presParOf" srcId="{77A88E41-64F8-B84A-B6A5-6FB74BB5AE0E}" destId="{5E8588D1-3ADB-6349-BC62-7CA988B61596}" srcOrd="0" destOrd="0" presId="urn:microsoft.com/office/officeart/2005/8/layout/orgChart1"/>
    <dgm:cxn modelId="{455EB70B-EECE-A847-9829-71409D254C9B}" type="presParOf" srcId="{5E8588D1-3ADB-6349-BC62-7CA988B61596}" destId="{5038EB7C-BB93-F14F-8CC2-A876C303E6F3}" srcOrd="0" destOrd="0" presId="urn:microsoft.com/office/officeart/2005/8/layout/orgChart1"/>
    <dgm:cxn modelId="{B49D64C7-FB93-DD4E-8407-20B3390B8A8A}" type="presParOf" srcId="{5038EB7C-BB93-F14F-8CC2-A876C303E6F3}" destId="{A199B92F-3024-5645-89D9-38532B103C36}" srcOrd="0" destOrd="0" presId="urn:microsoft.com/office/officeart/2005/8/layout/orgChart1"/>
    <dgm:cxn modelId="{7CD18CC4-A993-FD45-8956-E919E9551B85}" type="presParOf" srcId="{5038EB7C-BB93-F14F-8CC2-A876C303E6F3}" destId="{66FBB8EB-F9E2-7F44-AEAD-970CCCA94E11}" srcOrd="1" destOrd="0" presId="urn:microsoft.com/office/officeart/2005/8/layout/orgChart1"/>
    <dgm:cxn modelId="{6F0FD9FA-04B6-2F43-AFA8-39D666F38C31}" type="presParOf" srcId="{5E8588D1-3ADB-6349-BC62-7CA988B61596}" destId="{4F0EAE45-2363-B540-9957-C3D320A5B14F}" srcOrd="1" destOrd="0" presId="urn:microsoft.com/office/officeart/2005/8/layout/orgChart1"/>
    <dgm:cxn modelId="{B9B0C761-39D7-5D43-B259-AC837D073BFD}" type="presParOf" srcId="{4F0EAE45-2363-B540-9957-C3D320A5B14F}" destId="{ACC857E4-5218-BF4B-AD75-65BD098CBB3B}" srcOrd="0" destOrd="0" presId="urn:microsoft.com/office/officeart/2005/8/layout/orgChart1"/>
    <dgm:cxn modelId="{CA56CA25-619C-E043-9254-75D524923846}" type="presParOf" srcId="{4F0EAE45-2363-B540-9957-C3D320A5B14F}" destId="{FCF9C19D-6211-A44E-AC9F-A422733D52E9}" srcOrd="1" destOrd="0" presId="urn:microsoft.com/office/officeart/2005/8/layout/orgChart1"/>
    <dgm:cxn modelId="{3E7723F1-81BD-A146-80AC-61693DFEC6B2}" type="presParOf" srcId="{FCF9C19D-6211-A44E-AC9F-A422733D52E9}" destId="{347A5E57-757C-2345-AAE4-CAC31F2E1ACF}" srcOrd="0" destOrd="0" presId="urn:microsoft.com/office/officeart/2005/8/layout/orgChart1"/>
    <dgm:cxn modelId="{99EBBE5F-921B-1546-9D92-BEC8478B51F7}" type="presParOf" srcId="{347A5E57-757C-2345-AAE4-CAC31F2E1ACF}" destId="{237624E3-1C53-E64F-96C4-074C8169B470}" srcOrd="0" destOrd="0" presId="urn:microsoft.com/office/officeart/2005/8/layout/orgChart1"/>
    <dgm:cxn modelId="{5901C744-6699-1946-85EA-E521E9011914}" type="presParOf" srcId="{347A5E57-757C-2345-AAE4-CAC31F2E1ACF}" destId="{771FF035-D6F0-E447-8C95-25567E45DF96}" srcOrd="1" destOrd="0" presId="urn:microsoft.com/office/officeart/2005/8/layout/orgChart1"/>
    <dgm:cxn modelId="{3B93C98C-EE8B-FC43-8B34-D4B4101F0CC5}" type="presParOf" srcId="{FCF9C19D-6211-A44E-AC9F-A422733D52E9}" destId="{D3A257C6-1440-1B4D-B29A-5686F6964253}" srcOrd="1" destOrd="0" presId="urn:microsoft.com/office/officeart/2005/8/layout/orgChart1"/>
    <dgm:cxn modelId="{87DF332E-4F64-1B44-8BE5-2766D3DF092F}" type="presParOf" srcId="{FCF9C19D-6211-A44E-AC9F-A422733D52E9}" destId="{18310E6B-CBE9-0947-A6D2-79EA26729936}" srcOrd="2" destOrd="0" presId="urn:microsoft.com/office/officeart/2005/8/layout/orgChart1"/>
    <dgm:cxn modelId="{012DD7BD-01D8-DB4B-8EFB-846BD62C4F3B}" type="presParOf" srcId="{4F0EAE45-2363-B540-9957-C3D320A5B14F}" destId="{3024FFFB-D342-654F-8D23-FBF79A2BE002}" srcOrd="2" destOrd="0" presId="urn:microsoft.com/office/officeart/2005/8/layout/orgChart1"/>
    <dgm:cxn modelId="{2B34A245-2E48-A14D-A958-F51FC7500659}" type="presParOf" srcId="{4F0EAE45-2363-B540-9957-C3D320A5B14F}" destId="{6F901AD0-C5A3-794D-BD20-EA118D985B78}" srcOrd="3" destOrd="0" presId="urn:microsoft.com/office/officeart/2005/8/layout/orgChart1"/>
    <dgm:cxn modelId="{BF51D36C-EDDC-0445-8D15-6F3FAAE90511}" type="presParOf" srcId="{6F901AD0-C5A3-794D-BD20-EA118D985B78}" destId="{964EFAC8-2D33-7B48-B923-BD80EB67CEE1}" srcOrd="0" destOrd="0" presId="urn:microsoft.com/office/officeart/2005/8/layout/orgChart1"/>
    <dgm:cxn modelId="{7BE45604-6A53-1548-AB7F-3E6A58F3EC47}" type="presParOf" srcId="{964EFAC8-2D33-7B48-B923-BD80EB67CEE1}" destId="{2FDFEFBD-420C-3A44-9441-3AFE6BE870E4}" srcOrd="0" destOrd="0" presId="urn:microsoft.com/office/officeart/2005/8/layout/orgChart1"/>
    <dgm:cxn modelId="{797BAD62-3330-2C42-BFE1-CEEB7B736E02}" type="presParOf" srcId="{964EFAC8-2D33-7B48-B923-BD80EB67CEE1}" destId="{9758A73D-6B06-034B-B3FE-E679C4A8A56B}" srcOrd="1" destOrd="0" presId="urn:microsoft.com/office/officeart/2005/8/layout/orgChart1"/>
    <dgm:cxn modelId="{F20B4AC1-C5D7-DB4B-B807-A9F6CBE9ACBC}" type="presParOf" srcId="{6F901AD0-C5A3-794D-BD20-EA118D985B78}" destId="{640EB84C-E565-EC4F-8269-97D4E2D3081E}" srcOrd="1" destOrd="0" presId="urn:microsoft.com/office/officeart/2005/8/layout/orgChart1"/>
    <dgm:cxn modelId="{E282EEE8-2E98-6D4C-BF6B-44EB31661D86}" type="presParOf" srcId="{6F901AD0-C5A3-794D-BD20-EA118D985B78}" destId="{C2C850F1-E172-8440-BDED-0AF1C29956C4}" srcOrd="2" destOrd="0" presId="urn:microsoft.com/office/officeart/2005/8/layout/orgChart1"/>
    <dgm:cxn modelId="{46E913F1-3270-A740-9285-4C763915A92A}" type="presParOf" srcId="{4F0EAE45-2363-B540-9957-C3D320A5B14F}" destId="{01654E57-72FC-4943-815F-DDD72F4D56D0}" srcOrd="4" destOrd="0" presId="urn:microsoft.com/office/officeart/2005/8/layout/orgChart1"/>
    <dgm:cxn modelId="{B1B5D6EC-C6F3-8F44-99FF-4D19C286F9F8}" type="presParOf" srcId="{4F0EAE45-2363-B540-9957-C3D320A5B14F}" destId="{CB00C4D7-7D93-5E44-9A2A-D412BBDD0203}" srcOrd="5" destOrd="0" presId="urn:microsoft.com/office/officeart/2005/8/layout/orgChart1"/>
    <dgm:cxn modelId="{C1AEE8C0-B27F-7542-844A-F671BDB64435}" type="presParOf" srcId="{CB00C4D7-7D93-5E44-9A2A-D412BBDD0203}" destId="{7C0857E3-6804-B047-B1B8-83D27FC97410}" srcOrd="0" destOrd="0" presId="urn:microsoft.com/office/officeart/2005/8/layout/orgChart1"/>
    <dgm:cxn modelId="{76DFE4FB-E81E-0A4C-8032-76885AD2A5CE}" type="presParOf" srcId="{7C0857E3-6804-B047-B1B8-83D27FC97410}" destId="{9E8DB3F5-BE16-8241-9E8E-9D1D3F8BBBAE}" srcOrd="0" destOrd="0" presId="urn:microsoft.com/office/officeart/2005/8/layout/orgChart1"/>
    <dgm:cxn modelId="{21FC32B9-C486-4A49-8E8D-8BAFC63D7137}" type="presParOf" srcId="{7C0857E3-6804-B047-B1B8-83D27FC97410}" destId="{BA4AFE13-701C-204E-B069-F7CC703F0B32}" srcOrd="1" destOrd="0" presId="urn:microsoft.com/office/officeart/2005/8/layout/orgChart1"/>
    <dgm:cxn modelId="{59CECEDD-034C-0C42-9F37-69F761B3A232}" type="presParOf" srcId="{CB00C4D7-7D93-5E44-9A2A-D412BBDD0203}" destId="{0E77D99C-0E74-9D4E-9A09-0E2963C5D668}" srcOrd="1" destOrd="0" presId="urn:microsoft.com/office/officeart/2005/8/layout/orgChart1"/>
    <dgm:cxn modelId="{BFB31A90-73CE-1D42-8158-C1C52A20733C}" type="presParOf" srcId="{CB00C4D7-7D93-5E44-9A2A-D412BBDD0203}" destId="{91805E68-EB49-3449-982E-CA33591F6CD7}" srcOrd="2" destOrd="0" presId="urn:microsoft.com/office/officeart/2005/8/layout/orgChart1"/>
    <dgm:cxn modelId="{D074665E-D5C5-FB45-82F6-C8966B40F051}" type="presParOf" srcId="{5E8588D1-3ADB-6349-BC62-7CA988B61596}" destId="{F75BAA67-E039-694D-993B-CBA4E05B970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FC3D61-8198-44CB-BD4A-9B591AAB4E1C}">
      <dsp:nvSpPr>
        <dsp:cNvPr id="0" name=""/>
        <dsp:cNvSpPr/>
      </dsp:nvSpPr>
      <dsp:spPr>
        <a:xfrm>
          <a:off x="197394" y="1723"/>
          <a:ext cx="3860622" cy="231637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en-US" sz="2900" b="1" kern="1200" dirty="0">
              <a:latin typeface="Libre Baskerville"/>
            </a:rPr>
            <a:t>Unit 1 Deconstructed DBQ Assignment Sheet and Document Set </a:t>
          </a:r>
        </a:p>
      </dsp:txBody>
      <dsp:txXfrm>
        <a:off x="197394" y="1723"/>
        <a:ext cx="3860622" cy="2316373"/>
      </dsp:txXfrm>
    </dsp:sp>
    <dsp:sp modelId="{F8E86B38-F254-4444-B731-CCE8892AA11A}">
      <dsp:nvSpPr>
        <dsp:cNvPr id="0" name=""/>
        <dsp:cNvSpPr/>
      </dsp:nvSpPr>
      <dsp:spPr>
        <a:xfrm>
          <a:off x="197394" y="2704159"/>
          <a:ext cx="3860622" cy="231637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en-US" sz="2900" b="1" kern="1200" dirty="0">
              <a:latin typeface="Libre Baskerville"/>
              <a:ea typeface="Calibri"/>
              <a:cs typeface="Calibri"/>
            </a:rPr>
            <a:t>Unit 1 Thesis Deconstructed DBQ Graphic Organizer</a:t>
          </a:r>
        </a:p>
      </dsp:txBody>
      <dsp:txXfrm>
        <a:off x="197394" y="2704159"/>
        <a:ext cx="3860622" cy="23163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59F4B7-124C-4A01-BFCD-62737C522F48}">
      <dsp:nvSpPr>
        <dsp:cNvPr id="0" name=""/>
        <dsp:cNvSpPr/>
      </dsp:nvSpPr>
      <dsp:spPr>
        <a:xfrm>
          <a:off x="2174782" y="71496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6A62A2-8EC8-464E-983C-5BC1EA7B8E46}">
      <dsp:nvSpPr>
        <dsp:cNvPr id="0" name=""/>
        <dsp:cNvSpPr/>
      </dsp:nvSpPr>
      <dsp:spPr>
        <a:xfrm>
          <a:off x="986782" y="3129098"/>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b="0" i="0" kern="1200" dirty="0">
              <a:solidFill>
                <a:schemeClr val="tx1"/>
              </a:solidFill>
              <a:latin typeface="Libre Baskerville"/>
            </a:rPr>
            <a:t>A claim is a defensible statement that responds to the question. </a:t>
          </a:r>
          <a:endParaRPr lang="en-US" sz="1600" kern="1200" dirty="0">
            <a:solidFill>
              <a:schemeClr val="tx1"/>
            </a:solidFill>
            <a:latin typeface="Libre Baskerville"/>
          </a:endParaRPr>
        </a:p>
      </dsp:txBody>
      <dsp:txXfrm>
        <a:off x="986782" y="3129098"/>
        <a:ext cx="4320000" cy="720000"/>
      </dsp:txXfrm>
    </dsp:sp>
    <dsp:sp modelId="{151B2CA2-AAA5-48E4-8BC5-32B16D78639B}">
      <dsp:nvSpPr>
        <dsp:cNvPr id="0" name=""/>
        <dsp:cNvSpPr/>
      </dsp:nvSpPr>
      <dsp:spPr>
        <a:xfrm>
          <a:off x="7250782" y="71496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7B3791-78E6-44F1-80CF-9FA7FEF8A9F7}">
      <dsp:nvSpPr>
        <dsp:cNvPr id="0" name=""/>
        <dsp:cNvSpPr/>
      </dsp:nvSpPr>
      <dsp:spPr>
        <a:xfrm>
          <a:off x="6062782" y="3129098"/>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b="0" i="0" kern="1200" dirty="0">
              <a:solidFill>
                <a:schemeClr val="tx1"/>
              </a:solidFill>
              <a:latin typeface="Libre Baskerville"/>
            </a:rPr>
            <a:t>A “line of reasoning” outlines your key points. It introduces the substance of the evidence for your claim. </a:t>
          </a:r>
          <a:endParaRPr lang="en-US" sz="1600" kern="1200" dirty="0">
            <a:solidFill>
              <a:schemeClr val="tx1"/>
            </a:solidFill>
            <a:latin typeface="Libre Baskerville"/>
          </a:endParaRPr>
        </a:p>
      </dsp:txBody>
      <dsp:txXfrm>
        <a:off x="6062782" y="3129098"/>
        <a:ext cx="4320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A0DBA-AE75-E340-940F-E10AD456199A}">
      <dsp:nvSpPr>
        <dsp:cNvPr id="0" name=""/>
        <dsp:cNvSpPr/>
      </dsp:nvSpPr>
      <dsp:spPr>
        <a:xfrm>
          <a:off x="2747242" y="1366464"/>
          <a:ext cx="1936792" cy="373153"/>
        </a:xfrm>
        <a:custGeom>
          <a:avLst/>
          <a:gdLst/>
          <a:ahLst/>
          <a:cxnLst/>
          <a:rect l="0" t="0" r="0" b="0"/>
          <a:pathLst>
            <a:path>
              <a:moveTo>
                <a:pt x="0" y="0"/>
              </a:moveTo>
              <a:lnTo>
                <a:pt x="0" y="204733"/>
              </a:lnTo>
              <a:lnTo>
                <a:pt x="1936792" y="204733"/>
              </a:lnTo>
              <a:lnTo>
                <a:pt x="1936792" y="373153"/>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D35DC7-3D60-6E44-8430-C29C657566CE}">
      <dsp:nvSpPr>
        <dsp:cNvPr id="0" name=""/>
        <dsp:cNvSpPr/>
      </dsp:nvSpPr>
      <dsp:spPr>
        <a:xfrm>
          <a:off x="2697479" y="1366464"/>
          <a:ext cx="91440" cy="394871"/>
        </a:xfrm>
        <a:custGeom>
          <a:avLst/>
          <a:gdLst/>
          <a:ahLst/>
          <a:cxnLst/>
          <a:rect l="0" t="0" r="0" b="0"/>
          <a:pathLst>
            <a:path>
              <a:moveTo>
                <a:pt x="49762" y="0"/>
              </a:moveTo>
              <a:lnTo>
                <a:pt x="49762" y="226452"/>
              </a:lnTo>
              <a:lnTo>
                <a:pt x="45720" y="226452"/>
              </a:lnTo>
              <a:lnTo>
                <a:pt x="45720" y="39487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B18ABD-3961-5943-8A64-83D3998F6EDF}">
      <dsp:nvSpPr>
        <dsp:cNvPr id="0" name=""/>
        <dsp:cNvSpPr/>
      </dsp:nvSpPr>
      <dsp:spPr>
        <a:xfrm>
          <a:off x="802365" y="1366464"/>
          <a:ext cx="1944876" cy="373153"/>
        </a:xfrm>
        <a:custGeom>
          <a:avLst/>
          <a:gdLst/>
          <a:ahLst/>
          <a:cxnLst/>
          <a:rect l="0" t="0" r="0" b="0"/>
          <a:pathLst>
            <a:path>
              <a:moveTo>
                <a:pt x="1944876" y="0"/>
              </a:moveTo>
              <a:lnTo>
                <a:pt x="1944876" y="204733"/>
              </a:lnTo>
              <a:lnTo>
                <a:pt x="0" y="204733"/>
              </a:lnTo>
              <a:lnTo>
                <a:pt x="0" y="373153"/>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8E1EFC-8A65-234D-99C7-B029EF748C7B}">
      <dsp:nvSpPr>
        <dsp:cNvPr id="0" name=""/>
        <dsp:cNvSpPr/>
      </dsp:nvSpPr>
      <dsp:spPr>
        <a:xfrm>
          <a:off x="1945244" y="564467"/>
          <a:ext cx="1603995" cy="80199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latin typeface="Libre Baskerville" panose="02000000000000000000" pitchFamily="2" charset="0"/>
            </a:rPr>
            <a:t>Although summer is nice, </a:t>
          </a:r>
          <a:r>
            <a:rPr lang="en-US" sz="1100" b="1" kern="1200">
              <a:latin typeface="Libre Baskerville" panose="02000000000000000000" pitchFamily="2" charset="0"/>
            </a:rPr>
            <a:t>fall is the best season because</a:t>
          </a:r>
        </a:p>
      </dsp:txBody>
      <dsp:txXfrm>
        <a:off x="1945244" y="564467"/>
        <a:ext cx="1603995" cy="801997"/>
      </dsp:txXfrm>
    </dsp:sp>
    <dsp:sp modelId="{D0C0EBF3-44BF-2241-92F9-52EB2DC052CE}">
      <dsp:nvSpPr>
        <dsp:cNvPr id="0" name=""/>
        <dsp:cNvSpPr/>
      </dsp:nvSpPr>
      <dsp:spPr>
        <a:xfrm>
          <a:off x="368" y="1739617"/>
          <a:ext cx="1603995" cy="80199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0" i="0" kern="1200">
              <a:effectLst/>
              <a:latin typeface="Libre Baskerville" panose="02000000000000000000" pitchFamily="2" charset="0"/>
            </a:rPr>
            <a:t>the weather is less extreme</a:t>
          </a:r>
          <a:endParaRPr lang="en-US" sz="1100" kern="1200">
            <a:latin typeface="Libre Baskerville" panose="02000000000000000000" pitchFamily="2" charset="0"/>
          </a:endParaRPr>
        </a:p>
      </dsp:txBody>
      <dsp:txXfrm>
        <a:off x="368" y="1739617"/>
        <a:ext cx="1603995" cy="801997"/>
      </dsp:txXfrm>
    </dsp:sp>
    <dsp:sp modelId="{A9554C2E-9F21-5849-8096-DE8D26E6B760}">
      <dsp:nvSpPr>
        <dsp:cNvPr id="0" name=""/>
        <dsp:cNvSpPr/>
      </dsp:nvSpPr>
      <dsp:spPr>
        <a:xfrm>
          <a:off x="1941202" y="1761336"/>
          <a:ext cx="1603995" cy="80199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0" i="0" kern="1200">
              <a:effectLst/>
              <a:latin typeface="Libre Baskerville" panose="02000000000000000000" pitchFamily="2" charset="0"/>
            </a:rPr>
            <a:t>football season is in full swing</a:t>
          </a:r>
          <a:endParaRPr lang="en-US" sz="1100" kern="1200">
            <a:latin typeface="Libre Baskerville" panose="02000000000000000000" pitchFamily="2" charset="0"/>
          </a:endParaRPr>
        </a:p>
      </dsp:txBody>
      <dsp:txXfrm>
        <a:off x="1941202" y="1761336"/>
        <a:ext cx="1603995" cy="801997"/>
      </dsp:txXfrm>
    </dsp:sp>
    <dsp:sp modelId="{73D818D0-83B3-5546-8478-9E6AE75FC1F0}">
      <dsp:nvSpPr>
        <dsp:cNvPr id="0" name=""/>
        <dsp:cNvSpPr/>
      </dsp:nvSpPr>
      <dsp:spPr>
        <a:xfrm>
          <a:off x="3882036" y="1739617"/>
          <a:ext cx="1603995" cy="80199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0" i="0" kern="1200">
              <a:effectLst/>
              <a:latin typeface="Libre Baskerville" panose="02000000000000000000" pitchFamily="2" charset="0"/>
            </a:rPr>
            <a:t>and holidays like Halloween and Thanksgiving provide opportunities for fun and family meetings. </a:t>
          </a:r>
          <a:endParaRPr lang="en-US" sz="1100" kern="1200">
            <a:latin typeface="Libre Baskerville" panose="02000000000000000000" pitchFamily="2" charset="0"/>
          </a:endParaRPr>
        </a:p>
      </dsp:txBody>
      <dsp:txXfrm>
        <a:off x="3882036" y="1739617"/>
        <a:ext cx="1603995" cy="8019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55A173-9D23-664F-9494-A8AF342997E6}">
      <dsp:nvSpPr>
        <dsp:cNvPr id="0" name=""/>
        <dsp:cNvSpPr/>
      </dsp:nvSpPr>
      <dsp:spPr>
        <a:xfrm>
          <a:off x="4709664" y="2420182"/>
          <a:ext cx="3332121" cy="578302"/>
        </a:xfrm>
        <a:custGeom>
          <a:avLst/>
          <a:gdLst/>
          <a:ahLst/>
          <a:cxnLst/>
          <a:rect l="0" t="0" r="0" b="0"/>
          <a:pathLst>
            <a:path>
              <a:moveTo>
                <a:pt x="0" y="0"/>
              </a:moveTo>
              <a:lnTo>
                <a:pt x="0" y="289151"/>
              </a:lnTo>
              <a:lnTo>
                <a:pt x="3332121" y="289151"/>
              </a:lnTo>
              <a:lnTo>
                <a:pt x="3332121" y="578302"/>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FAD1CA-5343-F44F-AB16-9A78B7D56FF2}">
      <dsp:nvSpPr>
        <dsp:cNvPr id="0" name=""/>
        <dsp:cNvSpPr/>
      </dsp:nvSpPr>
      <dsp:spPr>
        <a:xfrm>
          <a:off x="4663944" y="2420182"/>
          <a:ext cx="91440" cy="578302"/>
        </a:xfrm>
        <a:custGeom>
          <a:avLst/>
          <a:gdLst/>
          <a:ahLst/>
          <a:cxnLst/>
          <a:rect l="0" t="0" r="0" b="0"/>
          <a:pathLst>
            <a:path>
              <a:moveTo>
                <a:pt x="45720" y="0"/>
              </a:moveTo>
              <a:lnTo>
                <a:pt x="45720" y="578302"/>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836368-6A8B-BA42-86EA-E84D6493737D}">
      <dsp:nvSpPr>
        <dsp:cNvPr id="0" name=""/>
        <dsp:cNvSpPr/>
      </dsp:nvSpPr>
      <dsp:spPr>
        <a:xfrm>
          <a:off x="1377542" y="2420182"/>
          <a:ext cx="3332121" cy="578302"/>
        </a:xfrm>
        <a:custGeom>
          <a:avLst/>
          <a:gdLst/>
          <a:ahLst/>
          <a:cxnLst/>
          <a:rect l="0" t="0" r="0" b="0"/>
          <a:pathLst>
            <a:path>
              <a:moveTo>
                <a:pt x="3332121" y="0"/>
              </a:moveTo>
              <a:lnTo>
                <a:pt x="3332121" y="289151"/>
              </a:lnTo>
              <a:lnTo>
                <a:pt x="0" y="289151"/>
              </a:lnTo>
              <a:lnTo>
                <a:pt x="0" y="578302"/>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21766D-904E-C444-AF47-89E5AB6B1D57}">
      <dsp:nvSpPr>
        <dsp:cNvPr id="0" name=""/>
        <dsp:cNvSpPr/>
      </dsp:nvSpPr>
      <dsp:spPr>
        <a:xfrm>
          <a:off x="493318" y="1043272"/>
          <a:ext cx="8432691" cy="137690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a:latin typeface="Libre Baskerville" panose="02000000000000000000" pitchFamily="2" charset="0"/>
            </a:rPr>
            <a:t>Religious communities, traders, and settlers in the American Colonies existed far from England which allowed them to </a:t>
          </a:r>
        </a:p>
      </dsp:txBody>
      <dsp:txXfrm>
        <a:off x="493318" y="1043272"/>
        <a:ext cx="8432691" cy="1376909"/>
      </dsp:txXfrm>
    </dsp:sp>
    <dsp:sp modelId="{C6DCD3AB-5AD8-2A4B-8762-A827499E1EE3}">
      <dsp:nvSpPr>
        <dsp:cNvPr id="0" name=""/>
        <dsp:cNvSpPr/>
      </dsp:nvSpPr>
      <dsp:spPr>
        <a:xfrm>
          <a:off x="632" y="2998484"/>
          <a:ext cx="2753819" cy="137690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a:latin typeface="Libre Baskerville" panose="02000000000000000000" pitchFamily="2" charset="0"/>
            </a:rPr>
            <a:t>establish self-government, like in the Charter of Maryland </a:t>
          </a:r>
        </a:p>
      </dsp:txBody>
      <dsp:txXfrm>
        <a:off x="632" y="2998484"/>
        <a:ext cx="2753819" cy="1376909"/>
      </dsp:txXfrm>
    </dsp:sp>
    <dsp:sp modelId="{B8B967AC-563D-9E4B-BAE9-271C91B543CF}">
      <dsp:nvSpPr>
        <dsp:cNvPr id="0" name=""/>
        <dsp:cNvSpPr/>
      </dsp:nvSpPr>
      <dsp:spPr>
        <a:xfrm>
          <a:off x="3332754" y="2998484"/>
          <a:ext cx="2753819" cy="137690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a:latin typeface="Libre Baskerville" panose="02000000000000000000" pitchFamily="2" charset="0"/>
            </a:rPr>
            <a:t>and practice self-government, like in the Mayflower Compact.</a:t>
          </a:r>
        </a:p>
      </dsp:txBody>
      <dsp:txXfrm>
        <a:off x="3332754" y="2998484"/>
        <a:ext cx="2753819" cy="1376909"/>
      </dsp:txXfrm>
    </dsp:sp>
    <dsp:sp modelId="{05ADEE19-D736-B54C-9FE7-000984BFD0BB}">
      <dsp:nvSpPr>
        <dsp:cNvPr id="0" name=""/>
        <dsp:cNvSpPr/>
      </dsp:nvSpPr>
      <dsp:spPr>
        <a:xfrm>
          <a:off x="6664875" y="2998484"/>
          <a:ext cx="2753819" cy="137690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a:latin typeface="Libre Baskerville" panose="02000000000000000000" pitchFamily="2" charset="0"/>
            </a:rPr>
            <a:t>Optional Reason 3</a:t>
          </a:r>
        </a:p>
      </dsp:txBody>
      <dsp:txXfrm>
        <a:off x="6664875" y="2998484"/>
        <a:ext cx="2753819" cy="13769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654E57-72FC-4943-815F-DDD72F4D56D0}">
      <dsp:nvSpPr>
        <dsp:cNvPr id="0" name=""/>
        <dsp:cNvSpPr/>
      </dsp:nvSpPr>
      <dsp:spPr>
        <a:xfrm>
          <a:off x="4707631" y="2671840"/>
          <a:ext cx="3330683" cy="578052"/>
        </a:xfrm>
        <a:custGeom>
          <a:avLst/>
          <a:gdLst/>
          <a:ahLst/>
          <a:cxnLst/>
          <a:rect l="0" t="0" r="0" b="0"/>
          <a:pathLst>
            <a:path>
              <a:moveTo>
                <a:pt x="0" y="0"/>
              </a:moveTo>
              <a:lnTo>
                <a:pt x="0" y="289026"/>
              </a:lnTo>
              <a:lnTo>
                <a:pt x="3330683" y="289026"/>
              </a:lnTo>
              <a:lnTo>
                <a:pt x="3330683" y="578052"/>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24FFFB-D342-654F-8D23-FBF79A2BE002}">
      <dsp:nvSpPr>
        <dsp:cNvPr id="0" name=""/>
        <dsp:cNvSpPr/>
      </dsp:nvSpPr>
      <dsp:spPr>
        <a:xfrm>
          <a:off x="4661911" y="2671840"/>
          <a:ext cx="91440" cy="578052"/>
        </a:xfrm>
        <a:custGeom>
          <a:avLst/>
          <a:gdLst/>
          <a:ahLst/>
          <a:cxnLst/>
          <a:rect l="0" t="0" r="0" b="0"/>
          <a:pathLst>
            <a:path>
              <a:moveTo>
                <a:pt x="45720" y="0"/>
              </a:moveTo>
              <a:lnTo>
                <a:pt x="45720" y="578052"/>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C857E4-5218-BF4B-AD75-65BD098CBB3B}">
      <dsp:nvSpPr>
        <dsp:cNvPr id="0" name=""/>
        <dsp:cNvSpPr/>
      </dsp:nvSpPr>
      <dsp:spPr>
        <a:xfrm>
          <a:off x="1376947" y="2671840"/>
          <a:ext cx="3330683" cy="578052"/>
        </a:xfrm>
        <a:custGeom>
          <a:avLst/>
          <a:gdLst/>
          <a:ahLst/>
          <a:cxnLst/>
          <a:rect l="0" t="0" r="0" b="0"/>
          <a:pathLst>
            <a:path>
              <a:moveTo>
                <a:pt x="3330683" y="0"/>
              </a:moveTo>
              <a:lnTo>
                <a:pt x="3330683" y="289026"/>
              </a:lnTo>
              <a:lnTo>
                <a:pt x="0" y="289026"/>
              </a:lnTo>
              <a:lnTo>
                <a:pt x="0" y="578052"/>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99B92F-3024-5645-89D9-38532B103C36}">
      <dsp:nvSpPr>
        <dsp:cNvPr id="0" name=""/>
        <dsp:cNvSpPr/>
      </dsp:nvSpPr>
      <dsp:spPr>
        <a:xfrm>
          <a:off x="573550" y="1295525"/>
          <a:ext cx="8268160" cy="137631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a:latin typeface="Libre Baskerville" panose="02000000000000000000" pitchFamily="2" charset="0"/>
            </a:rPr>
            <a:t>Religious communities, traders, and settlers in the American colonies established self-government by </a:t>
          </a:r>
        </a:p>
      </dsp:txBody>
      <dsp:txXfrm>
        <a:off x="573550" y="1295525"/>
        <a:ext cx="8268160" cy="1376315"/>
      </dsp:txXfrm>
    </dsp:sp>
    <dsp:sp modelId="{237624E3-1C53-E64F-96C4-074C8169B470}">
      <dsp:nvSpPr>
        <dsp:cNvPr id="0" name=""/>
        <dsp:cNvSpPr/>
      </dsp:nvSpPr>
      <dsp:spPr>
        <a:xfrm>
          <a:off x="632" y="3249893"/>
          <a:ext cx="2752630" cy="137631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a:latin typeface="Libre Baskerville" panose="02000000000000000000" pitchFamily="2" charset="0"/>
            </a:rPr>
            <a:t>creating their own laws</a:t>
          </a:r>
          <a:r>
            <a:rPr lang="en-US" sz="1900" kern="1200"/>
            <a:t>, </a:t>
          </a:r>
        </a:p>
      </dsp:txBody>
      <dsp:txXfrm>
        <a:off x="632" y="3249893"/>
        <a:ext cx="2752630" cy="1376315"/>
      </dsp:txXfrm>
    </dsp:sp>
    <dsp:sp modelId="{2FDFEFBD-420C-3A44-9441-3AFE6BE870E4}">
      <dsp:nvSpPr>
        <dsp:cNvPr id="0" name=""/>
        <dsp:cNvSpPr/>
      </dsp:nvSpPr>
      <dsp:spPr>
        <a:xfrm>
          <a:off x="3331315" y="3249893"/>
          <a:ext cx="2752630" cy="137631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a:latin typeface="Libre Baskerville" panose="02000000000000000000" pitchFamily="2" charset="0"/>
            </a:rPr>
            <a:t>forming representative assemblies,</a:t>
          </a:r>
        </a:p>
      </dsp:txBody>
      <dsp:txXfrm>
        <a:off x="3331315" y="3249893"/>
        <a:ext cx="2752630" cy="1376315"/>
      </dsp:txXfrm>
    </dsp:sp>
    <dsp:sp modelId="{9E8DB3F5-BE16-8241-9E8E-9D1D3F8BBBAE}">
      <dsp:nvSpPr>
        <dsp:cNvPr id="0" name=""/>
        <dsp:cNvSpPr/>
      </dsp:nvSpPr>
      <dsp:spPr>
        <a:xfrm>
          <a:off x="6661998" y="3249893"/>
          <a:ext cx="2752630" cy="137631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a:latin typeface="Libre Baskerville" panose="02000000000000000000" pitchFamily="2" charset="0"/>
            </a:rPr>
            <a:t>and making agreements like the Mayflower Compact to ensure order and cooperation.</a:t>
          </a:r>
        </a:p>
      </dsp:txBody>
      <dsp:txXfrm>
        <a:off x="6661998" y="3249893"/>
        <a:ext cx="2752630" cy="137631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A39EB6-EAE0-E54F-9841-DDC361CA35D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Libre Franklin" pitchFamily="2" charset="77"/>
            </a:endParaRPr>
          </a:p>
        </p:txBody>
      </p:sp>
      <p:sp>
        <p:nvSpPr>
          <p:cNvPr id="3" name="Date Placeholder 2">
            <a:extLst>
              <a:ext uri="{FF2B5EF4-FFF2-40B4-BE49-F238E27FC236}">
                <a16:creationId xmlns:a16="http://schemas.microsoft.com/office/drawing/2014/main" id="{9D72BD6F-9737-5548-9B4E-EBE0E52B8B2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D0008A-46D7-5B42-846A-E05830A9A538}" type="datetimeFigureOut">
              <a:rPr lang="en-US" smtClean="0">
                <a:latin typeface="Libre Franklin" pitchFamily="2" charset="77"/>
              </a:rPr>
              <a:t>7/23/2025</a:t>
            </a:fld>
            <a:endParaRPr lang="en-US">
              <a:latin typeface="Libre Franklin" pitchFamily="2" charset="77"/>
            </a:endParaRPr>
          </a:p>
        </p:txBody>
      </p:sp>
      <p:sp>
        <p:nvSpPr>
          <p:cNvPr id="4" name="Footer Placeholder 3">
            <a:extLst>
              <a:ext uri="{FF2B5EF4-FFF2-40B4-BE49-F238E27FC236}">
                <a16:creationId xmlns:a16="http://schemas.microsoft.com/office/drawing/2014/main" id="{8D45282D-5E2E-3D47-91B2-40A481C8645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Libre Franklin" pitchFamily="2" charset="77"/>
            </a:endParaRPr>
          </a:p>
        </p:txBody>
      </p:sp>
      <p:sp>
        <p:nvSpPr>
          <p:cNvPr id="5" name="Slide Number Placeholder 4">
            <a:extLst>
              <a:ext uri="{FF2B5EF4-FFF2-40B4-BE49-F238E27FC236}">
                <a16:creationId xmlns:a16="http://schemas.microsoft.com/office/drawing/2014/main" id="{468F5488-F964-D84C-8BC0-BB3D292763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229A686-A741-6A4B-9155-AB5039EC92F9}" type="slidenum">
              <a:rPr lang="en-US" smtClean="0">
                <a:latin typeface="Libre Franklin" pitchFamily="2" charset="77"/>
              </a:rPr>
              <a:t>‹#›</a:t>
            </a:fld>
            <a:endParaRPr lang="en-US">
              <a:latin typeface="Libre Franklin" pitchFamily="2" charset="77"/>
            </a:endParaRPr>
          </a:p>
        </p:txBody>
      </p:sp>
    </p:spTree>
    <p:extLst>
      <p:ext uri="{BB962C8B-B14F-4D97-AF65-F5344CB8AC3E}">
        <p14:creationId xmlns:p14="http://schemas.microsoft.com/office/powerpoint/2010/main" val="2914860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Libre Franklin" pitchFamily="2" charset="77"/>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Libre Franklin" pitchFamily="2" charset="77"/>
              </a:defRPr>
            </a:lvl1pPr>
          </a:lstStyle>
          <a:p>
            <a:fld id="{CC05B35D-E967-254F-A474-764748914505}" type="datetimeFigureOut">
              <a:rPr lang="en-US" smtClean="0"/>
              <a:pPr/>
              <a:t>7/23/2025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Libre Franklin" pitchFamily="2" charset="77"/>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Libre Franklin" pitchFamily="2" charset="77"/>
              </a:defRPr>
            </a:lvl1pPr>
          </a:lstStyle>
          <a:p>
            <a:fld id="{82282166-58BA-DD45-B88A-EE20C74A2369}" type="slidenum">
              <a:rPr lang="en-US" smtClean="0"/>
              <a:pPr/>
              <a:t>‹#›</a:t>
            </a:fld>
            <a:endParaRPr lang="en-US"/>
          </a:p>
        </p:txBody>
      </p:sp>
    </p:spTree>
    <p:extLst>
      <p:ext uri="{BB962C8B-B14F-4D97-AF65-F5344CB8AC3E}">
        <p14:creationId xmlns:p14="http://schemas.microsoft.com/office/powerpoint/2010/main" val="1706254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Libre Franklin" pitchFamily="2" charset="77"/>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students instruction to fill in their organizer to:</a:t>
            </a:r>
          </a:p>
          <a:p>
            <a:pPr marL="457200" indent="-457200" algn="l">
              <a:buAutoNum type="arabicPeriod"/>
            </a:pPr>
            <a:r>
              <a:rPr lang="en-US" sz="1200" b="1" i="0" dirty="0">
                <a:solidFill>
                  <a:srgbClr val="333C42"/>
                </a:solidFill>
                <a:latin typeface="Libre Franklin" pitchFamily="2" charset="77"/>
              </a:rPr>
              <a:t>Write the question on your thesis organizer</a:t>
            </a:r>
          </a:p>
          <a:p>
            <a:pPr marL="457200" indent="-457200" algn="l">
              <a:buAutoNum type="arabicPeriod"/>
            </a:pPr>
            <a:r>
              <a:rPr lang="en-US" sz="1200" b="1" i="0" dirty="0">
                <a:solidFill>
                  <a:srgbClr val="333C42"/>
                </a:solidFill>
                <a:latin typeface="Libre Franklin" pitchFamily="2" charset="77"/>
              </a:rPr>
              <a:t>Circle and define important and unfamiliar terms</a:t>
            </a:r>
          </a:p>
          <a:p>
            <a:pPr marL="457200" indent="-457200" algn="l">
              <a:buAutoNum type="arabicPeriod"/>
            </a:pPr>
            <a:r>
              <a:rPr lang="en-US" sz="1200" b="1" i="0" dirty="0">
                <a:solidFill>
                  <a:srgbClr val="333C42"/>
                </a:solidFill>
                <a:latin typeface="Libre Franklin" pitchFamily="2" charset="77"/>
              </a:rPr>
              <a:t>Re-write the question in your own words</a:t>
            </a:r>
          </a:p>
          <a:p>
            <a:endParaRPr lang="en-US"/>
          </a:p>
        </p:txBody>
      </p:sp>
      <p:sp>
        <p:nvSpPr>
          <p:cNvPr id="4" name="Slide Number Placeholder 3"/>
          <p:cNvSpPr>
            <a:spLocks noGrp="1"/>
          </p:cNvSpPr>
          <p:nvPr>
            <p:ph type="sldNum" sz="quarter" idx="5"/>
          </p:nvPr>
        </p:nvSpPr>
        <p:spPr/>
        <p:txBody>
          <a:bodyPr/>
          <a:lstStyle/>
          <a:p>
            <a:fld id="{82282166-58BA-DD45-B88A-EE20C74A2369}" type="slidenum">
              <a:rPr lang="en-US" smtClean="0"/>
              <a:pPr/>
              <a:t>4</a:t>
            </a:fld>
            <a:endParaRPr lang="en-US"/>
          </a:p>
        </p:txBody>
      </p:sp>
    </p:spTree>
    <p:extLst>
      <p:ext uri="{BB962C8B-B14F-4D97-AF65-F5344CB8AC3E}">
        <p14:creationId xmlns:p14="http://schemas.microsoft.com/office/powerpoint/2010/main" val="3177652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282166-58BA-DD45-B88A-EE20C74A2369}" type="slidenum">
              <a:rPr lang="en-US" smtClean="0"/>
              <a:pPr/>
              <a:t>15</a:t>
            </a:fld>
            <a:endParaRPr lang="en-US"/>
          </a:p>
        </p:txBody>
      </p:sp>
    </p:spTree>
    <p:extLst>
      <p:ext uri="{BB962C8B-B14F-4D97-AF65-F5344CB8AC3E}">
        <p14:creationId xmlns:p14="http://schemas.microsoft.com/office/powerpoint/2010/main" val="186462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A5C97-EDFD-E9BB-19E5-583B347141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41FE95-1682-228C-FDE7-A6F464E375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521063-6DAB-F885-D320-0925E473CF5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71B9976-484C-A48A-190A-D24554F9EA5C}"/>
              </a:ext>
            </a:extLst>
          </p:cNvPr>
          <p:cNvSpPr>
            <a:spLocks noGrp="1"/>
          </p:cNvSpPr>
          <p:nvPr>
            <p:ph type="sldNum" sz="quarter" idx="5"/>
          </p:nvPr>
        </p:nvSpPr>
        <p:spPr/>
        <p:txBody>
          <a:bodyPr/>
          <a:lstStyle/>
          <a:p>
            <a:fld id="{82282166-58BA-DD45-B88A-EE20C74A2369}" type="slidenum">
              <a:rPr lang="en-US" smtClean="0"/>
              <a:pPr/>
              <a:t>16</a:t>
            </a:fld>
            <a:endParaRPr lang="en-US"/>
          </a:p>
        </p:txBody>
      </p:sp>
    </p:spTree>
    <p:extLst>
      <p:ext uri="{BB962C8B-B14F-4D97-AF65-F5344CB8AC3E}">
        <p14:creationId xmlns:p14="http://schemas.microsoft.com/office/powerpoint/2010/main" val="1772856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E9973-E30A-E41B-A6AC-FE25D5140F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0E7527-7621-E962-18BE-472612640F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C7449C-967A-E6FC-9E05-00E31280E7B9}"/>
              </a:ext>
            </a:extLst>
          </p:cNvPr>
          <p:cNvSpPr>
            <a:spLocks noGrp="1"/>
          </p:cNvSpPr>
          <p:nvPr>
            <p:ph type="body" idx="1"/>
          </p:nvPr>
        </p:nvSpPr>
        <p:spPr/>
        <p:txBody>
          <a:bodyPr/>
          <a:lstStyle/>
          <a:p>
            <a:r>
              <a:rPr lang="en-US" dirty="0"/>
              <a:t>This slide is hidden. It contains another way to sort the sources with three new categories. Use this with more advanced students that are ready for more nuanced examples.</a:t>
            </a:r>
          </a:p>
        </p:txBody>
      </p:sp>
      <p:sp>
        <p:nvSpPr>
          <p:cNvPr id="4" name="Slide Number Placeholder 3">
            <a:extLst>
              <a:ext uri="{FF2B5EF4-FFF2-40B4-BE49-F238E27FC236}">
                <a16:creationId xmlns:a16="http://schemas.microsoft.com/office/drawing/2014/main" id="{675924D5-C420-823D-9EAD-F0EDC346C97B}"/>
              </a:ext>
            </a:extLst>
          </p:cNvPr>
          <p:cNvSpPr>
            <a:spLocks noGrp="1"/>
          </p:cNvSpPr>
          <p:nvPr>
            <p:ph type="sldNum" sz="quarter" idx="5"/>
          </p:nvPr>
        </p:nvSpPr>
        <p:spPr/>
        <p:txBody>
          <a:bodyPr/>
          <a:lstStyle/>
          <a:p>
            <a:fld id="{82282166-58BA-DD45-B88A-EE20C74A2369}" type="slidenum">
              <a:rPr lang="en-US" smtClean="0"/>
              <a:pPr/>
              <a:t>17</a:t>
            </a:fld>
            <a:endParaRPr lang="en-US"/>
          </a:p>
        </p:txBody>
      </p:sp>
    </p:spTree>
    <p:extLst>
      <p:ext uri="{BB962C8B-B14F-4D97-AF65-F5344CB8AC3E}">
        <p14:creationId xmlns:p14="http://schemas.microsoft.com/office/powerpoint/2010/main" val="902910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E8FD5-A216-E783-51B9-D1122D1E99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BB294D-D007-D181-93F3-B14198EA4B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DA41E0-4A18-808F-4C2D-8DB474383BD7}"/>
              </a:ext>
            </a:extLst>
          </p:cNvPr>
          <p:cNvSpPr>
            <a:spLocks noGrp="1"/>
          </p:cNvSpPr>
          <p:nvPr>
            <p:ph type="body" idx="1"/>
          </p:nvPr>
        </p:nvSpPr>
        <p:spPr/>
        <p:txBody>
          <a:bodyPr/>
          <a:lstStyle/>
          <a:p>
            <a:r>
              <a:rPr lang="en-US" dirty="0">
                <a:latin typeface="Libre Franklin"/>
              </a:rPr>
              <a:t>An example organizer using the 'frame your thinking' example from slide 16.</a:t>
            </a:r>
            <a:endParaRPr lang="en-US" dirty="0"/>
          </a:p>
        </p:txBody>
      </p:sp>
      <p:sp>
        <p:nvSpPr>
          <p:cNvPr id="4" name="Slide Number Placeholder 3">
            <a:extLst>
              <a:ext uri="{FF2B5EF4-FFF2-40B4-BE49-F238E27FC236}">
                <a16:creationId xmlns:a16="http://schemas.microsoft.com/office/drawing/2014/main" id="{E361C4F3-5823-EB4D-FB5C-4A398034DA64}"/>
              </a:ext>
            </a:extLst>
          </p:cNvPr>
          <p:cNvSpPr>
            <a:spLocks noGrp="1"/>
          </p:cNvSpPr>
          <p:nvPr>
            <p:ph type="sldNum" sz="quarter" idx="5"/>
          </p:nvPr>
        </p:nvSpPr>
        <p:spPr/>
        <p:txBody>
          <a:bodyPr/>
          <a:lstStyle/>
          <a:p>
            <a:fld id="{82282166-58BA-DD45-B88A-EE20C74A2369}" type="slidenum">
              <a:rPr lang="en-US" smtClean="0"/>
              <a:pPr/>
              <a:t>18</a:t>
            </a:fld>
            <a:endParaRPr lang="en-US"/>
          </a:p>
        </p:txBody>
      </p:sp>
    </p:spTree>
    <p:extLst>
      <p:ext uri="{BB962C8B-B14F-4D97-AF65-F5344CB8AC3E}">
        <p14:creationId xmlns:p14="http://schemas.microsoft.com/office/powerpoint/2010/main" val="2913784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BB6E1-3877-9918-0AF4-78B988A425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476DB4-06DB-C7FE-43D5-7023196286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0496F8-2920-2C89-54FB-CBE8A1001595}"/>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00A5BCD4-6625-422B-6113-2E431FD0FB5A}"/>
              </a:ext>
            </a:extLst>
          </p:cNvPr>
          <p:cNvSpPr>
            <a:spLocks noGrp="1"/>
          </p:cNvSpPr>
          <p:nvPr>
            <p:ph type="sldNum" sz="quarter" idx="5"/>
          </p:nvPr>
        </p:nvSpPr>
        <p:spPr/>
        <p:txBody>
          <a:bodyPr/>
          <a:lstStyle/>
          <a:p>
            <a:fld id="{82282166-58BA-DD45-B88A-EE20C74A2369}" type="slidenum">
              <a:rPr lang="en-US" smtClean="0"/>
              <a:pPr/>
              <a:t>5</a:t>
            </a:fld>
            <a:endParaRPr lang="en-US"/>
          </a:p>
        </p:txBody>
      </p:sp>
    </p:spTree>
    <p:extLst>
      <p:ext uri="{BB962C8B-B14F-4D97-AF65-F5344CB8AC3E}">
        <p14:creationId xmlns:p14="http://schemas.microsoft.com/office/powerpoint/2010/main" val="509570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latin typeface="Libre Franklin"/>
              </a:rPr>
              <a:t>Arrange students into groups of three.</a:t>
            </a:r>
            <a:endParaRPr lang="en-US"/>
          </a:p>
        </p:txBody>
      </p:sp>
      <p:sp>
        <p:nvSpPr>
          <p:cNvPr id="4" name="Slide Number Placeholder 3"/>
          <p:cNvSpPr>
            <a:spLocks noGrp="1"/>
          </p:cNvSpPr>
          <p:nvPr>
            <p:ph type="sldNum" sz="quarter" idx="5"/>
          </p:nvPr>
        </p:nvSpPr>
        <p:spPr/>
        <p:txBody>
          <a:bodyPr/>
          <a:lstStyle/>
          <a:p>
            <a:fld id="{82282166-58BA-DD45-B88A-EE20C74A2369}" type="slidenum">
              <a:rPr lang="en-US" smtClean="0"/>
              <a:pPr/>
              <a:t>8</a:t>
            </a:fld>
            <a:endParaRPr lang="en-US"/>
          </a:p>
        </p:txBody>
      </p:sp>
    </p:spTree>
    <p:extLst>
      <p:ext uri="{BB962C8B-B14F-4D97-AF65-F5344CB8AC3E}">
        <p14:creationId xmlns:p14="http://schemas.microsoft.com/office/powerpoint/2010/main" val="1586206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Charter of Virginia, issued by King James I on April 10, 1606, was a royal document that established the legal framework for English colonization in North America. It granted permission to the Virginia Company of London to establish a settlement along the east coast of what is now the United States. This document laid the foundation for the Jamestown Colony, which was founded in 1607.</a:t>
            </a:r>
          </a:p>
          <a:p>
            <a:endParaRPr lang="en-US" dirty="0"/>
          </a:p>
          <a:p>
            <a:r>
              <a:rPr lang="en-US" dirty="0">
                <a:latin typeface="Libre Franklin"/>
              </a:rPr>
              <a:t>The </a:t>
            </a:r>
            <a:r>
              <a:rPr lang="en-US" b="1" dirty="0">
                <a:latin typeface="Libre Franklin"/>
              </a:rPr>
              <a:t>First Charter of Virginia (1606)</a:t>
            </a:r>
            <a:r>
              <a:rPr lang="en-US" dirty="0">
                <a:latin typeface="Libre Franklin"/>
              </a:rPr>
              <a:t> reflects and helps establish self-government in several ways, even though it ultimately kept authority under the English crown.</a:t>
            </a:r>
          </a:p>
          <a:p>
            <a:r>
              <a:rPr lang="en-US" b="1" dirty="0"/>
              <a:t>1. Local Governance in the Colony</a:t>
            </a:r>
            <a:endParaRPr lang="en-US" dirty="0"/>
          </a:p>
          <a:p>
            <a:r>
              <a:rPr lang="en-US" dirty="0">
                <a:latin typeface="Libre Franklin"/>
              </a:rPr>
              <a:t>The charter created a </a:t>
            </a:r>
            <a:r>
              <a:rPr lang="en-US" b="1" dirty="0">
                <a:latin typeface="Libre Franklin"/>
              </a:rPr>
              <a:t>local council</a:t>
            </a:r>
            <a:r>
              <a:rPr lang="en-US" dirty="0">
                <a:latin typeface="Libre Franklin"/>
              </a:rPr>
              <a:t> in Virginia, responsible for managing the colony’s affairs. While this council was still under the oversight of the Virginia Company and the king, it was an early form of </a:t>
            </a:r>
            <a:r>
              <a:rPr lang="en-US" b="1" dirty="0">
                <a:latin typeface="Libre Franklin"/>
              </a:rPr>
              <a:t>colonial self-governance</a:t>
            </a:r>
            <a:r>
              <a:rPr lang="en-US" dirty="0">
                <a:latin typeface="Libre Franklin"/>
              </a:rPr>
              <a:t>, allowing decision-making at the local level rather than direct rule from England.</a:t>
            </a:r>
          </a:p>
          <a:p>
            <a:r>
              <a:rPr lang="en-US" b="1" dirty="0"/>
              <a:t>2. Rights of Englishmen</a:t>
            </a:r>
            <a:endParaRPr lang="en-US" dirty="0"/>
          </a:p>
          <a:p>
            <a:r>
              <a:rPr lang="en-US" dirty="0">
                <a:latin typeface="Libre Franklin"/>
              </a:rPr>
              <a:t>The document promised that settlers would have the </a:t>
            </a:r>
            <a:r>
              <a:rPr lang="en-US" b="1" dirty="0">
                <a:latin typeface="Libre Franklin"/>
              </a:rPr>
              <a:t>same rights and liberties as English citizens</a:t>
            </a:r>
            <a:r>
              <a:rPr lang="en-US" dirty="0">
                <a:latin typeface="Libre Franklin"/>
              </a:rPr>
              <a:t>, even though they were across the Atlantic. This set the expectation that colonists had a say in their governance, just as English subjects did under common law.</a:t>
            </a:r>
          </a:p>
          <a:p>
            <a:r>
              <a:rPr lang="en-US" b="1" dirty="0"/>
              <a:t>3. Precedent for Future Colonial Government</a:t>
            </a:r>
            <a:endParaRPr lang="en-US" dirty="0"/>
          </a:p>
          <a:p>
            <a:r>
              <a:rPr lang="en-US" dirty="0">
                <a:latin typeface="Libre Franklin"/>
              </a:rPr>
              <a:t>While the charter itself did not create a fully independent government, it established a model that later </a:t>
            </a:r>
            <a:r>
              <a:rPr lang="en-US" b="1" dirty="0">
                <a:latin typeface="Libre Franklin"/>
              </a:rPr>
              <a:t>expanded into more representative forms of self-rule</a:t>
            </a:r>
            <a:r>
              <a:rPr lang="en-US" dirty="0">
                <a:latin typeface="Libre Franklin"/>
              </a:rPr>
              <a:t>. For example:</a:t>
            </a:r>
          </a:p>
          <a:p>
            <a:pPr marL="171450" indent="-171450">
              <a:buFont typeface="Arial,Sans-Serif"/>
              <a:buChar char="•"/>
            </a:pPr>
            <a:r>
              <a:rPr lang="en-US" dirty="0">
                <a:latin typeface="Libre Franklin"/>
              </a:rPr>
              <a:t>The </a:t>
            </a:r>
            <a:r>
              <a:rPr lang="en-US" b="1" dirty="0">
                <a:latin typeface="Libre Franklin"/>
              </a:rPr>
              <a:t>House of Burgesses (1619)</a:t>
            </a:r>
            <a:r>
              <a:rPr lang="en-US" dirty="0">
                <a:latin typeface="Libre Franklin"/>
              </a:rPr>
              <a:t> in Virginia was the first elected legislative assembly in the New World.</a:t>
            </a:r>
          </a:p>
          <a:p>
            <a:pPr marL="171450" indent="-171450">
              <a:buFont typeface="Arial,Sans-Serif"/>
              <a:buChar char="•"/>
            </a:pPr>
            <a:r>
              <a:rPr lang="en-US" dirty="0"/>
              <a:t>Later colonies followed similar governance structures, reinforcing the idea that colonists should have a voice in their laws and policies.</a:t>
            </a:r>
          </a:p>
          <a:p>
            <a:r>
              <a:rPr lang="en-US" b="1" dirty="0"/>
              <a:t>4. Economic and Decision-Making Autonomy</a:t>
            </a:r>
            <a:endParaRPr lang="en-US" dirty="0"/>
          </a:p>
          <a:p>
            <a:r>
              <a:rPr lang="en-US" dirty="0"/>
              <a:t>The charter encouraged the </a:t>
            </a:r>
            <a:r>
              <a:rPr lang="en-US" b="1" dirty="0"/>
              <a:t>Virginia Company</a:t>
            </a:r>
            <a:r>
              <a:rPr lang="en-US" dirty="0"/>
              <a:t> to govern the colony in a way that would ensure its economic success. Although the company had to answer to the king, it had considerable </a:t>
            </a:r>
            <a:r>
              <a:rPr lang="en-US" b="1" dirty="0"/>
              <a:t>freedom in decision-making</a:t>
            </a:r>
            <a:r>
              <a:rPr lang="en-US" dirty="0"/>
              <a:t> regarding trade, land use, and resource management.</a:t>
            </a:r>
          </a:p>
        </p:txBody>
      </p:sp>
      <p:sp>
        <p:nvSpPr>
          <p:cNvPr id="4" name="Slide Number Placeholder 3"/>
          <p:cNvSpPr>
            <a:spLocks noGrp="1"/>
          </p:cNvSpPr>
          <p:nvPr>
            <p:ph type="sldNum" sz="quarter" idx="5"/>
          </p:nvPr>
        </p:nvSpPr>
        <p:spPr/>
        <p:txBody>
          <a:bodyPr/>
          <a:lstStyle/>
          <a:p>
            <a:fld id="{82282166-58BA-DD45-B88A-EE20C74A2369}" type="slidenum">
              <a:rPr lang="en-US" smtClean="0"/>
              <a:pPr/>
              <a:t>9</a:t>
            </a:fld>
            <a:endParaRPr lang="en-US"/>
          </a:p>
        </p:txBody>
      </p:sp>
    </p:spTree>
    <p:extLst>
      <p:ext uri="{BB962C8B-B14F-4D97-AF65-F5344CB8AC3E}">
        <p14:creationId xmlns:p14="http://schemas.microsoft.com/office/powerpoint/2010/main" val="2780212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Libre Franklin"/>
              </a:rPr>
              <a:t>The Mayflower Compact was a foundational document of self-government in colonial America. Signed on November 11, 1620, by 41 male passengers aboard the Mayflower before they disembarked at Plymouth, Massachusetts, it established a temporary government based on majority rule.</a:t>
            </a:r>
          </a:p>
          <a:p>
            <a:endParaRPr lang="en-US" dirty="0"/>
          </a:p>
          <a:p>
            <a:r>
              <a:rPr lang="en-US" b="1" dirty="0">
                <a:latin typeface="Libre Franklin"/>
              </a:rPr>
              <a:t>How It Established Self-Government</a:t>
            </a:r>
            <a:endParaRPr lang="en-US" dirty="0">
              <a:latin typeface="Libre Franklin"/>
            </a:endParaRPr>
          </a:p>
          <a:p>
            <a:pPr marL="171450" indent="-171450">
              <a:buFont typeface="Arial,Sans-Serif"/>
              <a:buChar char="•"/>
            </a:pPr>
            <a:r>
              <a:rPr lang="en-US" dirty="0">
                <a:latin typeface="Libre Franklin"/>
              </a:rPr>
              <a:t>It was the </a:t>
            </a:r>
            <a:r>
              <a:rPr lang="en-US" b="1" dirty="0">
                <a:latin typeface="Libre Franklin"/>
              </a:rPr>
              <a:t>first written agreement for self-rule</a:t>
            </a:r>
            <a:r>
              <a:rPr lang="en-US" dirty="0">
                <a:latin typeface="Libre Franklin"/>
              </a:rPr>
              <a:t> in the New World.</a:t>
            </a:r>
          </a:p>
          <a:p>
            <a:pPr marL="171450" indent="-171450">
              <a:buFont typeface="Arial,Sans-Serif"/>
              <a:buChar char="•"/>
            </a:pPr>
            <a:r>
              <a:rPr lang="en-US" dirty="0">
                <a:latin typeface="Libre Franklin"/>
              </a:rPr>
              <a:t>It </a:t>
            </a:r>
            <a:r>
              <a:rPr lang="en-US" b="1" dirty="0">
                <a:latin typeface="Libre Franklin"/>
              </a:rPr>
              <a:t>laid the foundation for future democratic institutions</a:t>
            </a:r>
            <a:r>
              <a:rPr lang="en-US" dirty="0">
                <a:latin typeface="Libre Franklin"/>
              </a:rPr>
              <a:t>, including town meetings and representative assemblies.</a:t>
            </a:r>
          </a:p>
          <a:p>
            <a:pPr marL="171450" indent="-171450">
              <a:buFont typeface="Arial,Sans-Serif"/>
              <a:buChar char="•"/>
            </a:pPr>
            <a:r>
              <a:rPr lang="en-US" dirty="0">
                <a:latin typeface="Libre Franklin"/>
              </a:rPr>
              <a:t>It influenced later governing documents like the </a:t>
            </a:r>
            <a:r>
              <a:rPr lang="en-US" b="1" dirty="0">
                <a:latin typeface="Libre Franklin"/>
              </a:rPr>
              <a:t>Fundamental Orders of Connecticut (1639)</a:t>
            </a:r>
            <a:r>
              <a:rPr lang="en-US" dirty="0">
                <a:latin typeface="Libre Franklin"/>
              </a:rPr>
              <a:t> and even aspects of the </a:t>
            </a:r>
            <a:r>
              <a:rPr lang="en-US" b="1" dirty="0">
                <a:latin typeface="Libre Franklin"/>
              </a:rPr>
              <a:t>U.S. Constitution</a:t>
            </a:r>
            <a:r>
              <a:rPr lang="en-US" dirty="0">
                <a:latin typeface="Libre Franklin"/>
              </a:rPr>
              <a:t>.</a:t>
            </a:r>
          </a:p>
          <a:p>
            <a:r>
              <a:rPr lang="en-US" b="1" dirty="0">
                <a:latin typeface="Libre Franklin"/>
              </a:rPr>
              <a:t>Legacy of the Mayflower Compact</a:t>
            </a:r>
            <a:endParaRPr lang="en-US" dirty="0">
              <a:latin typeface="Libre Franklin"/>
            </a:endParaRPr>
          </a:p>
          <a:p>
            <a:r>
              <a:rPr lang="en-US" dirty="0">
                <a:latin typeface="Libre Franklin"/>
              </a:rPr>
              <a:t>The Mayflower Compact demonstrated that </a:t>
            </a:r>
            <a:r>
              <a:rPr lang="en-US" b="1" dirty="0">
                <a:latin typeface="Libre Franklin"/>
              </a:rPr>
              <a:t>colonists could create their own government based on mutual consent</a:t>
            </a:r>
            <a:r>
              <a:rPr lang="en-US" dirty="0">
                <a:latin typeface="Libre Franklin"/>
              </a:rPr>
              <a:t>, reinforcing the idea that government derives its power from the people. It set a precedent for self-governance in the American colonies and contributed to the broader tradition of </a:t>
            </a:r>
            <a:r>
              <a:rPr lang="en-US" b="1" dirty="0">
                <a:latin typeface="Libre Franklin"/>
              </a:rPr>
              <a:t>democratic governance</a:t>
            </a:r>
            <a:r>
              <a:rPr lang="en-US" dirty="0">
                <a:latin typeface="Libre Franklin"/>
              </a:rPr>
              <a:t> that shaped American political thought.</a:t>
            </a:r>
          </a:p>
        </p:txBody>
      </p:sp>
      <p:sp>
        <p:nvSpPr>
          <p:cNvPr id="4" name="Slide Number Placeholder 3"/>
          <p:cNvSpPr>
            <a:spLocks noGrp="1"/>
          </p:cNvSpPr>
          <p:nvPr>
            <p:ph type="sldNum" sz="quarter" idx="5"/>
          </p:nvPr>
        </p:nvSpPr>
        <p:spPr/>
        <p:txBody>
          <a:bodyPr/>
          <a:lstStyle/>
          <a:p>
            <a:fld id="{82282166-58BA-DD45-B88A-EE20C74A2369}" type="slidenum">
              <a:rPr lang="en-US" smtClean="0"/>
              <a:pPr/>
              <a:t>10</a:t>
            </a:fld>
            <a:endParaRPr lang="en-US"/>
          </a:p>
        </p:txBody>
      </p:sp>
    </p:spTree>
    <p:extLst>
      <p:ext uri="{BB962C8B-B14F-4D97-AF65-F5344CB8AC3E}">
        <p14:creationId xmlns:p14="http://schemas.microsoft.com/office/powerpoint/2010/main" val="3250021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Libre Franklin"/>
              </a:rPr>
              <a:t>The </a:t>
            </a:r>
            <a:r>
              <a:rPr lang="en-US" b="1" dirty="0">
                <a:latin typeface="Libre Franklin"/>
              </a:rPr>
              <a:t>Charter of Maryland</a:t>
            </a:r>
            <a:r>
              <a:rPr lang="en-US" dirty="0">
                <a:latin typeface="Libre Franklin"/>
              </a:rPr>
              <a:t>, issued by </a:t>
            </a:r>
            <a:r>
              <a:rPr lang="en-US" b="1" dirty="0">
                <a:latin typeface="Libre Franklin"/>
              </a:rPr>
              <a:t>King Charles I on June 20, 1632</a:t>
            </a:r>
            <a:r>
              <a:rPr lang="en-US" dirty="0">
                <a:latin typeface="Libre Franklin"/>
              </a:rPr>
              <a:t>, granted </a:t>
            </a:r>
            <a:r>
              <a:rPr lang="en-US" b="1" dirty="0">
                <a:latin typeface="Libre Franklin"/>
              </a:rPr>
              <a:t>George Calvert, Lord Baltimore</a:t>
            </a:r>
            <a:r>
              <a:rPr lang="en-US" dirty="0">
                <a:latin typeface="Libre Franklin"/>
              </a:rPr>
              <a:t>, the right to establish a proprietary colony in what is now Maryland. This document was unique compared to earlier colonial charters because it </a:t>
            </a:r>
            <a:r>
              <a:rPr lang="en-US" b="1" dirty="0">
                <a:latin typeface="Libre Franklin"/>
              </a:rPr>
              <a:t>gave Lord Baltimore almost complete control over the colony</a:t>
            </a:r>
            <a:r>
              <a:rPr lang="en-US" dirty="0">
                <a:latin typeface="Libre Franklin"/>
              </a:rPr>
              <a:t>, allowing for a significant degree of self-governance.</a:t>
            </a:r>
          </a:p>
          <a:p>
            <a:endParaRPr lang="en-US" dirty="0"/>
          </a:p>
          <a:p>
            <a:r>
              <a:rPr lang="en-US" b="1" dirty="0">
                <a:latin typeface="Libre Franklin"/>
              </a:rPr>
              <a:t>How It Established Self-Government:</a:t>
            </a:r>
            <a:endParaRPr lang="en-US" dirty="0">
              <a:latin typeface="Libre Franklin"/>
            </a:endParaRPr>
          </a:p>
          <a:p>
            <a:pPr marL="171450" indent="-171450">
              <a:buFont typeface="Arial,Sans-Serif"/>
              <a:buChar char="•"/>
            </a:pPr>
            <a:r>
              <a:rPr lang="en-US" dirty="0">
                <a:latin typeface="Libre Franklin"/>
              </a:rPr>
              <a:t>The </a:t>
            </a:r>
            <a:r>
              <a:rPr lang="en-US" b="1" dirty="0">
                <a:latin typeface="Libre Franklin"/>
              </a:rPr>
              <a:t>proprietor (Lord Baltimore) had near-sovereign authority</a:t>
            </a:r>
            <a:r>
              <a:rPr lang="en-US" dirty="0">
                <a:latin typeface="Libre Franklin"/>
              </a:rPr>
              <a:t>, but the settlers participated in governance through </a:t>
            </a:r>
            <a:r>
              <a:rPr lang="en-US" b="1" dirty="0">
                <a:latin typeface="Libre Franklin"/>
              </a:rPr>
              <a:t>an elected assembly</a:t>
            </a:r>
            <a:r>
              <a:rPr lang="en-US" dirty="0">
                <a:latin typeface="Libre Franklin"/>
              </a:rPr>
              <a:t>.</a:t>
            </a:r>
          </a:p>
          <a:p>
            <a:pPr marL="171450" indent="-171450">
              <a:buFont typeface="Arial,Sans-Serif"/>
              <a:buChar char="•"/>
            </a:pPr>
            <a:r>
              <a:rPr lang="en-US" dirty="0">
                <a:latin typeface="Libre Franklin"/>
              </a:rPr>
              <a:t>Maryland’s General Assembly, established in </a:t>
            </a:r>
            <a:r>
              <a:rPr lang="en-US" b="1" dirty="0">
                <a:latin typeface="Libre Franklin"/>
              </a:rPr>
              <a:t>1635</a:t>
            </a:r>
            <a:r>
              <a:rPr lang="en-US" dirty="0">
                <a:latin typeface="Libre Franklin"/>
              </a:rPr>
              <a:t>, gave freemen a voice in legislation, reinforcing </a:t>
            </a:r>
            <a:r>
              <a:rPr lang="en-US" b="1" dirty="0">
                <a:latin typeface="Libre Franklin"/>
              </a:rPr>
              <a:t>representative government</a:t>
            </a:r>
            <a:r>
              <a:rPr lang="en-US" dirty="0">
                <a:latin typeface="Libre Franklin"/>
              </a:rPr>
              <a:t> in the colonies.</a:t>
            </a:r>
          </a:p>
          <a:p>
            <a:pPr marL="171450" indent="-171450">
              <a:buFont typeface="Arial,Sans-Serif"/>
              <a:buChar char="•"/>
            </a:pPr>
            <a:r>
              <a:rPr lang="en-US" dirty="0">
                <a:latin typeface="Libre Franklin"/>
              </a:rPr>
              <a:t>The colony became one of the earliest places in North America to </a:t>
            </a:r>
            <a:r>
              <a:rPr lang="en-US" b="1" dirty="0">
                <a:latin typeface="Libre Franklin"/>
              </a:rPr>
              <a:t>experiment with religious tolerance</a:t>
            </a:r>
            <a:r>
              <a:rPr lang="en-US" dirty="0">
                <a:latin typeface="Libre Franklin"/>
              </a:rPr>
              <a:t>, later formalized in the </a:t>
            </a:r>
            <a:r>
              <a:rPr lang="en-US" b="1" dirty="0">
                <a:latin typeface="Libre Franklin"/>
              </a:rPr>
              <a:t>Maryland Toleration Act (1649)</a:t>
            </a:r>
            <a:r>
              <a:rPr lang="en-US" dirty="0">
                <a:latin typeface="Libre Franklin"/>
              </a:rPr>
              <a:t>.</a:t>
            </a:r>
          </a:p>
          <a:p>
            <a:r>
              <a:rPr lang="en-US" b="1" dirty="0">
                <a:latin typeface="Libre Franklin"/>
              </a:rPr>
              <a:t>Historical Significance:</a:t>
            </a:r>
            <a:endParaRPr lang="en-US" dirty="0">
              <a:latin typeface="Libre Franklin"/>
            </a:endParaRPr>
          </a:p>
          <a:p>
            <a:pPr marL="171450" indent="-171450">
              <a:buFont typeface="Arial,Sans-Serif"/>
              <a:buChar char="•"/>
            </a:pPr>
            <a:r>
              <a:rPr lang="en-US" dirty="0">
                <a:latin typeface="Libre Franklin"/>
              </a:rPr>
              <a:t>Maryland’s </a:t>
            </a:r>
            <a:r>
              <a:rPr lang="en-US" b="1" dirty="0">
                <a:latin typeface="Libre Franklin"/>
              </a:rPr>
              <a:t>self-governing structure</a:t>
            </a:r>
            <a:r>
              <a:rPr lang="en-US" dirty="0">
                <a:latin typeface="Libre Franklin"/>
              </a:rPr>
              <a:t> influenced the development of </a:t>
            </a:r>
            <a:r>
              <a:rPr lang="en-US" b="1" dirty="0">
                <a:latin typeface="Libre Franklin"/>
              </a:rPr>
              <a:t>American democracy</a:t>
            </a:r>
            <a:r>
              <a:rPr lang="en-US" dirty="0">
                <a:latin typeface="Libre Franklin"/>
              </a:rPr>
              <a:t> by allowing settlers to have a say in their laws.</a:t>
            </a:r>
          </a:p>
          <a:p>
            <a:pPr marL="171450" indent="-171450">
              <a:buFont typeface="Arial,Sans-Serif"/>
              <a:buChar char="•"/>
            </a:pPr>
            <a:r>
              <a:rPr lang="en-US" dirty="0">
                <a:latin typeface="Libre Franklin"/>
              </a:rPr>
              <a:t>It set an early </a:t>
            </a:r>
            <a:r>
              <a:rPr lang="en-US" b="1" dirty="0">
                <a:latin typeface="Libre Franklin"/>
              </a:rPr>
              <a:t>precedent for religious freedom</a:t>
            </a:r>
            <a:r>
              <a:rPr lang="en-US" dirty="0">
                <a:latin typeface="Libre Franklin"/>
              </a:rPr>
              <a:t>, which would later shape American values.</a:t>
            </a:r>
          </a:p>
          <a:p>
            <a:pPr marL="171450" indent="-171450">
              <a:buFont typeface="Arial,Sans-Serif"/>
              <a:buChar char="•"/>
            </a:pPr>
            <a:r>
              <a:rPr lang="en-US" dirty="0">
                <a:latin typeface="Libre Franklin"/>
              </a:rPr>
              <a:t>It demonstrated the </a:t>
            </a:r>
            <a:r>
              <a:rPr lang="en-US" b="1" dirty="0">
                <a:latin typeface="Libre Franklin"/>
              </a:rPr>
              <a:t>flexibility of English colonial governance</a:t>
            </a:r>
            <a:r>
              <a:rPr lang="en-US" dirty="0">
                <a:latin typeface="Libre Franklin"/>
              </a:rPr>
              <a:t>, showing that a colony could thrive under a </a:t>
            </a:r>
            <a:r>
              <a:rPr lang="en-US" b="1" dirty="0">
                <a:latin typeface="Libre Franklin"/>
              </a:rPr>
              <a:t>proprietary system</a:t>
            </a:r>
            <a:r>
              <a:rPr lang="en-US" dirty="0">
                <a:latin typeface="Libre Franklin"/>
              </a:rPr>
              <a:t> rather than direct royal or corporate control.</a:t>
            </a:r>
          </a:p>
        </p:txBody>
      </p:sp>
      <p:sp>
        <p:nvSpPr>
          <p:cNvPr id="4" name="Slide Number Placeholder 3"/>
          <p:cNvSpPr>
            <a:spLocks noGrp="1"/>
          </p:cNvSpPr>
          <p:nvPr>
            <p:ph type="sldNum" sz="quarter" idx="5"/>
          </p:nvPr>
        </p:nvSpPr>
        <p:spPr/>
        <p:txBody>
          <a:bodyPr/>
          <a:lstStyle/>
          <a:p>
            <a:fld id="{82282166-58BA-DD45-B88A-EE20C74A2369}" type="slidenum">
              <a:rPr lang="en-US" smtClean="0"/>
              <a:pPr/>
              <a:t>11</a:t>
            </a:fld>
            <a:endParaRPr lang="en-US"/>
          </a:p>
        </p:txBody>
      </p:sp>
    </p:spTree>
    <p:extLst>
      <p:ext uri="{BB962C8B-B14F-4D97-AF65-F5344CB8AC3E}">
        <p14:creationId xmlns:p14="http://schemas.microsoft.com/office/powerpoint/2010/main" val="3967142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Frame of Government of Pennsylvania</a:t>
            </a:r>
            <a:r>
              <a:rPr lang="en-US" dirty="0"/>
              <a:t>, written by </a:t>
            </a:r>
            <a:r>
              <a:rPr lang="en-US" b="1" dirty="0"/>
              <a:t>William Penn</a:t>
            </a:r>
            <a:r>
              <a:rPr lang="en-US" dirty="0"/>
              <a:t> in </a:t>
            </a:r>
            <a:r>
              <a:rPr lang="en-US" b="1" dirty="0"/>
              <a:t>1682</a:t>
            </a:r>
            <a:r>
              <a:rPr lang="en-US" dirty="0"/>
              <a:t>, was the </a:t>
            </a:r>
            <a:r>
              <a:rPr lang="en-US" b="1" dirty="0"/>
              <a:t>founding governmental document</a:t>
            </a:r>
            <a:r>
              <a:rPr lang="en-US" dirty="0"/>
              <a:t> for the Pennsylvania colony. It established a framework for </a:t>
            </a:r>
            <a:r>
              <a:rPr lang="en-US" b="1" dirty="0"/>
              <a:t>self-government, religious freedom, and democratic principles</a:t>
            </a:r>
            <a:r>
              <a:rPr lang="en-US" dirty="0"/>
              <a:t>, reflecting Penn’s </a:t>
            </a:r>
            <a:r>
              <a:rPr lang="en-US" b="1" dirty="0"/>
              <a:t>Quaker ideals</a:t>
            </a:r>
            <a:r>
              <a:rPr lang="en-US" dirty="0"/>
              <a:t> and commitment to a fair, just society.</a:t>
            </a:r>
          </a:p>
          <a:p>
            <a:endParaRPr lang="en-US" dirty="0"/>
          </a:p>
          <a:p>
            <a:r>
              <a:rPr lang="en-US" b="1" dirty="0"/>
              <a:t>How It Established Self-Government:</a:t>
            </a:r>
            <a:endParaRPr lang="en-US" dirty="0"/>
          </a:p>
          <a:p>
            <a:pPr marL="171450" indent="-171450">
              <a:buFont typeface="Arial,Sans-Serif"/>
              <a:buChar char="•"/>
            </a:pPr>
            <a:r>
              <a:rPr lang="en-US" b="1" dirty="0"/>
              <a:t>Power was shared between the governor and elected representatives</a:t>
            </a:r>
            <a:r>
              <a:rPr lang="en-US" dirty="0"/>
              <a:t>, setting a model for later American democracy.</a:t>
            </a:r>
          </a:p>
          <a:p>
            <a:pPr marL="171450" indent="-171450">
              <a:buFont typeface="Arial,Sans-Serif"/>
              <a:buChar char="•"/>
            </a:pPr>
            <a:r>
              <a:rPr lang="en-US" b="1" dirty="0"/>
              <a:t>Ordinary citizens had a role in making laws</a:t>
            </a:r>
            <a:r>
              <a:rPr lang="en-US" dirty="0"/>
              <a:t>, rather than just a small elite or corporate officials.</a:t>
            </a:r>
          </a:p>
          <a:p>
            <a:pPr marL="171450" indent="-171450">
              <a:buFont typeface="Arial,Sans-Serif"/>
              <a:buChar char="•"/>
            </a:pPr>
            <a:r>
              <a:rPr lang="en-US" dirty="0"/>
              <a:t>It influenced the</a:t>
            </a:r>
            <a:r>
              <a:rPr lang="en-US" b="1" dirty="0"/>
              <a:t> Constitution</a:t>
            </a:r>
            <a:r>
              <a:rPr lang="en-US" dirty="0"/>
              <a:t>, particularly ideas about </a:t>
            </a:r>
            <a:r>
              <a:rPr lang="en-US" b="1" dirty="0"/>
              <a:t>checks and balances</a:t>
            </a:r>
            <a:r>
              <a:rPr lang="en-US" dirty="0"/>
              <a:t> and </a:t>
            </a:r>
            <a:r>
              <a:rPr lang="en-US" b="1" dirty="0"/>
              <a:t>religious liberty</a:t>
            </a:r>
            <a:r>
              <a:rPr lang="en-US" dirty="0"/>
              <a:t>.</a:t>
            </a:r>
          </a:p>
          <a:p>
            <a:r>
              <a:rPr lang="en-US" b="1" dirty="0"/>
              <a:t>Historical Significance:</a:t>
            </a:r>
            <a:endParaRPr lang="en-US" dirty="0"/>
          </a:p>
          <a:p>
            <a:pPr marL="171450" indent="-171450">
              <a:buFont typeface="Arial,Sans-Serif"/>
              <a:buChar char="•"/>
            </a:pPr>
            <a:r>
              <a:rPr lang="en-US" dirty="0"/>
              <a:t>It was one of the </a:t>
            </a:r>
            <a:r>
              <a:rPr lang="en-US" b="1" dirty="0"/>
              <a:t>most democratic colonial charters</a:t>
            </a:r>
            <a:r>
              <a:rPr lang="en-US" dirty="0"/>
              <a:t> of its time.</a:t>
            </a:r>
          </a:p>
          <a:p>
            <a:pPr marL="171450" indent="-171450">
              <a:buFont typeface="Arial,Sans-Serif"/>
              <a:buChar char="•"/>
            </a:pPr>
            <a:r>
              <a:rPr lang="en-US" dirty="0"/>
              <a:t>Pennsylvania became a model for </a:t>
            </a:r>
            <a:r>
              <a:rPr lang="en-US" b="1" dirty="0"/>
              <a:t>freedom of religion and representative government</a:t>
            </a:r>
            <a:r>
              <a:rPr lang="en-US" dirty="0"/>
              <a:t>.</a:t>
            </a:r>
          </a:p>
          <a:p>
            <a:pPr marL="171450" indent="-171450">
              <a:buFont typeface="Arial,Sans-Serif"/>
              <a:buChar char="•"/>
            </a:pPr>
            <a:r>
              <a:rPr lang="en-US" dirty="0"/>
              <a:t>Many of its principles, including </a:t>
            </a:r>
            <a:r>
              <a:rPr lang="en-US" b="1" dirty="0"/>
              <a:t>elected government, individual rights, and religious tolerance</a:t>
            </a:r>
            <a:r>
              <a:rPr lang="en-US" dirty="0"/>
              <a:t>, later shaped </a:t>
            </a:r>
            <a:r>
              <a:rPr lang="en-US" b="1" dirty="0"/>
              <a:t>American political thought</a:t>
            </a:r>
            <a:r>
              <a:rPr lang="en-US" dirty="0"/>
              <a:t>.</a:t>
            </a:r>
          </a:p>
          <a:p>
            <a:endParaRPr lang="en-US" dirty="0"/>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82282166-58BA-DD45-B88A-EE20C74A2369}" type="slidenum">
              <a:rPr lang="en-US" smtClean="0"/>
              <a:pPr/>
              <a:t>12</a:t>
            </a:fld>
            <a:endParaRPr lang="en-US"/>
          </a:p>
        </p:txBody>
      </p:sp>
    </p:spTree>
    <p:extLst>
      <p:ext uri="{BB962C8B-B14F-4D97-AF65-F5344CB8AC3E}">
        <p14:creationId xmlns:p14="http://schemas.microsoft.com/office/powerpoint/2010/main" val="656534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Say: “The question asks us to look specifically for evidence of establishing and practicing self-government. Let’s sort our sources into these two categories from the DBQ question.” </a:t>
            </a:r>
          </a:p>
          <a:p>
            <a:r>
              <a:rPr lang="en-US"/>
              <a:t>Use this slide to sort the sources with your students. The next slide is hidden, but contains one way to sort the sources if it suits your classroom.</a:t>
            </a:r>
          </a:p>
        </p:txBody>
      </p:sp>
      <p:sp>
        <p:nvSpPr>
          <p:cNvPr id="4" name="Slide Number Placeholder 3"/>
          <p:cNvSpPr>
            <a:spLocks noGrp="1"/>
          </p:cNvSpPr>
          <p:nvPr>
            <p:ph type="sldNum" sz="quarter" idx="5"/>
          </p:nvPr>
        </p:nvSpPr>
        <p:spPr/>
        <p:txBody>
          <a:bodyPr/>
          <a:lstStyle/>
          <a:p>
            <a:fld id="{82282166-58BA-DD45-B88A-EE20C74A2369}" type="slidenum">
              <a:rPr lang="en-US" smtClean="0"/>
              <a:pPr/>
              <a:t>13</a:t>
            </a:fld>
            <a:endParaRPr lang="en-US"/>
          </a:p>
        </p:txBody>
      </p:sp>
    </p:spTree>
    <p:extLst>
      <p:ext uri="{BB962C8B-B14F-4D97-AF65-F5344CB8AC3E}">
        <p14:creationId xmlns:p14="http://schemas.microsoft.com/office/powerpoint/2010/main" val="747161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73180-D30D-4305-E11F-50734E9033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7BCF70-3C8C-3DB5-3765-CAADBF3D10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8002FF-CB00-B9B9-EA6E-83EC44BAED37}"/>
              </a:ext>
            </a:extLst>
          </p:cNvPr>
          <p:cNvSpPr>
            <a:spLocks noGrp="1"/>
          </p:cNvSpPr>
          <p:nvPr>
            <p:ph type="body" idx="1"/>
          </p:nvPr>
        </p:nvSpPr>
        <p:spPr/>
        <p:txBody>
          <a:bodyPr/>
          <a:lstStyle/>
          <a:p>
            <a:r>
              <a:rPr lang="en-US" dirty="0"/>
              <a:t>This slide is hidden. It contains one way to sort the sources based on the categories. Use this slide if you can not write on your classroom board or it suits your classroom. </a:t>
            </a:r>
          </a:p>
        </p:txBody>
      </p:sp>
      <p:sp>
        <p:nvSpPr>
          <p:cNvPr id="4" name="Slide Number Placeholder 3">
            <a:extLst>
              <a:ext uri="{FF2B5EF4-FFF2-40B4-BE49-F238E27FC236}">
                <a16:creationId xmlns:a16="http://schemas.microsoft.com/office/drawing/2014/main" id="{5AE281CC-B40A-4B86-0D16-C4B488FDEF45}"/>
              </a:ext>
            </a:extLst>
          </p:cNvPr>
          <p:cNvSpPr>
            <a:spLocks noGrp="1"/>
          </p:cNvSpPr>
          <p:nvPr>
            <p:ph type="sldNum" sz="quarter" idx="5"/>
          </p:nvPr>
        </p:nvSpPr>
        <p:spPr/>
        <p:txBody>
          <a:bodyPr/>
          <a:lstStyle/>
          <a:p>
            <a:fld id="{82282166-58BA-DD45-B88A-EE20C74A2369}" type="slidenum">
              <a:rPr lang="en-US" smtClean="0"/>
              <a:pPr/>
              <a:t>14</a:t>
            </a:fld>
            <a:endParaRPr lang="en-US"/>
          </a:p>
        </p:txBody>
      </p:sp>
    </p:spTree>
    <p:extLst>
      <p:ext uri="{BB962C8B-B14F-4D97-AF65-F5344CB8AC3E}">
        <p14:creationId xmlns:p14="http://schemas.microsoft.com/office/powerpoint/2010/main" val="2378680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17.emf"/></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Master" Target="../slideMasters/slideMaster4.xml"/><Relationship Id="rId6" Type="http://schemas.openxmlformats.org/officeDocument/2006/relationships/image" Target="../media/image3.png"/><Relationship Id="rId5" Type="http://schemas.openxmlformats.org/officeDocument/2006/relationships/image" Target="../media/image22.emf"/><Relationship Id="rId4" Type="http://schemas.openxmlformats.org/officeDocument/2006/relationships/image" Target="../media/image21.emf"/></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22.emf"/></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5.svg"/><Relationship Id="rId7" Type="http://schemas.openxmlformats.org/officeDocument/2006/relationships/image" Target="../media/image21.emf"/><Relationship Id="rId2" Type="http://schemas.openxmlformats.org/officeDocument/2006/relationships/image" Target="../media/image24.png"/><Relationship Id="rId1" Type="http://schemas.openxmlformats.org/officeDocument/2006/relationships/slideMaster" Target="../slideMasters/slideMaster4.xml"/><Relationship Id="rId6" Type="http://schemas.openxmlformats.org/officeDocument/2006/relationships/image" Target="../media/image20.emf"/><Relationship Id="rId5" Type="http://schemas.openxmlformats.org/officeDocument/2006/relationships/image" Target="../media/image22.emf"/><Relationship Id="rId4" Type="http://schemas.openxmlformats.org/officeDocument/2006/relationships/image" Target="../media/image19.emf"/></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9.emf"/><Relationship Id="rId1" Type="http://schemas.openxmlformats.org/officeDocument/2006/relationships/slideMaster" Target="../slideMasters/slideMaster4.xml"/><Relationship Id="rId6" Type="http://schemas.openxmlformats.org/officeDocument/2006/relationships/image" Target="../media/image3.png"/><Relationship Id="rId5" Type="http://schemas.openxmlformats.org/officeDocument/2006/relationships/image" Target="../media/image21.emf"/><Relationship Id="rId4" Type="http://schemas.openxmlformats.org/officeDocument/2006/relationships/image" Target="../media/image20.emf"/></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Master" Target="../slideMasters/slideMaster4.xml"/><Relationship Id="rId6" Type="http://schemas.openxmlformats.org/officeDocument/2006/relationships/image" Target="../media/image3.png"/><Relationship Id="rId5" Type="http://schemas.openxmlformats.org/officeDocument/2006/relationships/image" Target="../media/image22.emf"/><Relationship Id="rId4" Type="http://schemas.openxmlformats.org/officeDocument/2006/relationships/image" Target="../media/image21.emf"/></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4.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30.svg"/><Relationship Id="rId11" Type="http://schemas.openxmlformats.org/officeDocument/2006/relationships/image" Target="../media/image33.png"/><Relationship Id="rId5" Type="http://schemas.openxmlformats.org/officeDocument/2006/relationships/image" Target="../media/image29.png"/><Relationship Id="rId10" Type="http://schemas.openxmlformats.org/officeDocument/2006/relationships/image" Target="../media/image36.svg"/><Relationship Id="rId4" Type="http://schemas.openxmlformats.org/officeDocument/2006/relationships/image" Target="../media/image28.svg"/><Relationship Id="rId9" Type="http://schemas.openxmlformats.org/officeDocument/2006/relationships/image" Target="../media/image35.png"/></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40.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38.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37.svg"/><Relationship Id="rId9" Type="http://schemas.openxmlformats.org/officeDocument/2006/relationships/image" Target="../media/image33.png"/></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41.svg"/><Relationship Id="rId9" Type="http://schemas.openxmlformats.org/officeDocument/2006/relationships/image" Target="../media/image33.png"/></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7.png"/><Relationship Id="rId7" Type="http://schemas.openxmlformats.org/officeDocument/2006/relationships/image" Target="../media/image33.png"/><Relationship Id="rId12" Type="http://schemas.openxmlformats.org/officeDocument/2006/relationships/image" Target="../media/image42.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32.svg"/><Relationship Id="rId11" Type="http://schemas.openxmlformats.org/officeDocument/2006/relationships/image" Target="../media/image29.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41.svg"/><Relationship Id="rId9" Type="http://schemas.openxmlformats.org/officeDocument/2006/relationships/image" Target="../media/image35.png"/></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27.png"/><Relationship Id="rId7" Type="http://schemas.openxmlformats.org/officeDocument/2006/relationships/image" Target="../media/image35.png"/><Relationship Id="rId12" Type="http://schemas.openxmlformats.org/officeDocument/2006/relationships/image" Target="../media/image38.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32.svg"/><Relationship Id="rId11" Type="http://schemas.openxmlformats.org/officeDocument/2006/relationships/image" Target="../media/image29.png"/><Relationship Id="rId5" Type="http://schemas.openxmlformats.org/officeDocument/2006/relationships/image" Target="../media/image31.png"/><Relationship Id="rId10" Type="http://schemas.openxmlformats.org/officeDocument/2006/relationships/image" Target="../media/image34.svg"/><Relationship Id="rId4" Type="http://schemas.openxmlformats.org/officeDocument/2006/relationships/image" Target="../media/image41.svg"/><Relationship Id="rId9" Type="http://schemas.openxmlformats.org/officeDocument/2006/relationships/image" Target="../media/image33.png"/></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7.png"/><Relationship Id="rId7" Type="http://schemas.openxmlformats.org/officeDocument/2006/relationships/image" Target="../media/image33.png"/><Relationship Id="rId12" Type="http://schemas.openxmlformats.org/officeDocument/2006/relationships/image" Target="../media/image43.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36.svg"/><Relationship Id="rId11" Type="http://schemas.openxmlformats.org/officeDocument/2006/relationships/image" Target="../media/image31.png"/><Relationship Id="rId5" Type="http://schemas.openxmlformats.org/officeDocument/2006/relationships/image" Target="../media/image35.png"/><Relationship Id="rId10" Type="http://schemas.openxmlformats.org/officeDocument/2006/relationships/image" Target="../media/image38.svg"/><Relationship Id="rId4" Type="http://schemas.openxmlformats.org/officeDocument/2006/relationships/image" Target="../media/image41.svg"/><Relationship Id="rId9" Type="http://schemas.openxmlformats.org/officeDocument/2006/relationships/image" Target="../media/image29.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63FED576-9CE0-F501-430E-8465DE1D8904}"/>
              </a:ext>
            </a:extLst>
          </p:cNvPr>
          <p:cNvSpPr>
            <a:spLocks noGrp="1"/>
          </p:cNvSpPr>
          <p:nvPr>
            <p:ph type="ctrTitle"/>
          </p:nvPr>
        </p:nvSpPr>
        <p:spPr>
          <a:xfrm>
            <a:off x="451945" y="3534100"/>
            <a:ext cx="11204027" cy="1563415"/>
          </a:xfrm>
        </p:spPr>
        <p:txBody>
          <a:bodyPr anchor="b">
            <a:normAutofit/>
          </a:bodyPr>
          <a:lstStyle>
            <a:lvl1pPr algn="ctr">
              <a:defRPr sz="4800"/>
            </a:lvl1pPr>
          </a:lstStyle>
          <a:p>
            <a:r>
              <a:rPr lang="en-US"/>
              <a:t>Click to edit Master title style</a:t>
            </a:r>
          </a:p>
        </p:txBody>
      </p:sp>
      <p:sp>
        <p:nvSpPr>
          <p:cNvPr id="32" name="Subtitle 2">
            <a:extLst>
              <a:ext uri="{FF2B5EF4-FFF2-40B4-BE49-F238E27FC236}">
                <a16:creationId xmlns:a16="http://schemas.microsoft.com/office/drawing/2014/main" id="{247421DA-49C7-1DA7-E6A2-27296D7B2E80}"/>
              </a:ext>
            </a:extLst>
          </p:cNvPr>
          <p:cNvSpPr>
            <a:spLocks noGrp="1"/>
          </p:cNvSpPr>
          <p:nvPr>
            <p:ph type="subTitle" idx="1"/>
          </p:nvPr>
        </p:nvSpPr>
        <p:spPr>
          <a:xfrm>
            <a:off x="1524000" y="5097516"/>
            <a:ext cx="9144000" cy="809297"/>
          </a:xfrm>
        </p:spPr>
        <p:txBody>
          <a:bodyPr/>
          <a:lstStyle>
            <a:lvl1pPr marL="0" indent="0" algn="ctr">
              <a:buNone/>
              <a:defRPr sz="2400" i="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33" name="Picture 32">
            <a:extLst>
              <a:ext uri="{FF2B5EF4-FFF2-40B4-BE49-F238E27FC236}">
                <a16:creationId xmlns:a16="http://schemas.microsoft.com/office/drawing/2014/main" id="{D012C94C-23BD-F3C1-D9B7-F7E0C640E7AF}"/>
              </a:ext>
            </a:extLst>
          </p:cNvPr>
          <p:cNvPicPr>
            <a:picLocks noChangeAspect="1"/>
          </p:cNvPicPr>
          <p:nvPr userDrawn="1"/>
        </p:nvPicPr>
        <p:blipFill>
          <a:blip r:embed="rId2"/>
          <a:stretch>
            <a:fillRect/>
          </a:stretch>
        </p:blipFill>
        <p:spPr>
          <a:xfrm>
            <a:off x="2846143" y="689126"/>
            <a:ext cx="6499713" cy="2844975"/>
          </a:xfrm>
          <a:prstGeom prst="rect">
            <a:avLst/>
          </a:prstGeom>
        </p:spPr>
      </p:pic>
    </p:spTree>
    <p:extLst>
      <p:ext uri="{BB962C8B-B14F-4D97-AF65-F5344CB8AC3E}">
        <p14:creationId xmlns:p14="http://schemas.microsoft.com/office/powerpoint/2010/main" val="4182401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esenter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3FD26-EFDA-2E40-8D1F-CABE04B6A85D}"/>
              </a:ext>
            </a:extLst>
          </p:cNvPr>
          <p:cNvSpPr>
            <a:spLocks noGrp="1"/>
          </p:cNvSpPr>
          <p:nvPr>
            <p:ph type="title"/>
          </p:nvPr>
        </p:nvSpPr>
        <p:spPr>
          <a:xfrm>
            <a:off x="268224" y="322262"/>
            <a:ext cx="7407166" cy="907098"/>
          </a:xfrm>
        </p:spPr>
        <p:txBody>
          <a:bodyPr anchor="b">
            <a:normAutofit/>
          </a:bodyPr>
          <a:lstStyle>
            <a:lvl1pPr algn="r">
              <a:defRPr sz="3600">
                <a:solidFill>
                  <a:schemeClr val="accent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AB55EB7C-D6EB-5045-AA6E-2E6412D64CAB}"/>
              </a:ext>
            </a:extLst>
          </p:cNvPr>
          <p:cNvSpPr>
            <a:spLocks noGrp="1"/>
          </p:cNvSpPr>
          <p:nvPr>
            <p:ph type="pic" idx="1"/>
          </p:nvPr>
        </p:nvSpPr>
        <p:spPr>
          <a:xfrm>
            <a:off x="7928324" y="322262"/>
            <a:ext cx="3948203" cy="4036378"/>
          </a:xfrm>
          <a:effectLst>
            <a:outerShdw blurRad="316295"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FF88726-E261-564C-A8C8-ADE3498535D7}"/>
              </a:ext>
            </a:extLst>
          </p:cNvPr>
          <p:cNvSpPr>
            <a:spLocks noGrp="1"/>
          </p:cNvSpPr>
          <p:nvPr>
            <p:ph type="body" sz="half" idx="2"/>
          </p:nvPr>
        </p:nvSpPr>
        <p:spPr>
          <a:xfrm>
            <a:off x="268224" y="2255520"/>
            <a:ext cx="7407166" cy="3820160"/>
          </a:xfrm>
        </p:spPr>
        <p:txBody>
          <a:bodyPr>
            <a:normAutofit/>
          </a:bodyPr>
          <a:lstStyle>
            <a:lvl1pPr marL="0" indent="0" algn="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Slide Number Placeholder 5">
            <a:extLst>
              <a:ext uri="{FF2B5EF4-FFF2-40B4-BE49-F238E27FC236}">
                <a16:creationId xmlns:a16="http://schemas.microsoft.com/office/drawing/2014/main" id="{BBE83A78-6084-E34A-AFA9-A3776046C2F3}"/>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0EC2878E-9CFE-D94E-9EE5-B9CCCEA47FAA}"/>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6" name="Date Placeholder 3">
            <a:extLst>
              <a:ext uri="{FF2B5EF4-FFF2-40B4-BE49-F238E27FC236}">
                <a16:creationId xmlns:a16="http://schemas.microsoft.com/office/drawing/2014/main" id="{952B849A-CA68-2D44-8094-B1F81224AF5B}"/>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B74E8320-13D7-6A4E-8D7B-B2B25F0C70EA}" type="datetime1">
              <a:rPr lang="en-US" smtClean="0"/>
              <a:t>7/23/2025</a:t>
            </a:fld>
            <a:endParaRPr lang="en-US"/>
          </a:p>
        </p:txBody>
      </p:sp>
      <p:sp>
        <p:nvSpPr>
          <p:cNvPr id="7" name="Content Placeholder 6">
            <a:extLst>
              <a:ext uri="{FF2B5EF4-FFF2-40B4-BE49-F238E27FC236}">
                <a16:creationId xmlns:a16="http://schemas.microsoft.com/office/drawing/2014/main" id="{765293A5-EBC4-605D-AE90-ECD036E47188}"/>
              </a:ext>
            </a:extLst>
          </p:cNvPr>
          <p:cNvSpPr>
            <a:spLocks noGrp="1"/>
          </p:cNvSpPr>
          <p:nvPr>
            <p:ph sz="quarter" idx="13"/>
          </p:nvPr>
        </p:nvSpPr>
        <p:spPr>
          <a:xfrm>
            <a:off x="268224" y="1365504"/>
            <a:ext cx="7407166" cy="707135"/>
          </a:xfrm>
        </p:spPr>
        <p:txBody>
          <a:bodyPr>
            <a:normAutofit/>
          </a:bodyPr>
          <a:lstStyle>
            <a:lvl1pPr marL="0" indent="0" algn="r">
              <a:buNone/>
              <a:defRPr sz="2400" i="1">
                <a:solidFill>
                  <a:schemeClr val="accent2"/>
                </a:solidFill>
              </a:defRPr>
            </a:lvl1pPr>
            <a:lvl2pPr marL="457200" indent="0">
              <a:buNone/>
              <a:defRPr i="1">
                <a:solidFill>
                  <a:schemeClr val="accent2"/>
                </a:solidFill>
              </a:defRPr>
            </a:lvl2pPr>
            <a:lvl3pPr marL="914400" indent="0">
              <a:buNone/>
              <a:defRPr i="1">
                <a:solidFill>
                  <a:schemeClr val="accent2"/>
                </a:solidFill>
              </a:defRPr>
            </a:lvl3pPr>
            <a:lvl4pPr marL="1371600" indent="0">
              <a:buNone/>
              <a:defRPr i="1">
                <a:solidFill>
                  <a:schemeClr val="accent2"/>
                </a:solidFill>
              </a:defRPr>
            </a:lvl4pPr>
            <a:lvl5pPr marL="1828800" indent="0">
              <a:buNone/>
              <a:defRPr i="1">
                <a:solidFill>
                  <a:schemeClr val="accent2"/>
                </a:solidFill>
              </a:defRPr>
            </a:lvl5pPr>
          </a:lstStyle>
          <a:p>
            <a:pPr lvl="0"/>
            <a:r>
              <a:rPr lang="en-US"/>
              <a:t>Click to edit Master text styles</a:t>
            </a:r>
          </a:p>
        </p:txBody>
      </p:sp>
      <p:pic>
        <p:nvPicPr>
          <p:cNvPr id="6" name="Picture 5">
            <a:extLst>
              <a:ext uri="{FF2B5EF4-FFF2-40B4-BE49-F238E27FC236}">
                <a16:creationId xmlns:a16="http://schemas.microsoft.com/office/drawing/2014/main" id="{B38A9EF2-9E7E-50ED-BACD-62D9A884A16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3483818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9345E-7C93-9747-939A-732AC73EF6A8}"/>
              </a:ext>
            </a:extLst>
          </p:cNvPr>
          <p:cNvSpPr>
            <a:spLocks noGrp="1"/>
          </p:cNvSpPr>
          <p:nvPr>
            <p:ph type="title"/>
          </p:nvPr>
        </p:nvSpPr>
        <p:spPr>
          <a:xfrm>
            <a:off x="254000" y="254000"/>
            <a:ext cx="4162425" cy="18034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A09F82-33C7-034A-9D40-3144197A5AFC}"/>
              </a:ext>
            </a:extLst>
          </p:cNvPr>
          <p:cNvSpPr>
            <a:spLocks noGrp="1"/>
          </p:cNvSpPr>
          <p:nvPr>
            <p:ph idx="1"/>
          </p:nvPr>
        </p:nvSpPr>
        <p:spPr>
          <a:xfrm>
            <a:off x="4689476" y="457201"/>
            <a:ext cx="7018335" cy="575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F9D768-0FBB-2E4B-BBB7-84AD7F70CA9B}"/>
              </a:ext>
            </a:extLst>
          </p:cNvPr>
          <p:cNvSpPr>
            <a:spLocks noGrp="1"/>
          </p:cNvSpPr>
          <p:nvPr>
            <p:ph type="body" sz="half" idx="2"/>
          </p:nvPr>
        </p:nvSpPr>
        <p:spPr>
          <a:xfrm>
            <a:off x="254000" y="2159000"/>
            <a:ext cx="4162425" cy="40487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Slide Number Placeholder 5">
            <a:extLst>
              <a:ext uri="{FF2B5EF4-FFF2-40B4-BE49-F238E27FC236}">
                <a16:creationId xmlns:a16="http://schemas.microsoft.com/office/drawing/2014/main" id="{9BE52161-BF2A-9D4F-A8C7-8488EC4F3CA5}"/>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700EC8E8-AAA1-6741-9D12-0E1B20ED5D0D}"/>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6" name="Date Placeholder 3">
            <a:extLst>
              <a:ext uri="{FF2B5EF4-FFF2-40B4-BE49-F238E27FC236}">
                <a16:creationId xmlns:a16="http://schemas.microsoft.com/office/drawing/2014/main" id="{69AB9F99-67B3-4645-9AA3-06427E3C9560}"/>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1853F27E-A66C-0B41-B6F8-59DC47DF7EBD}" type="datetime1">
              <a:rPr lang="en-US" smtClean="0"/>
              <a:t>7/23/2025</a:t>
            </a:fld>
            <a:endParaRPr lang="en-US"/>
          </a:p>
        </p:txBody>
      </p:sp>
      <p:pic>
        <p:nvPicPr>
          <p:cNvPr id="6" name="Picture 5">
            <a:extLst>
              <a:ext uri="{FF2B5EF4-FFF2-40B4-BE49-F238E27FC236}">
                <a16:creationId xmlns:a16="http://schemas.microsoft.com/office/drawing/2014/main" id="{AD223B29-C849-FBBB-DE08-15EAB06EFC8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2878562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in chart">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defRPr b="1">
                <a:solidFill>
                  <a:schemeClr val="tx2"/>
                </a:solidFill>
              </a:defRPr>
            </a:lvl1pPr>
          </a:lstStyle>
          <a:p>
            <a:r>
              <a:rPr lang="en-US"/>
              <a:t>Click to edit Master title style</a:t>
            </a:r>
          </a:p>
        </p:txBody>
      </p:sp>
      <p:sp>
        <p:nvSpPr>
          <p:cNvPr id="7" name="Slide Number Placeholder 5">
            <a:extLst>
              <a:ext uri="{FF2B5EF4-FFF2-40B4-BE49-F238E27FC236}">
                <a16:creationId xmlns:a16="http://schemas.microsoft.com/office/drawing/2014/main" id="{3E22A8C2-6EE9-E148-99AE-A8F88B74E364}"/>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8" name="Footer Placeholder 4">
            <a:extLst>
              <a:ext uri="{FF2B5EF4-FFF2-40B4-BE49-F238E27FC236}">
                <a16:creationId xmlns:a16="http://schemas.microsoft.com/office/drawing/2014/main" id="{0EA80699-1C09-B94C-A164-31EE20E12CC9}"/>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3D5FC5C4-C47E-3745-8027-EA469FD9CB62}"/>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6235696E-B5DB-724B-BE17-03A8F1EBC973}" type="datetime1">
              <a:rPr lang="en-US" smtClean="0"/>
              <a:t>7/23/2025</a:t>
            </a:fld>
            <a:endParaRPr lang="en-US"/>
          </a:p>
        </p:txBody>
      </p:sp>
      <p:sp>
        <p:nvSpPr>
          <p:cNvPr id="4" name="Chart Placeholder 3">
            <a:extLst>
              <a:ext uri="{FF2B5EF4-FFF2-40B4-BE49-F238E27FC236}">
                <a16:creationId xmlns:a16="http://schemas.microsoft.com/office/drawing/2014/main" id="{6A9B2BFE-2BF8-FF0F-2201-4A1787112865}"/>
              </a:ext>
            </a:extLst>
          </p:cNvPr>
          <p:cNvSpPr>
            <a:spLocks noGrp="1"/>
          </p:cNvSpPr>
          <p:nvPr>
            <p:ph type="chart" sz="quarter" idx="10"/>
          </p:nvPr>
        </p:nvSpPr>
        <p:spPr>
          <a:xfrm>
            <a:off x="779653" y="1664178"/>
            <a:ext cx="4879975" cy="4489450"/>
          </a:xfrm>
        </p:spPr>
        <p:txBody>
          <a:bodyPr/>
          <a:lstStyle/>
          <a:p>
            <a:r>
              <a:rPr lang="en-US"/>
              <a:t>Click icon to add chart</a:t>
            </a:r>
          </a:p>
        </p:txBody>
      </p:sp>
      <p:sp>
        <p:nvSpPr>
          <p:cNvPr id="5" name="Chart Placeholder 3">
            <a:extLst>
              <a:ext uri="{FF2B5EF4-FFF2-40B4-BE49-F238E27FC236}">
                <a16:creationId xmlns:a16="http://schemas.microsoft.com/office/drawing/2014/main" id="{1C32DA4A-94B5-D6A1-4C90-AE15D2FDA239}"/>
              </a:ext>
            </a:extLst>
          </p:cNvPr>
          <p:cNvSpPr>
            <a:spLocks noGrp="1"/>
          </p:cNvSpPr>
          <p:nvPr>
            <p:ph type="chart" sz="quarter" idx="11"/>
          </p:nvPr>
        </p:nvSpPr>
        <p:spPr>
          <a:xfrm>
            <a:off x="6362837" y="1664178"/>
            <a:ext cx="4879975" cy="4489450"/>
          </a:xfrm>
        </p:spPr>
        <p:txBody>
          <a:bodyPr/>
          <a:lstStyle/>
          <a:p>
            <a:r>
              <a:rPr lang="en-US"/>
              <a:t>Click icon to add chart</a:t>
            </a:r>
          </a:p>
        </p:txBody>
      </p:sp>
      <p:pic>
        <p:nvPicPr>
          <p:cNvPr id="6" name="Picture 5">
            <a:extLst>
              <a:ext uri="{FF2B5EF4-FFF2-40B4-BE49-F238E27FC236}">
                <a16:creationId xmlns:a16="http://schemas.microsoft.com/office/drawing/2014/main" id="{35ED83EC-43CC-05A1-2F18-D75745FF34D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1566627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White Background">
    <p:bg>
      <p:bgPr>
        <a:solidFill>
          <a:srgbClr val="FFFFFF"/>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EC3A268-492F-714B-9FCC-D66A4F61C395}"/>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D10077A5-5D45-AA41-8582-FB8E729A7D50}"/>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3" name="Date Placeholder 3">
            <a:extLst>
              <a:ext uri="{FF2B5EF4-FFF2-40B4-BE49-F238E27FC236}">
                <a16:creationId xmlns:a16="http://schemas.microsoft.com/office/drawing/2014/main" id="{14BE2FA4-6D2B-EF4D-8FC6-E077781A6882}"/>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E30C7BD1-1B55-7849-8980-12203D034D8D}" type="datetime1">
              <a:rPr lang="en-US" smtClean="0"/>
              <a:t>7/23/2025</a:t>
            </a:fld>
            <a:endParaRPr lang="en-US"/>
          </a:p>
        </p:txBody>
      </p:sp>
      <p:pic>
        <p:nvPicPr>
          <p:cNvPr id="3" name="Picture 2">
            <a:extLst>
              <a:ext uri="{FF2B5EF4-FFF2-40B4-BE49-F238E27FC236}">
                <a16:creationId xmlns:a16="http://schemas.microsoft.com/office/drawing/2014/main" id="{5595FD3F-2C5B-009A-0999-0C26675B9E7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3289520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atural Backdrop">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defRPr b="1">
                <a:solidFill>
                  <a:schemeClr val="tx2"/>
                </a:solidFill>
              </a:defRPr>
            </a:lvl1pPr>
          </a:lstStyle>
          <a:p>
            <a:r>
              <a:rPr lang="en-US"/>
              <a:t>Click to edit Master title style</a:t>
            </a:r>
          </a:p>
        </p:txBody>
      </p:sp>
      <p:sp>
        <p:nvSpPr>
          <p:cNvPr id="7" name="Slide Number Placeholder 5">
            <a:extLst>
              <a:ext uri="{FF2B5EF4-FFF2-40B4-BE49-F238E27FC236}">
                <a16:creationId xmlns:a16="http://schemas.microsoft.com/office/drawing/2014/main" id="{3E22A8C2-6EE9-E148-99AE-A8F88B74E364}"/>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8" name="Footer Placeholder 4">
            <a:extLst>
              <a:ext uri="{FF2B5EF4-FFF2-40B4-BE49-F238E27FC236}">
                <a16:creationId xmlns:a16="http://schemas.microsoft.com/office/drawing/2014/main" id="{0EA80699-1C09-B94C-A164-31EE20E12CC9}"/>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3D5FC5C4-C47E-3745-8027-EA469FD9CB62}"/>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B57087B1-89C5-4C48-8AB8-A407B90CED65}" type="datetime1">
              <a:rPr lang="en-US" smtClean="0"/>
              <a:t>7/23/2025</a:t>
            </a:fld>
            <a:endParaRPr lang="en-US"/>
          </a:p>
        </p:txBody>
      </p:sp>
      <p:pic>
        <p:nvPicPr>
          <p:cNvPr id="2" name="Picture 1" descr="A close up of a logo&#10;&#10;Description automatically generated">
            <a:extLst>
              <a:ext uri="{FF2B5EF4-FFF2-40B4-BE49-F238E27FC236}">
                <a16:creationId xmlns:a16="http://schemas.microsoft.com/office/drawing/2014/main" id="{4DF488FC-6005-6F5A-8952-AD8B6491215F}"/>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3" name="Text Placeholder 2">
            <a:extLst>
              <a:ext uri="{FF2B5EF4-FFF2-40B4-BE49-F238E27FC236}">
                <a16:creationId xmlns:a16="http://schemas.microsoft.com/office/drawing/2014/main" id="{52DF55E6-D067-9082-6231-480DB699D97C}"/>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9468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 Backdrop">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83DECC0B-5893-4E46-A296-49C6FA17E7E2}"/>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2"/>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BA7EA2F3-9A7E-CB43-9899-EC3CD8E08003}"/>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bg2"/>
                </a:solidFill>
                <a:latin typeface="Libre Franklin" pitchFamily="2" charset="77"/>
              </a:defRPr>
            </a:lvl1pPr>
          </a:lstStyle>
          <a:p>
            <a:fld id="{0F6667D3-13BA-644A-A70F-EAA1B31CA4D2}" type="datetime1">
              <a:rPr lang="en-US" smtClean="0"/>
              <a:t>7/23/2025</a:t>
            </a:fld>
            <a:endParaRPr lang="en-US"/>
          </a:p>
        </p:txBody>
      </p:sp>
      <p:sp>
        <p:nvSpPr>
          <p:cNvPr id="2" name="Text Placeholder 2">
            <a:extLst>
              <a:ext uri="{FF2B5EF4-FFF2-40B4-BE49-F238E27FC236}">
                <a16:creationId xmlns:a16="http://schemas.microsoft.com/office/drawing/2014/main" id="{44F3EB92-AC85-6DDC-0AEE-9C4E820DC31D}"/>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6DF8976B-9112-3F21-FFF5-7EB7EE460738}"/>
              </a:ext>
            </a:extLst>
          </p:cNvPr>
          <p:cNvSpPr>
            <a:spLocks noGrp="1"/>
          </p:cNvSpPr>
          <p:nvPr>
            <p:ph type="title"/>
          </p:nvPr>
        </p:nvSpPr>
        <p:spPr>
          <a:xfrm>
            <a:off x="207578" y="136525"/>
            <a:ext cx="11771587" cy="1325563"/>
          </a:xfrm>
        </p:spPr>
        <p:txBody>
          <a:bodyPr/>
          <a:lstStyle>
            <a:lvl1pPr>
              <a:defRPr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352654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ght Blue backdrop">
    <p:bg>
      <p:bgPr>
        <a:solidFill>
          <a:schemeClr val="accent3"/>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585D29A-C5C0-A444-81D5-062ED544558E}"/>
              </a:ext>
            </a:extLst>
          </p:cNvPr>
          <p:cNvSpPr>
            <a:spLocks noGrp="1"/>
          </p:cNvSpPr>
          <p:nvPr>
            <p:ph type="title"/>
          </p:nvPr>
        </p:nvSpPr>
        <p:spPr>
          <a:xfrm>
            <a:off x="207578" y="136525"/>
            <a:ext cx="11771587" cy="1325563"/>
          </a:xfrm>
        </p:spPr>
        <p:txBody>
          <a:bodyPr/>
          <a:lstStyle>
            <a:lvl1pPr>
              <a:defRPr b="1">
                <a:solidFill>
                  <a:schemeClr val="tx2"/>
                </a:solidFill>
              </a:defRPr>
            </a:lvl1pPr>
          </a:lstStyle>
          <a:p>
            <a:r>
              <a:rPr lang="en-US"/>
              <a:t>Click to edit Master title style</a:t>
            </a:r>
          </a:p>
        </p:txBody>
      </p:sp>
      <p:sp>
        <p:nvSpPr>
          <p:cNvPr id="8" name="Slide Number Placeholder 5">
            <a:extLst>
              <a:ext uri="{FF2B5EF4-FFF2-40B4-BE49-F238E27FC236}">
                <a16:creationId xmlns:a16="http://schemas.microsoft.com/office/drawing/2014/main" id="{9ADDF9DC-B88E-D14A-BD70-9F551E139937}"/>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0"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4E6E35F7-1176-574C-84DB-0892D649246A}"/>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2"/>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41F6C6C9-06FC-D94C-BD7C-6BC30F431B6F}"/>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bg2"/>
                </a:solidFill>
                <a:latin typeface="Libre Franklin" pitchFamily="2" charset="77"/>
              </a:defRPr>
            </a:lvl1pPr>
          </a:lstStyle>
          <a:p>
            <a:fld id="{AF05C9C5-01E9-0944-852B-46FC7EC73E84}" type="datetime1">
              <a:rPr lang="en-US" smtClean="0"/>
              <a:t>7/23/2025</a:t>
            </a:fld>
            <a:endParaRPr lang="en-US"/>
          </a:p>
        </p:txBody>
      </p:sp>
      <p:pic>
        <p:nvPicPr>
          <p:cNvPr id="2" name="Picture 1">
            <a:extLst>
              <a:ext uri="{FF2B5EF4-FFF2-40B4-BE49-F238E27FC236}">
                <a16:creationId xmlns:a16="http://schemas.microsoft.com/office/drawing/2014/main" id="{71D0725D-E369-5C71-909F-D12C0B7FE5B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3" name="Text Placeholder 2">
            <a:extLst>
              <a:ext uri="{FF2B5EF4-FFF2-40B4-BE49-F238E27FC236}">
                <a16:creationId xmlns:a16="http://schemas.microsoft.com/office/drawing/2014/main" id="{41ACF60B-785B-C567-EB11-E86432397FA2}"/>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2138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een backdrop">
    <p:bg>
      <p:bgPr>
        <a:solidFill>
          <a:schemeClr val="accent4"/>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24D45D8-AF5E-4647-BB24-7DA76FD1DA98}"/>
              </a:ext>
            </a:extLst>
          </p:cNvPr>
          <p:cNvSpPr>
            <a:spLocks noGrp="1"/>
          </p:cNvSpPr>
          <p:nvPr>
            <p:ph type="title"/>
          </p:nvPr>
        </p:nvSpPr>
        <p:spPr>
          <a:xfrm>
            <a:off x="207578" y="136525"/>
            <a:ext cx="11771587" cy="1325563"/>
          </a:xfrm>
        </p:spPr>
        <p:txBody>
          <a:bodyPr/>
          <a:lstStyle>
            <a:lvl1pPr>
              <a:defRPr b="1">
                <a:solidFill>
                  <a:schemeClr val="accent1"/>
                </a:solidFill>
              </a:defRPr>
            </a:lvl1pPr>
          </a:lstStyle>
          <a:p>
            <a:r>
              <a:rPr lang="en-US"/>
              <a:t>Click to edit Master title style</a:t>
            </a:r>
          </a:p>
        </p:txBody>
      </p:sp>
      <p:sp>
        <p:nvSpPr>
          <p:cNvPr id="8" name="Slide Number Placeholder 5">
            <a:extLst>
              <a:ext uri="{FF2B5EF4-FFF2-40B4-BE49-F238E27FC236}">
                <a16:creationId xmlns:a16="http://schemas.microsoft.com/office/drawing/2014/main" id="{DB35865D-8650-C84E-862C-28682A267625}"/>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33256A77-03CE-0942-A7F7-A681684C1B91}"/>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2"/>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F2E5C234-1CE0-1749-A3A0-277EF274E01B}"/>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bg2"/>
                </a:solidFill>
                <a:latin typeface="Libre Franklin" pitchFamily="2" charset="77"/>
              </a:defRPr>
            </a:lvl1pPr>
          </a:lstStyle>
          <a:p>
            <a:fld id="{B0262A67-A95A-C445-B46F-37CAC45543B8}" type="datetime1">
              <a:rPr lang="en-US" smtClean="0"/>
              <a:t>7/23/2025</a:t>
            </a:fld>
            <a:endParaRPr lang="en-US"/>
          </a:p>
        </p:txBody>
      </p:sp>
      <p:pic>
        <p:nvPicPr>
          <p:cNvPr id="2" name="Picture 1">
            <a:extLst>
              <a:ext uri="{FF2B5EF4-FFF2-40B4-BE49-F238E27FC236}">
                <a16:creationId xmlns:a16="http://schemas.microsoft.com/office/drawing/2014/main" id="{303867CA-40CF-CF21-FB09-7D37309C4C9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3" name="Text Placeholder 2">
            <a:extLst>
              <a:ext uri="{FF2B5EF4-FFF2-40B4-BE49-F238E27FC236}">
                <a16:creationId xmlns:a16="http://schemas.microsoft.com/office/drawing/2014/main" id="{27FA5B33-B07C-3A9A-5A95-A7B9A5D737C1}"/>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97843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range Backdrop">
    <p:bg>
      <p:bgPr>
        <a:solidFill>
          <a:schemeClr val="accent2"/>
        </a:solidFill>
        <a:effectLst/>
      </p:bgPr>
    </p:bg>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DD1B1BB8-DB9D-0F41-9138-BD11EFE63D37}"/>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9" name="Title 1">
            <a:extLst>
              <a:ext uri="{FF2B5EF4-FFF2-40B4-BE49-F238E27FC236}">
                <a16:creationId xmlns:a16="http://schemas.microsoft.com/office/drawing/2014/main" id="{53BB8D5E-9C61-D04D-92AC-1778BD1FDDCE}"/>
              </a:ext>
            </a:extLst>
          </p:cNvPr>
          <p:cNvSpPr>
            <a:spLocks noGrp="1"/>
          </p:cNvSpPr>
          <p:nvPr>
            <p:ph type="title"/>
          </p:nvPr>
        </p:nvSpPr>
        <p:spPr>
          <a:xfrm>
            <a:off x="212835" y="139927"/>
            <a:ext cx="11766331" cy="1325563"/>
          </a:xfrm>
        </p:spPr>
        <p:txBody>
          <a:bodyPr/>
          <a:lstStyle>
            <a:lvl1pPr>
              <a:defRPr b="1">
                <a:solidFill>
                  <a:schemeClr val="tx1"/>
                </a:solidFill>
              </a:defRPr>
            </a:lvl1pPr>
          </a:lstStyle>
          <a:p>
            <a:r>
              <a:rPr lang="en-US"/>
              <a:t>Click to edit Master title style</a:t>
            </a:r>
          </a:p>
        </p:txBody>
      </p:sp>
      <p:sp>
        <p:nvSpPr>
          <p:cNvPr id="7" name="Slide Number Placeholder 5">
            <a:extLst>
              <a:ext uri="{FF2B5EF4-FFF2-40B4-BE49-F238E27FC236}">
                <a16:creationId xmlns:a16="http://schemas.microsoft.com/office/drawing/2014/main" id="{D09BE48A-C01E-5642-AB1A-89B288240D43}"/>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8" name="Footer Placeholder 4">
            <a:extLst>
              <a:ext uri="{FF2B5EF4-FFF2-40B4-BE49-F238E27FC236}">
                <a16:creationId xmlns:a16="http://schemas.microsoft.com/office/drawing/2014/main" id="{7797EE07-432B-F246-A19B-7E6F210FFDDE}"/>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BB8513CE-634F-9B47-8669-61648C8445B0}"/>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89655031-04CB-4E47-A3F2-6D368CDBB47A}" type="datetime1">
              <a:rPr lang="en-US" smtClean="0"/>
              <a:t>7/23/2025</a:t>
            </a:fld>
            <a:endParaRPr lang="en-US"/>
          </a:p>
        </p:txBody>
      </p:sp>
      <p:sp>
        <p:nvSpPr>
          <p:cNvPr id="2" name="Text Placeholder 2">
            <a:extLst>
              <a:ext uri="{FF2B5EF4-FFF2-40B4-BE49-F238E27FC236}">
                <a16:creationId xmlns:a16="http://schemas.microsoft.com/office/drawing/2014/main" id="{8E21AE4B-BE1E-4E80-4365-9FDA2AD14448}"/>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2072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arbon Backdrop">
    <p:bg>
      <p:bgPr>
        <a:solidFill>
          <a:schemeClr val="tx1">
            <a:alpha val="93000"/>
          </a:scheme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24D45D8-AF5E-4647-BB24-7DA76FD1DA98}"/>
              </a:ext>
            </a:extLst>
          </p:cNvPr>
          <p:cNvSpPr>
            <a:spLocks noGrp="1"/>
          </p:cNvSpPr>
          <p:nvPr>
            <p:ph type="title"/>
          </p:nvPr>
        </p:nvSpPr>
        <p:spPr>
          <a:xfrm>
            <a:off x="207578" y="136525"/>
            <a:ext cx="11771587" cy="1325563"/>
          </a:xfrm>
        </p:spPr>
        <p:txBody>
          <a:bodyPr/>
          <a:lstStyle>
            <a:lvl1pPr>
              <a:defRPr b="1">
                <a:solidFill>
                  <a:schemeClr val="accent2"/>
                </a:solidFill>
              </a:defRPr>
            </a:lvl1pPr>
          </a:lstStyle>
          <a:p>
            <a:r>
              <a:rPr lang="en-US"/>
              <a:t>Click to edit Master title style</a:t>
            </a:r>
          </a:p>
        </p:txBody>
      </p:sp>
      <p:sp>
        <p:nvSpPr>
          <p:cNvPr id="8" name="Slide Number Placeholder 5">
            <a:extLst>
              <a:ext uri="{FF2B5EF4-FFF2-40B4-BE49-F238E27FC236}">
                <a16:creationId xmlns:a16="http://schemas.microsoft.com/office/drawing/2014/main" id="{8DD9888C-9DE5-9249-8A08-C2D5A5A34F26}"/>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33B30CAC-E896-754E-9ECB-54201D8EBEA1}"/>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2"/>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7C284100-BD53-ED4E-8E01-EC5EE0F03EE5}"/>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bg2"/>
                </a:solidFill>
                <a:latin typeface="Libre Franklin" pitchFamily="2" charset="77"/>
              </a:defRPr>
            </a:lvl1pPr>
          </a:lstStyle>
          <a:p>
            <a:fld id="{CA2064BA-3E40-5F45-A4E3-7121DCF04726}" type="datetime1">
              <a:rPr lang="en-US" smtClean="0"/>
              <a:t>7/23/2025</a:t>
            </a:fld>
            <a:endParaRPr lang="en-US"/>
          </a:p>
        </p:txBody>
      </p:sp>
      <p:pic>
        <p:nvPicPr>
          <p:cNvPr id="2" name="Picture 1">
            <a:extLst>
              <a:ext uri="{FF2B5EF4-FFF2-40B4-BE49-F238E27FC236}">
                <a16:creationId xmlns:a16="http://schemas.microsoft.com/office/drawing/2014/main" id="{574F7913-A99A-7138-9F73-720C861B1E2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3" name="Text Placeholder 2">
            <a:extLst>
              <a:ext uri="{FF2B5EF4-FFF2-40B4-BE49-F238E27FC236}">
                <a16:creationId xmlns:a16="http://schemas.microsoft.com/office/drawing/2014/main" id="{77DD4158-7112-9704-FA82-E419741555D4}"/>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6680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B453A-423A-3249-A001-C2D6E9FFDF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DA2B21-2698-CA4A-8F1A-F4CD65EAA96E}"/>
              </a:ext>
            </a:extLst>
          </p:cNvPr>
          <p:cNvSpPr>
            <a:spLocks noGrp="1"/>
          </p:cNvSpPr>
          <p:nvPr>
            <p:ph idx="1"/>
          </p:nvPr>
        </p:nvSpPr>
        <p:spPr>
          <a:xfrm>
            <a:off x="591671" y="1629675"/>
            <a:ext cx="11387494" cy="464515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a:extLst>
              <a:ext uri="{FF2B5EF4-FFF2-40B4-BE49-F238E27FC236}">
                <a16:creationId xmlns:a16="http://schemas.microsoft.com/office/drawing/2014/main" id="{4D103FF9-8030-0441-9E6D-03B14ABF9BDA}"/>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5DEFF256-0A1A-E646-A221-886DD067C9A9}"/>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1" name="Date Placeholder 3">
            <a:extLst>
              <a:ext uri="{FF2B5EF4-FFF2-40B4-BE49-F238E27FC236}">
                <a16:creationId xmlns:a16="http://schemas.microsoft.com/office/drawing/2014/main" id="{51976A10-74B4-7043-8A99-2BB9B3D840C4}"/>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B077188F-4E01-1D4B-842A-A925306D5A05}" type="datetime1">
              <a:rPr lang="en-US" smtClean="0"/>
              <a:t>7/23/2025</a:t>
            </a:fld>
            <a:endParaRPr lang="en-US"/>
          </a:p>
        </p:txBody>
      </p:sp>
      <p:pic>
        <p:nvPicPr>
          <p:cNvPr id="4" name="Picture 3">
            <a:extLst>
              <a:ext uri="{FF2B5EF4-FFF2-40B4-BE49-F238E27FC236}">
                <a16:creationId xmlns:a16="http://schemas.microsoft.com/office/drawing/2014/main" id="{6D104208-BF51-5780-6852-A03709D9CC9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22659374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eature, Blue sidebar">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126187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rot="16200000">
            <a:off x="-2426308" y="2713221"/>
            <a:ext cx="6124207" cy="1008660"/>
          </a:xfrm>
        </p:spPr>
        <p:txBody>
          <a:bodyPr/>
          <a:lstStyle>
            <a:lvl1pPr algn="ctr">
              <a:defRPr b="1">
                <a:solidFill>
                  <a:schemeClr val="accent2"/>
                </a:solidFill>
              </a:defRPr>
            </a:lvl1pPr>
          </a:lstStyle>
          <a:p>
            <a:r>
              <a:rPr lang="en-US"/>
              <a:t>Click to edit Master title style</a:t>
            </a:r>
          </a:p>
        </p:txBody>
      </p:sp>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83DECC0B-5893-4E46-A296-49C6FA17E7E2}"/>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BA7EA2F3-9A7E-CB43-9899-EC3CD8E08003}"/>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FEBFDD36-92EC-224F-9528-05E57BA25072}" type="datetime1">
              <a:rPr lang="en-US" smtClean="0"/>
              <a:t>7/23/2025</a:t>
            </a:fld>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651380" y="395785"/>
            <a:ext cx="10140286" cy="5883870"/>
          </a:xfrm>
          <a:solidFill>
            <a:schemeClr val="bg1"/>
          </a:solid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58040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Orange sidebar">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126187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rot="16200000">
            <a:off x="-2426308" y="2713221"/>
            <a:ext cx="6124207" cy="1008660"/>
          </a:xfrm>
        </p:spPr>
        <p:txBody>
          <a:bodyPr/>
          <a:lstStyle>
            <a:lvl1pPr algn="ctr">
              <a:defRPr b="1">
                <a:solidFill>
                  <a:schemeClr val="tx2"/>
                </a:solidFill>
              </a:defRPr>
            </a:lvl1pPr>
          </a:lstStyle>
          <a:p>
            <a:r>
              <a:rPr lang="en-US"/>
              <a:t>Click to edit Master title style</a:t>
            </a:r>
          </a:p>
        </p:txBody>
      </p:sp>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0"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83DECC0B-5893-4E46-A296-49C6FA17E7E2}"/>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BA7EA2F3-9A7E-CB43-9899-EC3CD8E08003}"/>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B645692F-50A9-1A49-A9A7-EE5FD031884C}" type="datetime1">
              <a:rPr lang="en-US" smtClean="0"/>
              <a:t>7/23/2025</a:t>
            </a:fld>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651380" y="395785"/>
            <a:ext cx="10140286" cy="5883870"/>
          </a:xfrm>
          <a:solidFill>
            <a:schemeClr val="bg1"/>
          </a:solid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6045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Green sidebar">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1261872"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rot="16200000">
            <a:off x="-2426308" y="2713221"/>
            <a:ext cx="6124207" cy="1008660"/>
          </a:xfrm>
        </p:spPr>
        <p:txBody>
          <a:bodyPr/>
          <a:lstStyle>
            <a:lvl1pPr algn="ctr">
              <a:defRPr b="1">
                <a:solidFill>
                  <a:schemeClr val="tx2"/>
                </a:solidFill>
              </a:defRPr>
            </a:lvl1pPr>
          </a:lstStyle>
          <a:p>
            <a:r>
              <a:rPr lang="en-US"/>
              <a:t>Click to edit Master title style</a:t>
            </a:r>
          </a:p>
        </p:txBody>
      </p:sp>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0"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83DECC0B-5893-4E46-A296-49C6FA17E7E2}"/>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BA7EA2F3-9A7E-CB43-9899-EC3CD8E08003}"/>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B645692F-50A9-1A49-A9A7-EE5FD031884C}" type="datetime1">
              <a:rPr lang="en-US" smtClean="0"/>
              <a:t>7/23/2025</a:t>
            </a:fld>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651380" y="395785"/>
            <a:ext cx="10140286" cy="5883870"/>
          </a:xfrm>
          <a:solidFill>
            <a:schemeClr val="bg1"/>
          </a:solid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98516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c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descr="Text&#10;&#10;Description automatically generated">
            <a:extLst>
              <a:ext uri="{FF2B5EF4-FFF2-40B4-BE49-F238E27FC236}">
                <a16:creationId xmlns:a16="http://schemas.microsoft.com/office/drawing/2014/main" id="{EC2D4922-579E-612F-262A-63ECF61B62CC}"/>
              </a:ext>
            </a:extLst>
          </p:cNvPr>
          <p:cNvPicPr>
            <a:picLocks noChangeAspect="1"/>
          </p:cNvPicPr>
          <p:nvPr userDrawn="1"/>
        </p:nvPicPr>
        <p:blipFill>
          <a:blip r:embed="rId3"/>
          <a:stretch>
            <a:fillRect/>
          </a:stretch>
        </p:blipFill>
        <p:spPr>
          <a:xfrm>
            <a:off x="3596916" y="1776829"/>
            <a:ext cx="5399805" cy="2111275"/>
          </a:xfrm>
          <a:prstGeom prst="rect">
            <a:avLst/>
          </a:prstGeom>
        </p:spPr>
      </p:pic>
      <p:sp>
        <p:nvSpPr>
          <p:cNvPr id="4" name="Text Placeholder 15">
            <a:extLst>
              <a:ext uri="{FF2B5EF4-FFF2-40B4-BE49-F238E27FC236}">
                <a16:creationId xmlns:a16="http://schemas.microsoft.com/office/drawing/2014/main" id="{A51F0AF9-71FB-43F3-9084-09855012D085}"/>
              </a:ext>
            </a:extLst>
          </p:cNvPr>
          <p:cNvSpPr>
            <a:spLocks noGrp="1"/>
          </p:cNvSpPr>
          <p:nvPr>
            <p:ph type="body" sz="quarter" idx="11"/>
          </p:nvPr>
        </p:nvSpPr>
        <p:spPr>
          <a:xfrm>
            <a:off x="3023162" y="4837541"/>
            <a:ext cx="6659419" cy="506620"/>
          </a:xfrm>
          <a:solidFill>
            <a:schemeClr val="bg2"/>
          </a:solidFill>
          <a:effectLst>
            <a:outerShdw blurRad="177800" dist="38100" dir="2700000" algn="tl" rotWithShape="0">
              <a:prstClr val="black">
                <a:alpha val="40000"/>
              </a:prstClr>
            </a:outerShdw>
          </a:effectLst>
        </p:spPr>
        <p:txBody>
          <a:bodyPr anchor="b">
            <a:normAutofit/>
          </a:bodyPr>
          <a:lstStyle>
            <a:lvl1pPr marL="0" indent="0" algn="ctr">
              <a:buNone/>
              <a:defRPr sz="2400" i="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a:t>
            </a:r>
          </a:p>
        </p:txBody>
      </p:sp>
      <p:sp>
        <p:nvSpPr>
          <p:cNvPr id="13" name="Text Placeholder 13">
            <a:extLst>
              <a:ext uri="{FF2B5EF4-FFF2-40B4-BE49-F238E27FC236}">
                <a16:creationId xmlns:a16="http://schemas.microsoft.com/office/drawing/2014/main" id="{0A7236C1-429C-78C1-A6C1-70DB7A14C31B}"/>
              </a:ext>
            </a:extLst>
          </p:cNvPr>
          <p:cNvSpPr>
            <a:spLocks noGrp="1"/>
          </p:cNvSpPr>
          <p:nvPr>
            <p:ph type="body" sz="quarter" idx="10"/>
          </p:nvPr>
        </p:nvSpPr>
        <p:spPr>
          <a:xfrm>
            <a:off x="1813416" y="4061041"/>
            <a:ext cx="9078912" cy="804863"/>
          </a:xfrm>
          <a:solidFill>
            <a:schemeClr val="tx1"/>
          </a:solidFill>
          <a:effectLst>
            <a:outerShdw blurRad="177800" dist="38100" dir="2700000" algn="tl" rotWithShape="0">
              <a:prstClr val="black">
                <a:alpha val="40000"/>
              </a:prstClr>
            </a:outerShdw>
          </a:effectLst>
        </p:spPr>
        <p:txBody>
          <a:bodyPr anchor="ctr">
            <a:normAutofit/>
          </a:bodyPr>
          <a:lstStyle>
            <a:lvl1pPr marL="0" indent="0" algn="ctr">
              <a:buNone/>
              <a:defRPr sz="3600" b="1" i="0">
                <a:solidFill>
                  <a:schemeClr val="accent2"/>
                </a:solidFill>
                <a:latin typeface="Libre Franklin"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6798782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c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descr="Text&#10;&#10;Description automatically generated">
            <a:extLst>
              <a:ext uri="{FF2B5EF4-FFF2-40B4-BE49-F238E27FC236}">
                <a16:creationId xmlns:a16="http://schemas.microsoft.com/office/drawing/2014/main" id="{EC2D4922-579E-612F-262A-63ECF61B62CC}"/>
              </a:ext>
            </a:extLst>
          </p:cNvPr>
          <p:cNvPicPr>
            <a:picLocks noChangeAspect="1"/>
          </p:cNvPicPr>
          <p:nvPr userDrawn="1"/>
        </p:nvPicPr>
        <p:blipFill>
          <a:blip r:embed="rId3"/>
          <a:stretch>
            <a:fillRect/>
          </a:stretch>
        </p:blipFill>
        <p:spPr>
          <a:xfrm>
            <a:off x="3596916" y="1776829"/>
            <a:ext cx="5399805" cy="2111275"/>
          </a:xfrm>
          <a:prstGeom prst="rect">
            <a:avLst/>
          </a:prstGeom>
        </p:spPr>
      </p:pic>
      <p:sp>
        <p:nvSpPr>
          <p:cNvPr id="4" name="Text Placeholder 15">
            <a:extLst>
              <a:ext uri="{FF2B5EF4-FFF2-40B4-BE49-F238E27FC236}">
                <a16:creationId xmlns:a16="http://schemas.microsoft.com/office/drawing/2014/main" id="{A51F0AF9-71FB-43F3-9084-09855012D085}"/>
              </a:ext>
            </a:extLst>
          </p:cNvPr>
          <p:cNvSpPr>
            <a:spLocks noGrp="1"/>
          </p:cNvSpPr>
          <p:nvPr>
            <p:ph type="body" sz="quarter" idx="11"/>
          </p:nvPr>
        </p:nvSpPr>
        <p:spPr>
          <a:xfrm>
            <a:off x="3023162" y="4837541"/>
            <a:ext cx="6659419" cy="506620"/>
          </a:xfrm>
          <a:solidFill>
            <a:schemeClr val="bg2"/>
          </a:solidFill>
          <a:effectLst>
            <a:outerShdw blurRad="177800" dist="38100" dir="2700000" algn="tl" rotWithShape="0">
              <a:prstClr val="black">
                <a:alpha val="40000"/>
              </a:prstClr>
            </a:outerShdw>
          </a:effectLst>
        </p:spPr>
        <p:txBody>
          <a:bodyPr anchor="b">
            <a:normAutofit/>
          </a:bodyPr>
          <a:lstStyle>
            <a:lvl1pPr marL="0" indent="0" algn="ctr">
              <a:buNone/>
              <a:defRPr sz="2400" i="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a:t>
            </a:r>
          </a:p>
        </p:txBody>
      </p:sp>
      <p:sp>
        <p:nvSpPr>
          <p:cNvPr id="13" name="Text Placeholder 13">
            <a:extLst>
              <a:ext uri="{FF2B5EF4-FFF2-40B4-BE49-F238E27FC236}">
                <a16:creationId xmlns:a16="http://schemas.microsoft.com/office/drawing/2014/main" id="{0A7236C1-429C-78C1-A6C1-70DB7A14C31B}"/>
              </a:ext>
            </a:extLst>
          </p:cNvPr>
          <p:cNvSpPr>
            <a:spLocks noGrp="1"/>
          </p:cNvSpPr>
          <p:nvPr>
            <p:ph type="body" sz="quarter" idx="10"/>
          </p:nvPr>
        </p:nvSpPr>
        <p:spPr>
          <a:xfrm>
            <a:off x="1813416" y="4061041"/>
            <a:ext cx="9078912" cy="804863"/>
          </a:xfrm>
          <a:solidFill>
            <a:schemeClr val="tx1"/>
          </a:solidFill>
          <a:effectLst>
            <a:outerShdw blurRad="177800" dist="38100" dir="2700000" algn="tl" rotWithShape="0">
              <a:prstClr val="black">
                <a:alpha val="40000"/>
              </a:prstClr>
            </a:outerShdw>
          </a:effectLst>
        </p:spPr>
        <p:txBody>
          <a:bodyPr anchor="ctr">
            <a:normAutofit/>
          </a:bodyPr>
          <a:lstStyle>
            <a:lvl1pPr marL="0" indent="0" algn="ctr">
              <a:buNone/>
              <a:defRPr sz="3600" b="1" i="0">
                <a:solidFill>
                  <a:schemeClr val="accent2"/>
                </a:solidFill>
                <a:latin typeface="Libre Franklin"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3198862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creen with Date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descr="Text&#10;&#10;Description automatically generated">
            <a:extLst>
              <a:ext uri="{FF2B5EF4-FFF2-40B4-BE49-F238E27FC236}">
                <a16:creationId xmlns:a16="http://schemas.microsoft.com/office/drawing/2014/main" id="{EC2D4922-579E-612F-262A-63ECF61B62CC}"/>
              </a:ext>
            </a:extLst>
          </p:cNvPr>
          <p:cNvPicPr>
            <a:picLocks noChangeAspect="1"/>
          </p:cNvPicPr>
          <p:nvPr userDrawn="1"/>
        </p:nvPicPr>
        <p:blipFill>
          <a:blip r:embed="rId3"/>
          <a:stretch>
            <a:fillRect/>
          </a:stretch>
        </p:blipFill>
        <p:spPr>
          <a:xfrm>
            <a:off x="3596916" y="1776829"/>
            <a:ext cx="5399805" cy="2111275"/>
          </a:xfrm>
          <a:prstGeom prst="rect">
            <a:avLst/>
          </a:prstGeom>
        </p:spPr>
      </p:pic>
      <p:sp>
        <p:nvSpPr>
          <p:cNvPr id="11" name="Text Placeholder 15">
            <a:extLst>
              <a:ext uri="{FF2B5EF4-FFF2-40B4-BE49-F238E27FC236}">
                <a16:creationId xmlns:a16="http://schemas.microsoft.com/office/drawing/2014/main" id="{76E791CA-EA78-01F5-E03B-B2ADA98687B6}"/>
              </a:ext>
            </a:extLst>
          </p:cNvPr>
          <p:cNvSpPr>
            <a:spLocks noGrp="1"/>
          </p:cNvSpPr>
          <p:nvPr>
            <p:ph type="body" sz="quarter" idx="11"/>
          </p:nvPr>
        </p:nvSpPr>
        <p:spPr>
          <a:xfrm>
            <a:off x="3023162" y="4837541"/>
            <a:ext cx="6659419" cy="506620"/>
          </a:xfrm>
          <a:solidFill>
            <a:schemeClr val="bg2"/>
          </a:solidFill>
          <a:effectLst>
            <a:outerShdw blurRad="177800" dist="38100" dir="2700000" algn="tl" rotWithShape="0">
              <a:prstClr val="black">
                <a:alpha val="40000"/>
              </a:prstClr>
            </a:outerShdw>
          </a:effectLst>
        </p:spPr>
        <p:txBody>
          <a:bodyPr anchor="b">
            <a:normAutofit/>
          </a:bodyPr>
          <a:lstStyle>
            <a:lvl1pPr marL="0" indent="0" algn="ctr">
              <a:buNone/>
              <a:defRPr sz="2400" i="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a:t>
            </a:r>
          </a:p>
        </p:txBody>
      </p:sp>
      <p:sp>
        <p:nvSpPr>
          <p:cNvPr id="13" name="Text Placeholder 13">
            <a:extLst>
              <a:ext uri="{FF2B5EF4-FFF2-40B4-BE49-F238E27FC236}">
                <a16:creationId xmlns:a16="http://schemas.microsoft.com/office/drawing/2014/main" id="{0A7236C1-429C-78C1-A6C1-70DB7A14C31B}"/>
              </a:ext>
            </a:extLst>
          </p:cNvPr>
          <p:cNvSpPr>
            <a:spLocks noGrp="1"/>
          </p:cNvSpPr>
          <p:nvPr>
            <p:ph type="body" sz="quarter" idx="10"/>
          </p:nvPr>
        </p:nvSpPr>
        <p:spPr>
          <a:xfrm>
            <a:off x="1813416" y="4061041"/>
            <a:ext cx="9078912" cy="804863"/>
          </a:xfrm>
          <a:solidFill>
            <a:schemeClr val="tx1"/>
          </a:solidFill>
          <a:effectLst>
            <a:outerShdw blurRad="177800" dist="38100" dir="2700000" algn="tl" rotWithShape="0">
              <a:prstClr val="black">
                <a:alpha val="40000"/>
              </a:prstClr>
            </a:outerShdw>
          </a:effectLst>
        </p:spPr>
        <p:txBody>
          <a:bodyPr anchor="ctr">
            <a:normAutofit/>
          </a:bodyPr>
          <a:lstStyle>
            <a:lvl1pPr marL="0" indent="0" algn="ctr">
              <a:buNone/>
              <a:defRPr sz="3600" b="1" i="0">
                <a:solidFill>
                  <a:schemeClr val="accent2"/>
                </a:solidFill>
                <a:latin typeface="Libre Franklin"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 name="Text Placeholder 15">
            <a:extLst>
              <a:ext uri="{FF2B5EF4-FFF2-40B4-BE49-F238E27FC236}">
                <a16:creationId xmlns:a16="http://schemas.microsoft.com/office/drawing/2014/main" id="{06E8B5D7-FE40-B141-BC5C-86F242238B8A}"/>
              </a:ext>
            </a:extLst>
          </p:cNvPr>
          <p:cNvSpPr>
            <a:spLocks noGrp="1"/>
          </p:cNvSpPr>
          <p:nvPr>
            <p:ph type="body" sz="quarter" idx="12"/>
          </p:nvPr>
        </p:nvSpPr>
        <p:spPr>
          <a:xfrm>
            <a:off x="4628492" y="5907991"/>
            <a:ext cx="3448758" cy="506620"/>
          </a:xfrm>
          <a:solidFill>
            <a:schemeClr val="tx2"/>
          </a:solidFill>
          <a:effectLst>
            <a:outerShdw blurRad="177800" dist="38100" dir="2700000" algn="tl" rotWithShape="0">
              <a:prstClr val="black">
                <a:alpha val="40000"/>
              </a:prstClr>
            </a:outerShdw>
          </a:effectLst>
        </p:spPr>
        <p:txBody>
          <a:bodyPr anchor="ctr">
            <a:normAutofit/>
          </a:bodyPr>
          <a:lstStyle>
            <a:lvl1pPr marL="0" indent="0" algn="ctr">
              <a:buNone/>
              <a:defRPr sz="1800" i="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a:t>
            </a:r>
          </a:p>
        </p:txBody>
      </p:sp>
    </p:spTree>
    <p:extLst>
      <p:ext uri="{BB962C8B-B14F-4D97-AF65-F5344CB8AC3E}">
        <p14:creationId xmlns:p14="http://schemas.microsoft.com/office/powerpoint/2010/main" val="23006241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ock - Primary">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3" name="Rectangle 2">
            <a:extLst>
              <a:ext uri="{FF2B5EF4-FFF2-40B4-BE49-F238E27FC236}">
                <a16:creationId xmlns:a16="http://schemas.microsoft.com/office/drawing/2014/main" id="{93D423BE-5D1D-7FC5-BA8D-25A19C9DDF55}"/>
              </a:ext>
            </a:extLst>
          </p:cNvPr>
          <p:cNvSpPr/>
          <p:nvPr userDrawn="1"/>
        </p:nvSpPr>
        <p:spPr>
          <a:xfrm>
            <a:off x="7457662" y="0"/>
            <a:ext cx="473433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a:off x="7530486" y="142806"/>
            <a:ext cx="4535649" cy="6572388"/>
          </a:xfrm>
        </p:spPr>
        <p:txBody>
          <a:bodyPr>
            <a:noAutofit/>
          </a:bodyPr>
          <a:lstStyle>
            <a:lvl1pPr algn="l">
              <a:defRPr sz="12000" b="1">
                <a:solidFill>
                  <a:schemeClr val="tx2"/>
                </a:solidFill>
              </a:defRPr>
            </a:lvl1pPr>
          </a:lstStyle>
          <a:p>
            <a:r>
              <a:rPr lang="en-US"/>
              <a:t>Click to edit Master title style</a:t>
            </a:r>
          </a:p>
        </p:txBody>
      </p:sp>
      <p:sp>
        <p:nvSpPr>
          <p:cNvPr id="4" name="Text Placeholder 3">
            <a:extLst>
              <a:ext uri="{FF2B5EF4-FFF2-40B4-BE49-F238E27FC236}">
                <a16:creationId xmlns:a16="http://schemas.microsoft.com/office/drawing/2014/main" id="{65295CA6-9047-7348-0A9E-BE7D558C0076}"/>
              </a:ext>
            </a:extLst>
          </p:cNvPr>
          <p:cNvSpPr>
            <a:spLocks noGrp="1"/>
          </p:cNvSpPr>
          <p:nvPr>
            <p:ph type="body" sz="quarter" idx="10" hasCustomPrompt="1"/>
          </p:nvPr>
        </p:nvSpPr>
        <p:spPr>
          <a:xfrm>
            <a:off x="355600" y="142875"/>
            <a:ext cx="6978650" cy="6572319"/>
          </a:xfrm>
        </p:spPr>
        <p:txBody>
          <a:bodyPr anchor="ctr">
            <a:noAutofit/>
          </a:bodyPr>
          <a:lstStyle>
            <a:lvl1pPr marL="0" indent="0" algn="r">
              <a:buNone/>
              <a:defRPr sz="12000" b="1">
                <a:solidFill>
                  <a:schemeClr val="accent2"/>
                </a:solidFill>
                <a:latin typeface="Libre Franklin" pitchFamily="2" charset="77"/>
              </a:defRPr>
            </a:lvl1pPr>
          </a:lstStyle>
          <a:p>
            <a:r>
              <a:rPr lang="en-US"/>
              <a:t>Click to edit Master title style</a:t>
            </a:r>
          </a:p>
        </p:txBody>
      </p:sp>
    </p:spTree>
    <p:extLst>
      <p:ext uri="{BB962C8B-B14F-4D97-AF65-F5344CB8AC3E}">
        <p14:creationId xmlns:p14="http://schemas.microsoft.com/office/powerpoint/2010/main" val="27157672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ock - Orange">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3" name="Rectangle 2">
            <a:extLst>
              <a:ext uri="{FF2B5EF4-FFF2-40B4-BE49-F238E27FC236}">
                <a16:creationId xmlns:a16="http://schemas.microsoft.com/office/drawing/2014/main" id="{93D423BE-5D1D-7FC5-BA8D-25A19C9DDF55}"/>
              </a:ext>
            </a:extLst>
          </p:cNvPr>
          <p:cNvSpPr/>
          <p:nvPr userDrawn="1"/>
        </p:nvSpPr>
        <p:spPr>
          <a:xfrm>
            <a:off x="7457662" y="0"/>
            <a:ext cx="473433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a:off x="7530486" y="142806"/>
            <a:ext cx="4535649" cy="6572388"/>
          </a:xfrm>
        </p:spPr>
        <p:txBody>
          <a:bodyPr>
            <a:noAutofit/>
          </a:bodyPr>
          <a:lstStyle>
            <a:lvl1pPr algn="l">
              <a:defRPr sz="12000" b="1">
                <a:solidFill>
                  <a:schemeClr val="tx2"/>
                </a:solidFill>
              </a:defRPr>
            </a:lvl1pPr>
          </a:lstStyle>
          <a:p>
            <a:r>
              <a:rPr lang="en-US"/>
              <a:t>Click to edit Master title style</a:t>
            </a:r>
          </a:p>
        </p:txBody>
      </p:sp>
      <p:sp>
        <p:nvSpPr>
          <p:cNvPr id="4" name="Text Placeholder 3">
            <a:extLst>
              <a:ext uri="{FF2B5EF4-FFF2-40B4-BE49-F238E27FC236}">
                <a16:creationId xmlns:a16="http://schemas.microsoft.com/office/drawing/2014/main" id="{65295CA6-9047-7348-0A9E-BE7D558C0076}"/>
              </a:ext>
            </a:extLst>
          </p:cNvPr>
          <p:cNvSpPr>
            <a:spLocks noGrp="1"/>
          </p:cNvSpPr>
          <p:nvPr>
            <p:ph type="body" sz="quarter" idx="10" hasCustomPrompt="1"/>
          </p:nvPr>
        </p:nvSpPr>
        <p:spPr>
          <a:xfrm>
            <a:off x="355600" y="142875"/>
            <a:ext cx="6978650" cy="6572319"/>
          </a:xfrm>
        </p:spPr>
        <p:txBody>
          <a:bodyPr anchor="ctr">
            <a:noAutofit/>
          </a:bodyPr>
          <a:lstStyle>
            <a:lvl1pPr marL="0" indent="0" algn="r">
              <a:buNone/>
              <a:defRPr sz="12000" b="1">
                <a:solidFill>
                  <a:schemeClr val="accent2"/>
                </a:solidFill>
                <a:latin typeface="Libre Franklin" pitchFamily="2" charset="77"/>
              </a:defRPr>
            </a:lvl1pPr>
          </a:lstStyle>
          <a:p>
            <a:r>
              <a:rPr lang="en-US"/>
              <a:t>Click to edit Master title style</a:t>
            </a:r>
          </a:p>
        </p:txBody>
      </p:sp>
    </p:spTree>
    <p:extLst>
      <p:ext uri="{BB962C8B-B14F-4D97-AF65-F5344CB8AC3E}">
        <p14:creationId xmlns:p14="http://schemas.microsoft.com/office/powerpoint/2010/main" val="21346921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ock - Blue">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3" name="Rectangle 2">
            <a:extLst>
              <a:ext uri="{FF2B5EF4-FFF2-40B4-BE49-F238E27FC236}">
                <a16:creationId xmlns:a16="http://schemas.microsoft.com/office/drawing/2014/main" id="{93D423BE-5D1D-7FC5-BA8D-25A19C9DDF55}"/>
              </a:ext>
            </a:extLst>
          </p:cNvPr>
          <p:cNvSpPr/>
          <p:nvPr userDrawn="1"/>
        </p:nvSpPr>
        <p:spPr>
          <a:xfrm>
            <a:off x="7457662" y="0"/>
            <a:ext cx="473433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a:off x="7530486" y="142806"/>
            <a:ext cx="4535649" cy="6572388"/>
          </a:xfrm>
        </p:spPr>
        <p:txBody>
          <a:bodyPr>
            <a:noAutofit/>
          </a:bodyPr>
          <a:lstStyle>
            <a:lvl1pPr algn="l">
              <a:defRPr sz="12000" b="1">
                <a:solidFill>
                  <a:schemeClr val="tx2"/>
                </a:solidFill>
              </a:defRPr>
            </a:lvl1pPr>
          </a:lstStyle>
          <a:p>
            <a:r>
              <a:rPr lang="en-US"/>
              <a:t>Click to edit Master title style</a:t>
            </a:r>
          </a:p>
        </p:txBody>
      </p:sp>
      <p:sp>
        <p:nvSpPr>
          <p:cNvPr id="4" name="Text Placeholder 3">
            <a:extLst>
              <a:ext uri="{FF2B5EF4-FFF2-40B4-BE49-F238E27FC236}">
                <a16:creationId xmlns:a16="http://schemas.microsoft.com/office/drawing/2014/main" id="{65295CA6-9047-7348-0A9E-BE7D558C0076}"/>
              </a:ext>
            </a:extLst>
          </p:cNvPr>
          <p:cNvSpPr>
            <a:spLocks noGrp="1"/>
          </p:cNvSpPr>
          <p:nvPr>
            <p:ph type="body" sz="quarter" idx="10" hasCustomPrompt="1"/>
          </p:nvPr>
        </p:nvSpPr>
        <p:spPr>
          <a:xfrm>
            <a:off x="355600" y="142875"/>
            <a:ext cx="6978650" cy="6572319"/>
          </a:xfrm>
        </p:spPr>
        <p:txBody>
          <a:bodyPr anchor="ctr">
            <a:noAutofit/>
          </a:bodyPr>
          <a:lstStyle>
            <a:lvl1pPr marL="0" indent="0" algn="r">
              <a:buNone/>
              <a:defRPr sz="12000" b="1">
                <a:solidFill>
                  <a:schemeClr val="accent3"/>
                </a:solidFill>
                <a:latin typeface="Libre Franklin" pitchFamily="2" charset="77"/>
              </a:defRPr>
            </a:lvl1pPr>
          </a:lstStyle>
          <a:p>
            <a:r>
              <a:rPr lang="en-US"/>
              <a:t>Click to edit Master title style</a:t>
            </a:r>
          </a:p>
        </p:txBody>
      </p:sp>
    </p:spTree>
    <p:extLst>
      <p:ext uri="{BB962C8B-B14F-4D97-AF65-F5344CB8AC3E}">
        <p14:creationId xmlns:p14="http://schemas.microsoft.com/office/powerpoint/2010/main" val="5891916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ock - Green">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3" name="Rectangle 2">
            <a:extLst>
              <a:ext uri="{FF2B5EF4-FFF2-40B4-BE49-F238E27FC236}">
                <a16:creationId xmlns:a16="http://schemas.microsoft.com/office/drawing/2014/main" id="{93D423BE-5D1D-7FC5-BA8D-25A19C9DDF55}"/>
              </a:ext>
            </a:extLst>
          </p:cNvPr>
          <p:cNvSpPr/>
          <p:nvPr userDrawn="1"/>
        </p:nvSpPr>
        <p:spPr>
          <a:xfrm>
            <a:off x="7457662" y="0"/>
            <a:ext cx="473433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a:off x="7530486" y="142806"/>
            <a:ext cx="4535649" cy="6572388"/>
          </a:xfrm>
        </p:spPr>
        <p:txBody>
          <a:bodyPr>
            <a:noAutofit/>
          </a:bodyPr>
          <a:lstStyle>
            <a:lvl1pPr algn="l">
              <a:defRPr sz="12000" b="1">
                <a:solidFill>
                  <a:schemeClr val="tx2"/>
                </a:solidFill>
              </a:defRPr>
            </a:lvl1pPr>
          </a:lstStyle>
          <a:p>
            <a:r>
              <a:rPr lang="en-US"/>
              <a:t>Click to edit Master title style</a:t>
            </a:r>
          </a:p>
        </p:txBody>
      </p:sp>
      <p:sp>
        <p:nvSpPr>
          <p:cNvPr id="4" name="Text Placeholder 3">
            <a:extLst>
              <a:ext uri="{FF2B5EF4-FFF2-40B4-BE49-F238E27FC236}">
                <a16:creationId xmlns:a16="http://schemas.microsoft.com/office/drawing/2014/main" id="{65295CA6-9047-7348-0A9E-BE7D558C0076}"/>
              </a:ext>
            </a:extLst>
          </p:cNvPr>
          <p:cNvSpPr>
            <a:spLocks noGrp="1"/>
          </p:cNvSpPr>
          <p:nvPr>
            <p:ph type="body" sz="quarter" idx="10" hasCustomPrompt="1"/>
          </p:nvPr>
        </p:nvSpPr>
        <p:spPr>
          <a:xfrm>
            <a:off x="355600" y="142875"/>
            <a:ext cx="6978650" cy="6572319"/>
          </a:xfrm>
        </p:spPr>
        <p:txBody>
          <a:bodyPr anchor="ctr">
            <a:noAutofit/>
          </a:bodyPr>
          <a:lstStyle>
            <a:lvl1pPr marL="0" indent="0" algn="r">
              <a:buNone/>
              <a:defRPr sz="12000" b="1">
                <a:solidFill>
                  <a:schemeClr val="accent4"/>
                </a:solidFill>
                <a:latin typeface="Libre Franklin" pitchFamily="2" charset="77"/>
              </a:defRPr>
            </a:lvl1pPr>
          </a:lstStyle>
          <a:p>
            <a:r>
              <a:rPr lang="en-US"/>
              <a:t>Click to edit Master title style</a:t>
            </a:r>
          </a:p>
        </p:txBody>
      </p:sp>
    </p:spTree>
    <p:extLst>
      <p:ext uri="{BB962C8B-B14F-4D97-AF65-F5344CB8AC3E}">
        <p14:creationId xmlns:p14="http://schemas.microsoft.com/office/powerpoint/2010/main" val="2270761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E256F-DEAC-F04E-B3F6-50836FD7A24C}"/>
              </a:ext>
            </a:extLst>
          </p:cNvPr>
          <p:cNvSpPr>
            <a:spLocks noGrp="1"/>
          </p:cNvSpPr>
          <p:nvPr>
            <p:ph type="title"/>
          </p:nvPr>
        </p:nvSpPr>
        <p:spPr>
          <a:xfrm>
            <a:off x="831850" y="2627592"/>
            <a:ext cx="10515600" cy="1439917"/>
          </a:xfrm>
        </p:spPr>
        <p:txBody>
          <a:bodyPr anchor="b">
            <a:normAutofit/>
          </a:bodyPr>
          <a:lstStyle>
            <a:lvl1pPr algn="ctr">
              <a:defRPr sz="4800">
                <a:solidFill>
                  <a:schemeClr val="tx2"/>
                </a:solidFill>
              </a:defRPr>
            </a:lvl1pPr>
          </a:lstStyle>
          <a:p>
            <a:r>
              <a:rPr lang="en-US"/>
              <a:t>Click to edit Master title style</a:t>
            </a:r>
          </a:p>
        </p:txBody>
      </p:sp>
      <p:sp>
        <p:nvSpPr>
          <p:cNvPr id="3" name="Text Placeholder 2">
            <a:extLst>
              <a:ext uri="{FF2B5EF4-FFF2-40B4-BE49-F238E27FC236}">
                <a16:creationId xmlns:a16="http://schemas.microsoft.com/office/drawing/2014/main" id="{E3AFE09E-DFE5-BA43-BB73-79322A98DFAD}"/>
              </a:ext>
            </a:extLst>
          </p:cNvPr>
          <p:cNvSpPr>
            <a:spLocks noGrp="1"/>
          </p:cNvSpPr>
          <p:nvPr>
            <p:ph type="body" idx="1"/>
          </p:nvPr>
        </p:nvSpPr>
        <p:spPr>
          <a:xfrm>
            <a:off x="831850" y="4066366"/>
            <a:ext cx="10515600" cy="930214"/>
          </a:xfrm>
        </p:spPr>
        <p:txBody>
          <a:bodyPr/>
          <a:lstStyle>
            <a:lvl1pPr marL="0" indent="0" algn="ctr">
              <a:buNone/>
              <a:defRPr sz="2400" i="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BA9C7A3E-35BC-B445-84F4-FCA6EC96C6B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19088" y="66391"/>
            <a:ext cx="3800837" cy="1663656"/>
          </a:xfrm>
          <a:prstGeom prst="rect">
            <a:avLst/>
          </a:prstGeom>
        </p:spPr>
      </p:pic>
    </p:spTree>
    <p:extLst>
      <p:ext uri="{BB962C8B-B14F-4D97-AF65-F5344CB8AC3E}">
        <p14:creationId xmlns:p14="http://schemas.microsoft.com/office/powerpoint/2010/main" val="16722683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Natural backgroun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E31659C-C7AE-2A42-A4FF-74E9DD8AF785}"/>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159D6D2F-9D37-A947-8010-9BB2FA5F228A}"/>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3" name="Date Placeholder 3">
            <a:extLst>
              <a:ext uri="{FF2B5EF4-FFF2-40B4-BE49-F238E27FC236}">
                <a16:creationId xmlns:a16="http://schemas.microsoft.com/office/drawing/2014/main" id="{014BF3EE-35C3-1647-B2B9-DA3175F3FF86}"/>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FD91BF93-D36E-2E4C-B22D-795FD6CF4C38}" type="datetime1">
              <a:rPr lang="en-US" smtClean="0"/>
              <a:pPr/>
              <a:t>7/23/2025</a:t>
            </a:fld>
            <a:endParaRPr lang="en-US"/>
          </a:p>
        </p:txBody>
      </p:sp>
      <p:pic>
        <p:nvPicPr>
          <p:cNvPr id="2" name="Picture 1" descr="A close up of a logo&#10;&#10;Description automatically generated">
            <a:extLst>
              <a:ext uri="{FF2B5EF4-FFF2-40B4-BE49-F238E27FC236}">
                <a16:creationId xmlns:a16="http://schemas.microsoft.com/office/drawing/2014/main" id="{20FFC107-F544-419F-A7F9-C0384284D308}"/>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38568803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ision &amp; Mission">
    <p:bg>
      <p:bgPr>
        <a:solidFill>
          <a:schemeClr val="bg2"/>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3E22A8C2-6EE9-E148-99AE-A8F88B74E364}"/>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8" name="Footer Placeholder 4">
            <a:extLst>
              <a:ext uri="{FF2B5EF4-FFF2-40B4-BE49-F238E27FC236}">
                <a16:creationId xmlns:a16="http://schemas.microsoft.com/office/drawing/2014/main" id="{0EA80699-1C09-B94C-A164-31EE20E12CC9}"/>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3D5FC5C4-C47E-3745-8027-EA469FD9CB62}"/>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74D3A9BF-68AE-0448-872C-266802DBC14B}" type="datetime1">
              <a:rPr lang="en-US" smtClean="0"/>
              <a:t>7/23/2025</a:t>
            </a:fld>
            <a:endParaRPr lang="en-US"/>
          </a:p>
        </p:txBody>
      </p:sp>
      <p:graphicFrame>
        <p:nvGraphicFramePr>
          <p:cNvPr id="2" name="Table 7">
            <a:extLst>
              <a:ext uri="{FF2B5EF4-FFF2-40B4-BE49-F238E27FC236}">
                <a16:creationId xmlns:a16="http://schemas.microsoft.com/office/drawing/2014/main" id="{8A48BADA-3F75-C4BC-D233-B9257FABD745}"/>
              </a:ext>
            </a:extLst>
          </p:cNvPr>
          <p:cNvGraphicFramePr>
            <a:graphicFrameLocks noGrp="1"/>
          </p:cNvGraphicFramePr>
          <p:nvPr userDrawn="1"/>
        </p:nvGraphicFramePr>
        <p:xfrm>
          <a:off x="815310" y="1075482"/>
          <a:ext cx="10561380" cy="4707036"/>
        </p:xfrm>
        <a:graphic>
          <a:graphicData uri="http://schemas.openxmlformats.org/drawingml/2006/table">
            <a:tbl>
              <a:tblPr firstRow="1" bandRow="1">
                <a:effectLst>
                  <a:outerShdw blurRad="312003" dist="38100" dir="2700000" algn="tl" rotWithShape="0">
                    <a:prstClr val="black">
                      <a:alpha val="40000"/>
                    </a:prstClr>
                  </a:outerShdw>
                </a:effectLst>
                <a:tableStyleId>{2D5ABB26-0587-4C30-8999-92F81FD0307C}</a:tableStyleId>
              </a:tblPr>
              <a:tblGrid>
                <a:gridCol w="2695521">
                  <a:extLst>
                    <a:ext uri="{9D8B030D-6E8A-4147-A177-3AD203B41FA5}">
                      <a16:colId xmlns:a16="http://schemas.microsoft.com/office/drawing/2014/main" val="302956687"/>
                    </a:ext>
                  </a:extLst>
                </a:gridCol>
                <a:gridCol w="7865859">
                  <a:extLst>
                    <a:ext uri="{9D8B030D-6E8A-4147-A177-3AD203B41FA5}">
                      <a16:colId xmlns:a16="http://schemas.microsoft.com/office/drawing/2014/main" val="616250808"/>
                    </a:ext>
                  </a:extLst>
                </a:gridCol>
              </a:tblGrid>
              <a:tr h="2801807">
                <a:tc>
                  <a:txBody>
                    <a:bodyPr/>
                    <a:lstStyle/>
                    <a:p>
                      <a:pPr algn="ctr"/>
                      <a:r>
                        <a:rPr lang="en-US" sz="4800" b="1">
                          <a:solidFill>
                            <a:schemeClr val="bg2"/>
                          </a:solidFill>
                          <a:latin typeface="Libre Franklin" pitchFamily="2" charset="77"/>
                        </a:rPr>
                        <a:t>Vision</a:t>
                      </a:r>
                    </a:p>
                  </a:txBody>
                  <a:tcPr anchor="c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1" u="none" strike="noStrike">
                          <a:solidFill>
                            <a:schemeClr val="tx1"/>
                          </a:solidFill>
                          <a:effectLst/>
                          <a:latin typeface="Libre Baskerville" panose="02000000000000000000" pitchFamily="2" charset="0"/>
                        </a:rPr>
                        <a:t>The Bill of Rights Institute seeks an America where we more perfectly realize the promise of liberty and equality expressed in the Declaration of Independence.  This calls for civic education that helps students examine the story of our country and exercise the skills of citizenship.</a:t>
                      </a:r>
                    </a:p>
                  </a:txBody>
                  <a:tcPr marL="365760" marR="365760" anchor="ctr">
                    <a:solidFill>
                      <a:schemeClr val="tx2">
                        <a:lumMod val="20000"/>
                        <a:lumOff val="80000"/>
                      </a:schemeClr>
                    </a:solidFill>
                  </a:tcPr>
                </a:tc>
                <a:extLst>
                  <a:ext uri="{0D108BD9-81ED-4DB2-BD59-A6C34878D82A}">
                    <a16:rowId xmlns:a16="http://schemas.microsoft.com/office/drawing/2014/main" val="529637701"/>
                  </a:ext>
                </a:extLst>
              </a:tr>
              <a:tr h="1905229">
                <a:tc>
                  <a:txBody>
                    <a:bodyPr/>
                    <a:lstStyle/>
                    <a:p>
                      <a:pPr algn="ctr"/>
                      <a:r>
                        <a:rPr lang="en-US" sz="4800" b="1">
                          <a:solidFill>
                            <a:schemeClr val="bg2"/>
                          </a:solidFill>
                          <a:latin typeface="Libre Franklin" pitchFamily="2" charset="77"/>
                        </a:rPr>
                        <a:t>Mission</a:t>
                      </a:r>
                    </a:p>
                  </a:txBody>
                  <a:tcPr anchor="c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1" u="none" strike="noStrike">
                          <a:solidFill>
                            <a:schemeClr val="tx1"/>
                          </a:solidFill>
                          <a:effectLst/>
                          <a:latin typeface="Libre Baskerville" panose="02000000000000000000" pitchFamily="2" charset="0"/>
                        </a:rPr>
                        <a:t>The Bill of Rights Institute teaches civics. We equip students and teachers to live the ideals of a free and just society.</a:t>
                      </a:r>
                    </a:p>
                  </a:txBody>
                  <a:tcPr marL="365760" marR="365760" anchor="ctr">
                    <a:solidFill>
                      <a:schemeClr val="accent2">
                        <a:lumMod val="20000"/>
                        <a:lumOff val="80000"/>
                      </a:schemeClr>
                    </a:solidFill>
                  </a:tcPr>
                </a:tc>
                <a:extLst>
                  <a:ext uri="{0D108BD9-81ED-4DB2-BD59-A6C34878D82A}">
                    <a16:rowId xmlns:a16="http://schemas.microsoft.com/office/drawing/2014/main" val="4015424962"/>
                  </a:ext>
                </a:extLst>
              </a:tr>
            </a:tbl>
          </a:graphicData>
        </a:graphic>
      </p:graphicFrame>
      <p:pic>
        <p:nvPicPr>
          <p:cNvPr id="3" name="Picture 2" descr="A close up of a logo&#10;&#10;Description automatically generated">
            <a:extLst>
              <a:ext uri="{FF2B5EF4-FFF2-40B4-BE49-F238E27FC236}">
                <a16:creationId xmlns:a16="http://schemas.microsoft.com/office/drawing/2014/main" id="{16B2AC35-F4D1-7C43-1B98-E5D82F431A0E}"/>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13468461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RI Promise">
    <p:bg>
      <p:bgPr>
        <a:solidFill>
          <a:schemeClr val="bg2"/>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3E22A8C2-6EE9-E148-99AE-A8F88B74E364}"/>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8" name="Footer Placeholder 4">
            <a:extLst>
              <a:ext uri="{FF2B5EF4-FFF2-40B4-BE49-F238E27FC236}">
                <a16:creationId xmlns:a16="http://schemas.microsoft.com/office/drawing/2014/main" id="{0EA80699-1C09-B94C-A164-31EE20E12CC9}"/>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3D5FC5C4-C47E-3745-8027-EA469FD9CB62}"/>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3EB4F27F-1EAF-8240-85E2-B361F6E50C8D}" type="datetime1">
              <a:rPr lang="en-US" smtClean="0"/>
              <a:t>7/23/2025</a:t>
            </a:fld>
            <a:endParaRPr lang="en-US"/>
          </a:p>
        </p:txBody>
      </p:sp>
      <p:pic>
        <p:nvPicPr>
          <p:cNvPr id="2" name="Picture 1" descr="A close up of a logo&#10;&#10;Description automatically generated">
            <a:extLst>
              <a:ext uri="{FF2B5EF4-FFF2-40B4-BE49-F238E27FC236}">
                <a16:creationId xmlns:a16="http://schemas.microsoft.com/office/drawing/2014/main" id="{D6A989DA-FAEF-C946-3725-91AE1C23D42A}"/>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graphicFrame>
        <p:nvGraphicFramePr>
          <p:cNvPr id="4" name="Table 3">
            <a:extLst>
              <a:ext uri="{FF2B5EF4-FFF2-40B4-BE49-F238E27FC236}">
                <a16:creationId xmlns:a16="http://schemas.microsoft.com/office/drawing/2014/main" id="{B39FCFDA-4DC7-F703-274A-DFF04FB1AC99}"/>
              </a:ext>
            </a:extLst>
          </p:cNvPr>
          <p:cNvGraphicFramePr>
            <a:graphicFrameLocks noGrp="1"/>
          </p:cNvGraphicFramePr>
          <p:nvPr userDrawn="1">
            <p:extLst>
              <p:ext uri="{D42A27DB-BD31-4B8C-83A1-F6EECF244321}">
                <p14:modId xmlns:p14="http://schemas.microsoft.com/office/powerpoint/2010/main" val="1913792804"/>
              </p:ext>
            </p:extLst>
          </p:nvPr>
        </p:nvGraphicFramePr>
        <p:xfrm>
          <a:off x="1093847" y="675409"/>
          <a:ext cx="10004305" cy="5205845"/>
        </p:xfrm>
        <a:graphic>
          <a:graphicData uri="http://schemas.openxmlformats.org/drawingml/2006/table">
            <a:tbl>
              <a:tblPr firstRow="1" bandRow="1">
                <a:effectLst>
                  <a:outerShdw blurRad="312003" dist="38100" dir="2700000" algn="tl" rotWithShape="0">
                    <a:prstClr val="black">
                      <a:alpha val="40000"/>
                    </a:prstClr>
                  </a:outerShdw>
                </a:effectLst>
                <a:tableStyleId>{2D5ABB26-0587-4C30-8999-92F81FD0307C}</a:tableStyleId>
              </a:tblPr>
              <a:tblGrid>
                <a:gridCol w="10004305">
                  <a:extLst>
                    <a:ext uri="{9D8B030D-6E8A-4147-A177-3AD203B41FA5}">
                      <a16:colId xmlns:a16="http://schemas.microsoft.com/office/drawing/2014/main" val="4229119503"/>
                    </a:ext>
                  </a:extLst>
                </a:gridCol>
              </a:tblGrid>
              <a:tr h="822715">
                <a:tc>
                  <a:txBody>
                    <a:bodyPr/>
                    <a:lstStyle/>
                    <a:p>
                      <a:pPr algn="ctr"/>
                      <a:r>
                        <a:rPr lang="en-US" sz="4400" b="1">
                          <a:solidFill>
                            <a:schemeClr val="bg2"/>
                          </a:solidFill>
                          <a:latin typeface="Libre Franklin" pitchFamily="2" charset="77"/>
                        </a:rPr>
                        <a:t> Our Promise</a:t>
                      </a:r>
                    </a:p>
                  </a:txBody>
                  <a:tcPr anchor="ctr">
                    <a:solidFill>
                      <a:schemeClr val="accent1"/>
                    </a:solidFill>
                  </a:tcPr>
                </a:tc>
                <a:extLst>
                  <a:ext uri="{0D108BD9-81ED-4DB2-BD59-A6C34878D82A}">
                    <a16:rowId xmlns:a16="http://schemas.microsoft.com/office/drawing/2014/main" val="2102129244"/>
                  </a:ext>
                </a:extLst>
              </a:tr>
              <a:tr h="4383130">
                <a:tc>
                  <a:txBody>
                    <a:bodyPr/>
                    <a:lstStyle/>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Uphold strict standards of academic integrity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Teach America’s Founding principles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Tell our whole history—including when we live up to our ideals and when we fall short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Foster understanding of government that is constitutionally-limited and just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Cultivate moral and civic virtues that make strong individual character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Foster civility and mutual respect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Promote curiosity, inquiry, and an openness to diverse viewpoints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Build independent thinking and reasoning skills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Encourage vibrant learning communities between teachers and parents</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Prepare students to contribute to society as lifelong learners and engaged citizens</a:t>
                      </a:r>
                    </a:p>
                  </a:txBody>
                  <a:tcPr anchor="ctr">
                    <a:solidFill>
                      <a:schemeClr val="accent2">
                        <a:lumMod val="20000"/>
                        <a:lumOff val="80000"/>
                      </a:schemeClr>
                    </a:solidFill>
                  </a:tcPr>
                </a:tc>
                <a:extLst>
                  <a:ext uri="{0D108BD9-81ED-4DB2-BD59-A6C34878D82A}">
                    <a16:rowId xmlns:a16="http://schemas.microsoft.com/office/drawing/2014/main" val="2015560436"/>
                  </a:ext>
                </a:extLst>
              </a:tr>
            </a:tbl>
          </a:graphicData>
        </a:graphic>
      </p:graphicFrame>
    </p:spTree>
    <p:extLst>
      <p:ext uri="{BB962C8B-B14F-4D97-AF65-F5344CB8AC3E}">
        <p14:creationId xmlns:p14="http://schemas.microsoft.com/office/powerpoint/2010/main" val="4158604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trategic Goa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CD003-F61A-8F4B-DD0E-0659ED70791F}"/>
              </a:ext>
            </a:extLst>
          </p:cNvPr>
          <p:cNvSpPr>
            <a:spLocks noGrp="1"/>
          </p:cNvSpPr>
          <p:nvPr>
            <p:ph type="title" hasCustomPrompt="1"/>
          </p:nvPr>
        </p:nvSpPr>
        <p:spPr/>
        <p:txBody>
          <a:bodyPr/>
          <a:lstStyle>
            <a:lvl1pPr>
              <a:defRPr>
                <a:solidFill>
                  <a:schemeClr val="tx2"/>
                </a:solidFill>
              </a:defRPr>
            </a:lvl1pPr>
          </a:lstStyle>
          <a:p>
            <a:r>
              <a:rPr lang="en-US"/>
              <a:t>Our Strategic Goals</a:t>
            </a:r>
          </a:p>
        </p:txBody>
      </p:sp>
      <p:sp>
        <p:nvSpPr>
          <p:cNvPr id="3" name="Slide Number Placeholder 2">
            <a:extLst>
              <a:ext uri="{FF2B5EF4-FFF2-40B4-BE49-F238E27FC236}">
                <a16:creationId xmlns:a16="http://schemas.microsoft.com/office/drawing/2014/main" id="{8EEBAA13-F69B-CB36-5300-4C8842874DF2}"/>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81F9BBAE-2D11-C177-1D7F-CBC7E6AAB5A6}"/>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B4E36EA1-74C9-D3D1-8742-D53D6E17ED0D}"/>
              </a:ext>
            </a:extLst>
          </p:cNvPr>
          <p:cNvSpPr>
            <a:spLocks noGrp="1"/>
          </p:cNvSpPr>
          <p:nvPr>
            <p:ph type="dt" sz="half" idx="12"/>
          </p:nvPr>
        </p:nvSpPr>
        <p:spPr/>
        <p:txBody>
          <a:bodyPr/>
          <a:lstStyle/>
          <a:p>
            <a:fld id="{A28E5BD1-723F-5743-815C-AA13F68B6F1E}" type="datetime1">
              <a:rPr lang="en-US" smtClean="0"/>
              <a:t>7/23/2025</a:t>
            </a:fld>
            <a:endParaRPr lang="en-US"/>
          </a:p>
        </p:txBody>
      </p:sp>
      <p:grpSp>
        <p:nvGrpSpPr>
          <p:cNvPr id="6" name="Group 5">
            <a:extLst>
              <a:ext uri="{FF2B5EF4-FFF2-40B4-BE49-F238E27FC236}">
                <a16:creationId xmlns:a16="http://schemas.microsoft.com/office/drawing/2014/main" id="{E47CD7AF-02E8-A19C-E066-3E01E044C3F3}"/>
              </a:ext>
            </a:extLst>
          </p:cNvPr>
          <p:cNvGrpSpPr/>
          <p:nvPr userDrawn="1"/>
        </p:nvGrpSpPr>
        <p:grpSpPr>
          <a:xfrm>
            <a:off x="1806598" y="1590744"/>
            <a:ext cx="9343059" cy="4568511"/>
            <a:chOff x="1977079" y="1528751"/>
            <a:chExt cx="9343059" cy="4568511"/>
          </a:xfrm>
        </p:grpSpPr>
        <p:sp>
          <p:nvSpPr>
            <p:cNvPr id="7" name="TextBox 6">
              <a:extLst>
                <a:ext uri="{FF2B5EF4-FFF2-40B4-BE49-F238E27FC236}">
                  <a16:creationId xmlns:a16="http://schemas.microsoft.com/office/drawing/2014/main" id="{43B5612B-E68C-B6F2-06EF-A4420138C1AA}"/>
                </a:ext>
              </a:extLst>
            </p:cNvPr>
            <p:cNvSpPr txBox="1"/>
            <p:nvPr/>
          </p:nvSpPr>
          <p:spPr>
            <a:xfrm>
              <a:off x="1977079" y="2479589"/>
              <a:ext cx="1458097" cy="769441"/>
            </a:xfrm>
            <a:prstGeom prst="rect">
              <a:avLst/>
            </a:prstGeom>
            <a:solidFill>
              <a:schemeClr val="accent2"/>
            </a:solidFill>
            <a:effectLst>
              <a:outerShdw blurRad="304800" dist="38100" dir="2700000" algn="tl" rotWithShape="0">
                <a:prstClr val="black">
                  <a:alpha val="64732"/>
                </a:prstClr>
              </a:outerShdw>
            </a:effectLst>
          </p:spPr>
          <p:txBody>
            <a:bodyPr wrap="square" rtlCol="0">
              <a:spAutoFit/>
            </a:bodyPr>
            <a:lstStyle/>
            <a:p>
              <a:pPr algn="ctr"/>
              <a:r>
                <a:rPr lang="en-US" sz="4400" b="1">
                  <a:solidFill>
                    <a:schemeClr val="bg1"/>
                  </a:solidFill>
                  <a:latin typeface="Libre Franklin" pitchFamily="2" charset="77"/>
                </a:rPr>
                <a:t>#2</a:t>
              </a:r>
            </a:p>
          </p:txBody>
        </p:sp>
        <p:sp>
          <p:nvSpPr>
            <p:cNvPr id="8" name="TextBox 7">
              <a:extLst>
                <a:ext uri="{FF2B5EF4-FFF2-40B4-BE49-F238E27FC236}">
                  <a16:creationId xmlns:a16="http://schemas.microsoft.com/office/drawing/2014/main" id="{3C621502-E77B-81F0-855C-BCD051B0A735}"/>
                </a:ext>
              </a:extLst>
            </p:cNvPr>
            <p:cNvSpPr txBox="1"/>
            <p:nvPr/>
          </p:nvSpPr>
          <p:spPr>
            <a:xfrm>
              <a:off x="1977079" y="1528751"/>
              <a:ext cx="1458097" cy="769441"/>
            </a:xfrm>
            <a:prstGeom prst="rect">
              <a:avLst/>
            </a:prstGeom>
            <a:solidFill>
              <a:schemeClr val="tx2"/>
            </a:solidFill>
            <a:effectLst>
              <a:outerShdw blurRad="304800" dist="38100" dir="2700000" algn="tl" rotWithShape="0">
                <a:prstClr val="black">
                  <a:alpha val="64732"/>
                </a:prstClr>
              </a:outerShdw>
            </a:effectLst>
          </p:spPr>
          <p:txBody>
            <a:bodyPr wrap="square" rtlCol="0">
              <a:spAutoFit/>
            </a:bodyPr>
            <a:lstStyle/>
            <a:p>
              <a:pPr algn="ctr"/>
              <a:r>
                <a:rPr lang="en-US" sz="4400" b="1">
                  <a:solidFill>
                    <a:schemeClr val="bg1"/>
                  </a:solidFill>
                  <a:latin typeface="Libre Franklin" pitchFamily="2" charset="77"/>
                </a:rPr>
                <a:t>#1</a:t>
              </a:r>
            </a:p>
          </p:txBody>
        </p:sp>
        <p:sp>
          <p:nvSpPr>
            <p:cNvPr id="9" name="TextBox 8">
              <a:extLst>
                <a:ext uri="{FF2B5EF4-FFF2-40B4-BE49-F238E27FC236}">
                  <a16:creationId xmlns:a16="http://schemas.microsoft.com/office/drawing/2014/main" id="{D85D7734-2BC4-A586-5A3D-AE339EE3B942}"/>
                </a:ext>
              </a:extLst>
            </p:cNvPr>
            <p:cNvSpPr txBox="1"/>
            <p:nvPr/>
          </p:nvSpPr>
          <p:spPr>
            <a:xfrm>
              <a:off x="1977079" y="4378411"/>
              <a:ext cx="1458097" cy="769441"/>
            </a:xfrm>
            <a:prstGeom prst="rect">
              <a:avLst/>
            </a:prstGeom>
            <a:solidFill>
              <a:schemeClr val="accent4"/>
            </a:solidFill>
            <a:effectLst>
              <a:outerShdw blurRad="304800" dist="38100" dir="2700000" algn="tl" rotWithShape="0">
                <a:prstClr val="black">
                  <a:alpha val="64732"/>
                </a:prstClr>
              </a:outerShdw>
            </a:effectLst>
          </p:spPr>
          <p:txBody>
            <a:bodyPr wrap="square" rtlCol="0">
              <a:spAutoFit/>
            </a:bodyPr>
            <a:lstStyle/>
            <a:p>
              <a:pPr algn="ctr"/>
              <a:r>
                <a:rPr lang="en-US" sz="4400" b="1">
                  <a:solidFill>
                    <a:schemeClr val="bg1"/>
                  </a:solidFill>
                  <a:latin typeface="Libre Franklin" pitchFamily="2" charset="77"/>
                </a:rPr>
                <a:t>#4</a:t>
              </a:r>
            </a:p>
          </p:txBody>
        </p:sp>
        <p:sp>
          <p:nvSpPr>
            <p:cNvPr id="10" name="TextBox 9">
              <a:extLst>
                <a:ext uri="{FF2B5EF4-FFF2-40B4-BE49-F238E27FC236}">
                  <a16:creationId xmlns:a16="http://schemas.microsoft.com/office/drawing/2014/main" id="{E846C18F-2272-EE92-35CB-5EE8E7724949}"/>
                </a:ext>
              </a:extLst>
            </p:cNvPr>
            <p:cNvSpPr txBox="1"/>
            <p:nvPr/>
          </p:nvSpPr>
          <p:spPr>
            <a:xfrm>
              <a:off x="3822355" y="1528751"/>
              <a:ext cx="6772565" cy="769441"/>
            </a:xfrm>
            <a:prstGeom prst="rect">
              <a:avLst/>
            </a:prstGeom>
            <a:solidFill>
              <a:schemeClr val="bg1">
                <a:lumMod val="90000"/>
                <a:alpha val="26830"/>
              </a:schemeClr>
            </a:solidFill>
            <a:effectLst>
              <a:outerShdw blurRad="304800" dist="38100" dir="2700000" algn="tl" rotWithShape="0">
                <a:prstClr val="black">
                  <a:alpha val="32692"/>
                </a:prstClr>
              </a:outerShdw>
            </a:effectLst>
          </p:spPr>
          <p:txBody>
            <a:bodyPr wrap="square" rtlCol="0">
              <a:spAutoFit/>
            </a:bodyPr>
            <a:lstStyle/>
            <a:p>
              <a:r>
                <a:rPr lang="en-US" sz="4400">
                  <a:latin typeface="Libre Franklin" pitchFamily="2" charset="77"/>
                </a:rPr>
                <a:t>Product &amp; Service Usage</a:t>
              </a:r>
            </a:p>
          </p:txBody>
        </p:sp>
        <p:sp>
          <p:nvSpPr>
            <p:cNvPr id="11" name="TextBox 10">
              <a:extLst>
                <a:ext uri="{FF2B5EF4-FFF2-40B4-BE49-F238E27FC236}">
                  <a16:creationId xmlns:a16="http://schemas.microsoft.com/office/drawing/2014/main" id="{AB5AE960-6AD8-2B5A-C1A2-8FB11EB024E1}"/>
                </a:ext>
              </a:extLst>
            </p:cNvPr>
            <p:cNvSpPr txBox="1"/>
            <p:nvPr/>
          </p:nvSpPr>
          <p:spPr>
            <a:xfrm>
              <a:off x="3822356" y="2479588"/>
              <a:ext cx="7497782" cy="769441"/>
            </a:xfrm>
            <a:prstGeom prst="rect">
              <a:avLst/>
            </a:prstGeom>
            <a:solidFill>
              <a:schemeClr val="bg1">
                <a:lumMod val="90000"/>
                <a:alpha val="26830"/>
              </a:schemeClr>
            </a:solidFill>
            <a:effectLst>
              <a:outerShdw blurRad="304800" dist="38100" dir="2700000" algn="tl" rotWithShape="0">
                <a:prstClr val="black">
                  <a:alpha val="32692"/>
                </a:prstClr>
              </a:outerShdw>
            </a:effectLst>
          </p:spPr>
          <p:txBody>
            <a:bodyPr wrap="square" rtlCol="0">
              <a:spAutoFit/>
            </a:bodyPr>
            <a:lstStyle/>
            <a:p>
              <a:r>
                <a:rPr lang="en-US" sz="4400">
                  <a:latin typeface="Libre Franklin" pitchFamily="2" charset="77"/>
                </a:rPr>
                <a:t>100,000 Educator Network</a:t>
              </a:r>
            </a:p>
          </p:txBody>
        </p:sp>
        <p:sp>
          <p:nvSpPr>
            <p:cNvPr id="12" name="TextBox 11">
              <a:extLst>
                <a:ext uri="{FF2B5EF4-FFF2-40B4-BE49-F238E27FC236}">
                  <a16:creationId xmlns:a16="http://schemas.microsoft.com/office/drawing/2014/main" id="{7951EB5D-D3C4-8DB8-5DEE-6649EA27DDF6}"/>
                </a:ext>
              </a:extLst>
            </p:cNvPr>
            <p:cNvSpPr txBox="1"/>
            <p:nvPr/>
          </p:nvSpPr>
          <p:spPr>
            <a:xfrm>
              <a:off x="3822357" y="4378410"/>
              <a:ext cx="5494638" cy="769441"/>
            </a:xfrm>
            <a:prstGeom prst="rect">
              <a:avLst/>
            </a:prstGeom>
            <a:solidFill>
              <a:schemeClr val="bg1">
                <a:lumMod val="90000"/>
                <a:alpha val="26830"/>
              </a:schemeClr>
            </a:solidFill>
            <a:effectLst>
              <a:outerShdw blurRad="304800" dist="38100" dir="2700000" algn="tl" rotWithShape="0">
                <a:prstClr val="black">
                  <a:alpha val="32692"/>
                </a:prstClr>
              </a:outerShdw>
            </a:effectLst>
          </p:spPr>
          <p:txBody>
            <a:bodyPr wrap="square" rtlCol="0">
              <a:spAutoFit/>
            </a:bodyPr>
            <a:lstStyle/>
            <a:p>
              <a:r>
                <a:rPr lang="en-US" sz="4400">
                  <a:latin typeface="Libre Franklin" pitchFamily="2" charset="77"/>
                </a:rPr>
                <a:t>Thought Leadership</a:t>
              </a:r>
            </a:p>
          </p:txBody>
        </p:sp>
        <p:sp>
          <p:nvSpPr>
            <p:cNvPr id="13" name="TextBox 12">
              <a:extLst>
                <a:ext uri="{FF2B5EF4-FFF2-40B4-BE49-F238E27FC236}">
                  <a16:creationId xmlns:a16="http://schemas.microsoft.com/office/drawing/2014/main" id="{6B20F830-4398-CCE8-8D99-96C6966673C2}"/>
                </a:ext>
              </a:extLst>
            </p:cNvPr>
            <p:cNvSpPr txBox="1"/>
            <p:nvPr/>
          </p:nvSpPr>
          <p:spPr>
            <a:xfrm>
              <a:off x="1977080" y="5327821"/>
              <a:ext cx="1458097" cy="769441"/>
            </a:xfrm>
            <a:prstGeom prst="rect">
              <a:avLst/>
            </a:prstGeom>
            <a:solidFill>
              <a:schemeClr val="tx1"/>
            </a:solidFill>
            <a:effectLst>
              <a:outerShdw blurRad="304800" dist="38100" dir="2700000" algn="tl" rotWithShape="0">
                <a:prstClr val="black">
                  <a:alpha val="64732"/>
                </a:prstClr>
              </a:outerShdw>
            </a:effectLst>
          </p:spPr>
          <p:txBody>
            <a:bodyPr wrap="square" rtlCol="0">
              <a:spAutoFit/>
            </a:bodyPr>
            <a:lstStyle/>
            <a:p>
              <a:pPr algn="ctr"/>
              <a:r>
                <a:rPr lang="en-US" sz="4400" b="1">
                  <a:solidFill>
                    <a:schemeClr val="bg1"/>
                  </a:solidFill>
                  <a:latin typeface="Libre Franklin" pitchFamily="2" charset="77"/>
                </a:rPr>
                <a:t>#5</a:t>
              </a:r>
            </a:p>
          </p:txBody>
        </p:sp>
        <p:sp>
          <p:nvSpPr>
            <p:cNvPr id="14" name="TextBox 13">
              <a:extLst>
                <a:ext uri="{FF2B5EF4-FFF2-40B4-BE49-F238E27FC236}">
                  <a16:creationId xmlns:a16="http://schemas.microsoft.com/office/drawing/2014/main" id="{490B8F58-B81E-198A-CBEC-140953E98056}"/>
                </a:ext>
              </a:extLst>
            </p:cNvPr>
            <p:cNvSpPr txBox="1"/>
            <p:nvPr/>
          </p:nvSpPr>
          <p:spPr>
            <a:xfrm>
              <a:off x="1977079" y="3429000"/>
              <a:ext cx="1458097" cy="769441"/>
            </a:xfrm>
            <a:prstGeom prst="rect">
              <a:avLst/>
            </a:prstGeom>
            <a:solidFill>
              <a:schemeClr val="accent3"/>
            </a:solidFill>
            <a:effectLst>
              <a:outerShdw blurRad="304800" dist="38100" dir="2700000" algn="tl" rotWithShape="0">
                <a:prstClr val="black">
                  <a:alpha val="64732"/>
                </a:prstClr>
              </a:outerShdw>
            </a:effectLst>
          </p:spPr>
          <p:txBody>
            <a:bodyPr wrap="square" rtlCol="0">
              <a:spAutoFit/>
            </a:bodyPr>
            <a:lstStyle/>
            <a:p>
              <a:pPr algn="ctr"/>
              <a:r>
                <a:rPr lang="en-US" sz="4400" b="1">
                  <a:solidFill>
                    <a:schemeClr val="bg1"/>
                  </a:solidFill>
                  <a:latin typeface="Libre Franklin" pitchFamily="2" charset="77"/>
                </a:rPr>
                <a:t>#3</a:t>
              </a:r>
            </a:p>
          </p:txBody>
        </p:sp>
        <p:sp>
          <p:nvSpPr>
            <p:cNvPr id="15" name="TextBox 14">
              <a:extLst>
                <a:ext uri="{FF2B5EF4-FFF2-40B4-BE49-F238E27FC236}">
                  <a16:creationId xmlns:a16="http://schemas.microsoft.com/office/drawing/2014/main" id="{D310BD7F-5350-B574-846C-5C96091355A6}"/>
                </a:ext>
              </a:extLst>
            </p:cNvPr>
            <p:cNvSpPr txBox="1"/>
            <p:nvPr/>
          </p:nvSpPr>
          <p:spPr>
            <a:xfrm>
              <a:off x="3822355" y="3429000"/>
              <a:ext cx="4871315" cy="769441"/>
            </a:xfrm>
            <a:prstGeom prst="rect">
              <a:avLst/>
            </a:prstGeom>
            <a:solidFill>
              <a:schemeClr val="bg1">
                <a:lumMod val="90000"/>
                <a:alpha val="26830"/>
              </a:schemeClr>
            </a:solidFill>
            <a:effectLst>
              <a:outerShdw blurRad="304800" dist="38100" dir="2700000" algn="tl" rotWithShape="0">
                <a:prstClr val="black">
                  <a:alpha val="32692"/>
                </a:prstClr>
              </a:outerShdw>
            </a:effectLst>
          </p:spPr>
          <p:txBody>
            <a:bodyPr wrap="square" rtlCol="0">
              <a:spAutoFit/>
            </a:bodyPr>
            <a:lstStyle/>
            <a:p>
              <a:r>
                <a:rPr lang="en-US" sz="4400">
                  <a:latin typeface="Libre Franklin" pitchFamily="2" charset="77"/>
                </a:rPr>
                <a:t>Financial Support</a:t>
              </a:r>
            </a:p>
          </p:txBody>
        </p:sp>
        <p:sp>
          <p:nvSpPr>
            <p:cNvPr id="16" name="TextBox 15">
              <a:extLst>
                <a:ext uri="{FF2B5EF4-FFF2-40B4-BE49-F238E27FC236}">
                  <a16:creationId xmlns:a16="http://schemas.microsoft.com/office/drawing/2014/main" id="{2A5B915F-7BE7-430A-1217-AC5F18CC7190}"/>
                </a:ext>
              </a:extLst>
            </p:cNvPr>
            <p:cNvSpPr txBox="1"/>
            <p:nvPr/>
          </p:nvSpPr>
          <p:spPr>
            <a:xfrm>
              <a:off x="3822357" y="5327820"/>
              <a:ext cx="5494638" cy="769441"/>
            </a:xfrm>
            <a:prstGeom prst="rect">
              <a:avLst/>
            </a:prstGeom>
            <a:solidFill>
              <a:schemeClr val="bg1">
                <a:lumMod val="90000"/>
                <a:alpha val="26830"/>
              </a:schemeClr>
            </a:solidFill>
            <a:effectLst>
              <a:outerShdw blurRad="304800" dist="38100" dir="2700000" algn="tl" rotWithShape="0">
                <a:prstClr val="black">
                  <a:alpha val="32692"/>
                </a:prstClr>
              </a:outerShdw>
            </a:effectLst>
          </p:spPr>
          <p:txBody>
            <a:bodyPr wrap="square" rtlCol="0">
              <a:spAutoFit/>
            </a:bodyPr>
            <a:lstStyle/>
            <a:p>
              <a:r>
                <a:rPr lang="en-US" sz="4400">
                  <a:latin typeface="Libre Franklin" pitchFamily="2" charset="77"/>
                </a:rPr>
                <a:t>Business Excellence</a:t>
              </a:r>
            </a:p>
          </p:txBody>
        </p:sp>
      </p:grpSp>
      <p:pic>
        <p:nvPicPr>
          <p:cNvPr id="17" name="Picture 16" descr="A close up of a logo&#10;&#10;Description automatically generated">
            <a:extLst>
              <a:ext uri="{FF2B5EF4-FFF2-40B4-BE49-F238E27FC236}">
                <a16:creationId xmlns:a16="http://schemas.microsoft.com/office/drawing/2014/main" id="{93FA122B-C0CF-4174-99B0-E52516828405}"/>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41852296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ath to 100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2E9D114-06F6-AAD8-3C0B-9C25C8856889}"/>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CFA79BD5-C53B-B6EF-CC7B-FB118E8B1589}"/>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B86CFCA-B0FC-858B-CA4B-77B25BC50688}"/>
              </a:ext>
            </a:extLst>
          </p:cNvPr>
          <p:cNvSpPr>
            <a:spLocks noGrp="1"/>
          </p:cNvSpPr>
          <p:nvPr>
            <p:ph type="dt" sz="half" idx="12"/>
          </p:nvPr>
        </p:nvSpPr>
        <p:spPr/>
        <p:txBody>
          <a:bodyPr/>
          <a:lstStyle/>
          <a:p>
            <a:fld id="{A28E5BD1-723F-5743-815C-AA13F68B6F1E}" type="datetime1">
              <a:rPr lang="en-US" smtClean="0"/>
              <a:t>7/23/2025</a:t>
            </a:fld>
            <a:endParaRPr lang="en-US"/>
          </a:p>
        </p:txBody>
      </p:sp>
      <p:graphicFrame>
        <p:nvGraphicFramePr>
          <p:cNvPr id="6" name="Chart 5">
            <a:extLst>
              <a:ext uri="{FF2B5EF4-FFF2-40B4-BE49-F238E27FC236}">
                <a16:creationId xmlns:a16="http://schemas.microsoft.com/office/drawing/2014/main" id="{DF923110-7994-21CA-71EC-B3ADB54587FA}"/>
              </a:ext>
            </a:extLst>
          </p:cNvPr>
          <p:cNvGraphicFramePr/>
          <p:nvPr userDrawn="1">
            <p:extLst>
              <p:ext uri="{D42A27DB-BD31-4B8C-83A1-F6EECF244321}">
                <p14:modId xmlns:p14="http://schemas.microsoft.com/office/powerpoint/2010/main" val="2574825697"/>
              </p:ext>
            </p:extLst>
          </p:nvPr>
        </p:nvGraphicFramePr>
        <p:xfrm>
          <a:off x="439725" y="249369"/>
          <a:ext cx="11312550" cy="6123999"/>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descr="A close up of a logo&#10;&#10;Description automatically generated">
            <a:extLst>
              <a:ext uri="{FF2B5EF4-FFF2-40B4-BE49-F238E27FC236}">
                <a16:creationId xmlns:a16="http://schemas.microsoft.com/office/drawing/2014/main" id="{77DF9BDC-B2DF-44F4-1C95-DF6AFEB95399}"/>
              </a:ext>
            </a:extLst>
          </p:cNvPr>
          <p:cNvPicPr>
            <a:picLocks noChangeAspect="1"/>
          </p:cNvPicPr>
          <p:nvPr userDrawn="1"/>
        </p:nvPicPr>
        <p:blipFill>
          <a:blip r:embed="rId3"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19050207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Pipelin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6D6F338-E0E9-41F9-6AAA-2EAF81F4246C}"/>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7AEEE2D-5AE0-E4F0-693E-0E8D33573532}"/>
              </a:ext>
            </a:extLst>
          </p:cNvPr>
          <p:cNvSpPr>
            <a:spLocks noGrp="1"/>
          </p:cNvSpPr>
          <p:nvPr>
            <p:ph type="dt" sz="half" idx="12"/>
          </p:nvPr>
        </p:nvSpPr>
        <p:spPr/>
        <p:txBody>
          <a:bodyPr/>
          <a:lstStyle/>
          <a:p>
            <a:fld id="{A28E5BD1-723F-5743-815C-AA13F68B6F1E}" type="datetime1">
              <a:rPr lang="en-US" smtClean="0"/>
              <a:t>7/23/2025</a:t>
            </a:fld>
            <a:endParaRPr lang="en-US"/>
          </a:p>
        </p:txBody>
      </p:sp>
      <p:pic>
        <p:nvPicPr>
          <p:cNvPr id="6" name="Picture 5" descr="A close up of a logo&#10;&#10;Description automatically generated">
            <a:extLst>
              <a:ext uri="{FF2B5EF4-FFF2-40B4-BE49-F238E27FC236}">
                <a16:creationId xmlns:a16="http://schemas.microsoft.com/office/drawing/2014/main" id="{204A4CC0-B5ED-BC47-9EF0-3CCCD8C6EF20}"/>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pic>
        <p:nvPicPr>
          <p:cNvPr id="7" name="Picture 6" descr="Graphical user interface, website&#10;&#10;Description automatically generated">
            <a:extLst>
              <a:ext uri="{FF2B5EF4-FFF2-40B4-BE49-F238E27FC236}">
                <a16:creationId xmlns:a16="http://schemas.microsoft.com/office/drawing/2014/main" id="{263463F5-B307-D141-3267-C2A3EE91C48B}"/>
              </a:ext>
            </a:extLst>
          </p:cNvPr>
          <p:cNvPicPr>
            <a:picLocks noChangeAspect="1"/>
          </p:cNvPicPr>
          <p:nvPr userDrawn="1"/>
        </p:nvPicPr>
        <p:blipFill rotWithShape="1">
          <a:blip r:embed="rId3" cstate="print">
            <a:alphaModFix/>
            <a:extLst>
              <a:ext uri="{28A0092B-C50C-407E-A947-70E740481C1C}">
                <a14:useLocalDpi xmlns:a14="http://schemas.microsoft.com/office/drawing/2010/main"/>
              </a:ext>
            </a:extLst>
          </a:blip>
          <a:srcRect/>
          <a:stretch/>
        </p:blipFill>
        <p:spPr>
          <a:xfrm>
            <a:off x="-67099" y="2482589"/>
            <a:ext cx="1912632" cy="2560320"/>
          </a:xfrm>
          <a:prstGeom prst="rect">
            <a:avLst/>
          </a:prstGeom>
          <a:effectLst>
            <a:outerShdw blurRad="304800" dist="38100" dir="2700000" algn="tl" rotWithShape="0">
              <a:schemeClr val="tx1">
                <a:lumMod val="60000"/>
                <a:lumOff val="40000"/>
              </a:schemeClr>
            </a:outerShdw>
          </a:effectLst>
        </p:spPr>
      </p:pic>
      <p:sp>
        <p:nvSpPr>
          <p:cNvPr id="8" name="Title 1">
            <a:extLst>
              <a:ext uri="{FF2B5EF4-FFF2-40B4-BE49-F238E27FC236}">
                <a16:creationId xmlns:a16="http://schemas.microsoft.com/office/drawing/2014/main" id="{3A3F8470-28D4-4028-D31A-204BB3B4C6A8}"/>
              </a:ext>
            </a:extLst>
          </p:cNvPr>
          <p:cNvSpPr>
            <a:spLocks noGrp="1"/>
          </p:cNvSpPr>
          <p:nvPr>
            <p:ph type="title"/>
          </p:nvPr>
        </p:nvSpPr>
        <p:spPr>
          <a:xfrm>
            <a:off x="212835" y="139927"/>
            <a:ext cx="11766331" cy="1325563"/>
          </a:xfrm>
        </p:spPr>
        <p:txBody>
          <a:bodyPr/>
          <a:lstStyle>
            <a:lvl1pPr>
              <a:defRPr>
                <a:solidFill>
                  <a:schemeClr val="tx2"/>
                </a:solidFill>
              </a:defRPr>
            </a:lvl1pPr>
          </a:lstStyle>
          <a:p>
            <a:r>
              <a:rPr lang="en-US"/>
              <a:t>Curriculum Pipeline</a:t>
            </a:r>
          </a:p>
        </p:txBody>
      </p:sp>
      <p:pic>
        <p:nvPicPr>
          <p:cNvPr id="9" name="Picture 8" descr="A picture containing text, photo, person, sign&#10;&#10;Description automatically generated">
            <a:extLst>
              <a:ext uri="{FF2B5EF4-FFF2-40B4-BE49-F238E27FC236}">
                <a16:creationId xmlns:a16="http://schemas.microsoft.com/office/drawing/2014/main" id="{EF62462E-AD52-8541-4928-59539A27E7DC}"/>
              </a:ext>
            </a:extLst>
          </p:cNvPr>
          <p:cNvPicPr>
            <a:picLocks noChangeAspect="1"/>
          </p:cNvPicPr>
          <p:nvPr userDrawn="1"/>
        </p:nvPicPr>
        <p:blipFill>
          <a:blip r:embed="rId4">
            <a:alphaModFix/>
          </a:blip>
          <a:stretch>
            <a:fillRect/>
          </a:stretch>
        </p:blipFill>
        <p:spPr>
          <a:xfrm>
            <a:off x="1226399" y="2226857"/>
            <a:ext cx="2238113" cy="2971800"/>
          </a:xfrm>
          <a:prstGeom prst="rect">
            <a:avLst/>
          </a:prstGeom>
          <a:effectLst>
            <a:outerShdw blurRad="304800" dist="38100" dir="2700000" algn="tl" rotWithShape="0">
              <a:schemeClr val="tx1">
                <a:lumMod val="60000"/>
                <a:lumOff val="40000"/>
              </a:schemeClr>
            </a:outerShdw>
          </a:effectLst>
        </p:spPr>
      </p:pic>
      <p:pic>
        <p:nvPicPr>
          <p:cNvPr id="10" name="Picture 5" descr="A picture containing calendar&#10;&#10;Description automatically generated">
            <a:extLst>
              <a:ext uri="{FF2B5EF4-FFF2-40B4-BE49-F238E27FC236}">
                <a16:creationId xmlns:a16="http://schemas.microsoft.com/office/drawing/2014/main" id="{99F84E3B-9BDB-05F0-B33F-49152EB9498B}"/>
              </a:ext>
            </a:extLst>
          </p:cNvPr>
          <p:cNvPicPr>
            <a:picLocks noChangeAspect="1"/>
          </p:cNvPicPr>
          <p:nvPr userDrawn="1"/>
        </p:nvPicPr>
        <p:blipFill>
          <a:blip r:embed="rId5"/>
          <a:stretch>
            <a:fillRect/>
          </a:stretch>
        </p:blipFill>
        <p:spPr>
          <a:xfrm>
            <a:off x="2548945" y="2094623"/>
            <a:ext cx="2625911" cy="3336252"/>
          </a:xfrm>
          <a:prstGeom prst="rect">
            <a:avLst/>
          </a:prstGeom>
          <a:effectLst>
            <a:outerShdw blurRad="304800" dist="38100" dir="2700000" algn="tl" rotWithShape="0">
              <a:prstClr val="black">
                <a:alpha val="40000"/>
              </a:prstClr>
            </a:outerShdw>
          </a:effectLst>
        </p:spPr>
      </p:pic>
      <p:pic>
        <p:nvPicPr>
          <p:cNvPr id="11" name="Picture 10" descr="Timeline&#10;&#10;Description automatically generated">
            <a:extLst>
              <a:ext uri="{FF2B5EF4-FFF2-40B4-BE49-F238E27FC236}">
                <a16:creationId xmlns:a16="http://schemas.microsoft.com/office/drawing/2014/main" id="{BBAF2F01-EEE2-07F2-A392-32652AA96651}"/>
              </a:ext>
            </a:extLst>
          </p:cNvPr>
          <p:cNvPicPr>
            <a:picLocks noChangeAspect="1"/>
          </p:cNvPicPr>
          <p:nvPr userDrawn="1"/>
        </p:nvPicPr>
        <p:blipFill>
          <a:blip r:embed="rId6"/>
          <a:stretch>
            <a:fillRect/>
          </a:stretch>
        </p:blipFill>
        <p:spPr>
          <a:xfrm>
            <a:off x="4591200" y="4249441"/>
            <a:ext cx="2297616" cy="1472259"/>
          </a:xfrm>
          <a:prstGeom prst="rect">
            <a:avLst/>
          </a:prstGeom>
          <a:effectLst>
            <a:outerShdw blurRad="304800" dist="38100" dir="2700000" algn="tl" rotWithShape="0">
              <a:prstClr val="black">
                <a:alpha val="40000"/>
              </a:prstClr>
            </a:outerShdw>
          </a:effectLst>
        </p:spPr>
      </p:pic>
      <p:grpSp>
        <p:nvGrpSpPr>
          <p:cNvPr id="15" name="Group 14">
            <a:extLst>
              <a:ext uri="{FF2B5EF4-FFF2-40B4-BE49-F238E27FC236}">
                <a16:creationId xmlns:a16="http://schemas.microsoft.com/office/drawing/2014/main" id="{13BE61C5-CF28-F921-A56B-A1FF85154B20}"/>
              </a:ext>
            </a:extLst>
          </p:cNvPr>
          <p:cNvGrpSpPr/>
          <p:nvPr userDrawn="1"/>
        </p:nvGrpSpPr>
        <p:grpSpPr>
          <a:xfrm>
            <a:off x="9851142" y="1437363"/>
            <a:ext cx="2340858" cy="1828800"/>
            <a:chOff x="9851142" y="1192027"/>
            <a:chExt cx="2340858" cy="1828800"/>
          </a:xfrm>
        </p:grpSpPr>
        <p:sp>
          <p:nvSpPr>
            <p:cNvPr id="16" name="Content Placeholder 4">
              <a:extLst>
                <a:ext uri="{FF2B5EF4-FFF2-40B4-BE49-F238E27FC236}">
                  <a16:creationId xmlns:a16="http://schemas.microsoft.com/office/drawing/2014/main" id="{DD62ABB5-B423-3EA8-E624-4C945F75D0B8}"/>
                </a:ext>
              </a:extLst>
            </p:cNvPr>
            <p:cNvSpPr txBox="1">
              <a:spLocks/>
            </p:cNvSpPr>
            <p:nvPr/>
          </p:nvSpPr>
          <p:spPr>
            <a:xfrm>
              <a:off x="9851142" y="1192027"/>
              <a:ext cx="2340858" cy="1828800"/>
            </a:xfrm>
            <a:prstGeom prst="rect">
              <a:avLst/>
            </a:prstGeom>
            <a:solidFill>
              <a:schemeClr val="accent3">
                <a:lumMod val="40000"/>
                <a:lumOff val="60000"/>
              </a:schemeClr>
            </a:solidFill>
            <a:effectLst>
              <a:outerShdw blurRad="304800" dist="38100" dir="2700000" algn="t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a:latin typeface="Libre Franklin Medium" pitchFamily="2" charset="77"/>
                </a:rPr>
                <a:t>K-8 </a:t>
              </a:r>
            </a:p>
            <a:p>
              <a:pPr marL="0" indent="0">
                <a:buFont typeface="Arial" panose="020B0604020202020204" pitchFamily="34" charset="0"/>
                <a:buNone/>
              </a:pPr>
              <a:r>
                <a:rPr lang="en-US" sz="2000">
                  <a:latin typeface="Libre Franklin Medium" pitchFamily="2" charset="77"/>
                </a:rPr>
                <a:t>Resources</a:t>
              </a:r>
            </a:p>
          </p:txBody>
        </p:sp>
        <p:sp>
          <p:nvSpPr>
            <p:cNvPr id="17" name="Content Placeholder 4">
              <a:extLst>
                <a:ext uri="{FF2B5EF4-FFF2-40B4-BE49-F238E27FC236}">
                  <a16:creationId xmlns:a16="http://schemas.microsoft.com/office/drawing/2014/main" id="{126C597F-D61C-3A59-9A4B-C0EC7478F8E1}"/>
                </a:ext>
              </a:extLst>
            </p:cNvPr>
            <p:cNvSpPr txBox="1">
              <a:spLocks/>
            </p:cNvSpPr>
            <p:nvPr/>
          </p:nvSpPr>
          <p:spPr>
            <a:xfrm>
              <a:off x="11372931" y="2584539"/>
              <a:ext cx="731520" cy="320040"/>
            </a:xfrm>
            <a:prstGeom prst="rect">
              <a:avLst/>
            </a:prstGeom>
            <a:solidFill>
              <a:schemeClr val="accent1">
                <a:alpha val="76089"/>
              </a:schemeClr>
            </a:solidFill>
            <a:effectLst>
              <a:outerShdw blurRad="190500" dist="38100" dir="2700000" algn="tl" rotWithShape="0">
                <a:prstClr val="black">
                  <a:alpha val="40000"/>
                </a:prstClr>
              </a:outerShdw>
            </a:effectLst>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a:solidFill>
                    <a:schemeClr val="bg1"/>
                  </a:solidFill>
                  <a:latin typeface="Libre Franklin Medium" pitchFamily="2" charset="77"/>
                </a:rPr>
                <a:t>’24-26</a:t>
              </a:r>
            </a:p>
          </p:txBody>
        </p:sp>
      </p:grpSp>
      <p:pic>
        <p:nvPicPr>
          <p:cNvPr id="18" name="Picture 17" descr="A picture containing text&#10;&#10;Description automatically generated">
            <a:extLst>
              <a:ext uri="{FF2B5EF4-FFF2-40B4-BE49-F238E27FC236}">
                <a16:creationId xmlns:a16="http://schemas.microsoft.com/office/drawing/2014/main" id="{1610D511-7C24-962B-F572-ECD5A53E5FFD}"/>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4562615" y="1803798"/>
            <a:ext cx="2340858" cy="2340858"/>
          </a:xfrm>
          <a:prstGeom prst="rect">
            <a:avLst/>
          </a:prstGeom>
          <a:effectLst>
            <a:outerShdw blurRad="203200" dist="38100" dir="2700000" algn="tl" rotWithShape="0">
              <a:prstClr val="black">
                <a:alpha val="40000"/>
              </a:prstClr>
            </a:outerShdw>
          </a:effectLst>
        </p:spPr>
      </p:pic>
      <p:grpSp>
        <p:nvGrpSpPr>
          <p:cNvPr id="19" name="Group 4">
            <a:extLst>
              <a:ext uri="{FF2B5EF4-FFF2-40B4-BE49-F238E27FC236}">
                <a16:creationId xmlns:a16="http://schemas.microsoft.com/office/drawing/2014/main" id="{221AA6FC-1ACF-1502-D556-819E00884E9D}"/>
              </a:ext>
            </a:extLst>
          </p:cNvPr>
          <p:cNvGrpSpPr>
            <a:grpSpLocks noChangeAspect="1"/>
          </p:cNvGrpSpPr>
          <p:nvPr userDrawn="1"/>
        </p:nvGrpSpPr>
        <p:grpSpPr>
          <a:xfrm>
            <a:off x="6497402" y="3790687"/>
            <a:ext cx="3206045" cy="2378102"/>
            <a:chOff x="0" y="3"/>
            <a:chExt cx="10069851" cy="7469367"/>
          </a:xfrm>
          <a:effectLst>
            <a:outerShdw blurRad="177800" dist="38100" dir="2700000" algn="tl" rotWithShape="0">
              <a:prstClr val="black">
                <a:alpha val="40000"/>
              </a:prstClr>
            </a:outerShdw>
          </a:effectLst>
        </p:grpSpPr>
        <p:pic>
          <p:nvPicPr>
            <p:cNvPr id="20" name="Picture 5">
              <a:extLst>
                <a:ext uri="{FF2B5EF4-FFF2-40B4-BE49-F238E27FC236}">
                  <a16:creationId xmlns:a16="http://schemas.microsoft.com/office/drawing/2014/main" id="{28F1E840-C9F7-08F6-3CDC-A1B3F08E94FE}"/>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0" y="3"/>
              <a:ext cx="10069851" cy="7469367"/>
            </a:xfrm>
            <a:prstGeom prst="rect">
              <a:avLst/>
            </a:prstGeom>
          </p:spPr>
        </p:pic>
      </p:grpSp>
      <p:pic>
        <p:nvPicPr>
          <p:cNvPr id="21" name="Picture 4">
            <a:extLst>
              <a:ext uri="{FF2B5EF4-FFF2-40B4-BE49-F238E27FC236}">
                <a16:creationId xmlns:a16="http://schemas.microsoft.com/office/drawing/2014/main" id="{DE7FB240-23B8-6538-5F31-6913C9AD9672}"/>
              </a:ext>
            </a:extLst>
          </p:cNvPr>
          <p:cNvPicPr>
            <a:picLocks noChangeAspect="1"/>
          </p:cNvPicPr>
          <p:nvPr userDrawn="1"/>
        </p:nvPicPr>
        <p:blipFill rotWithShape="1">
          <a:blip r:embed="rId9" cstate="print">
            <a:extLst>
              <a:ext uri="{28A0092B-C50C-407E-A947-70E740481C1C}">
                <a14:useLocalDpi xmlns:a14="http://schemas.microsoft.com/office/drawing/2010/main"/>
              </a:ext>
            </a:extLst>
          </a:blip>
          <a:srcRect/>
          <a:stretch/>
        </p:blipFill>
        <p:spPr>
          <a:xfrm>
            <a:off x="6497402" y="1465490"/>
            <a:ext cx="3206045" cy="2232462"/>
          </a:xfrm>
          <a:prstGeom prst="rect">
            <a:avLst/>
          </a:prstGeom>
          <a:effectLst>
            <a:outerShdw blurRad="177800" dist="38100" dir="2700000" algn="tl" rotWithShape="0">
              <a:prstClr val="black">
                <a:alpha val="40000"/>
              </a:prstClr>
            </a:outerShdw>
          </a:effectLst>
        </p:spPr>
      </p:pic>
      <p:grpSp>
        <p:nvGrpSpPr>
          <p:cNvPr id="22" name="Group 21">
            <a:extLst>
              <a:ext uri="{FF2B5EF4-FFF2-40B4-BE49-F238E27FC236}">
                <a16:creationId xmlns:a16="http://schemas.microsoft.com/office/drawing/2014/main" id="{C226E09A-F1D4-6ED6-A000-E097831E92FD}"/>
              </a:ext>
            </a:extLst>
          </p:cNvPr>
          <p:cNvGrpSpPr/>
          <p:nvPr userDrawn="1"/>
        </p:nvGrpSpPr>
        <p:grpSpPr>
          <a:xfrm>
            <a:off x="9851142" y="3365513"/>
            <a:ext cx="2340858" cy="1828800"/>
            <a:chOff x="9851142" y="3068633"/>
            <a:chExt cx="2340858" cy="1828800"/>
          </a:xfrm>
        </p:grpSpPr>
        <p:sp>
          <p:nvSpPr>
            <p:cNvPr id="23" name="Content Placeholder 4">
              <a:extLst>
                <a:ext uri="{FF2B5EF4-FFF2-40B4-BE49-F238E27FC236}">
                  <a16:creationId xmlns:a16="http://schemas.microsoft.com/office/drawing/2014/main" id="{243B136C-8B08-8E4F-43E8-0E5316966A2F}"/>
                </a:ext>
              </a:extLst>
            </p:cNvPr>
            <p:cNvSpPr txBox="1">
              <a:spLocks/>
            </p:cNvSpPr>
            <p:nvPr/>
          </p:nvSpPr>
          <p:spPr>
            <a:xfrm>
              <a:off x="9851142" y="3068633"/>
              <a:ext cx="2340858" cy="1828800"/>
            </a:xfrm>
            <a:prstGeom prst="rect">
              <a:avLst/>
            </a:prstGeom>
            <a:solidFill>
              <a:schemeClr val="accent2">
                <a:lumMod val="60000"/>
                <a:lumOff val="40000"/>
              </a:schemeClr>
            </a:solidFill>
            <a:effectLst>
              <a:outerShdw blurRad="304800" dist="38100" dir="2700000" algn="t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a:latin typeface="Libre Franklin Medium" pitchFamily="2" charset="77"/>
                </a:rPr>
                <a:t>Digital Civics Resource</a:t>
              </a:r>
            </a:p>
          </p:txBody>
        </p:sp>
        <p:sp>
          <p:nvSpPr>
            <p:cNvPr id="24" name="Content Placeholder 4">
              <a:extLst>
                <a:ext uri="{FF2B5EF4-FFF2-40B4-BE49-F238E27FC236}">
                  <a16:creationId xmlns:a16="http://schemas.microsoft.com/office/drawing/2014/main" id="{581DCDAB-51D2-C9BD-026E-41CD21C7CA0A}"/>
                </a:ext>
              </a:extLst>
            </p:cNvPr>
            <p:cNvSpPr txBox="1">
              <a:spLocks/>
            </p:cNvSpPr>
            <p:nvPr/>
          </p:nvSpPr>
          <p:spPr>
            <a:xfrm>
              <a:off x="11372931" y="4546921"/>
              <a:ext cx="731520" cy="320040"/>
            </a:xfrm>
            <a:prstGeom prst="rect">
              <a:avLst/>
            </a:prstGeom>
            <a:solidFill>
              <a:schemeClr val="accent1">
                <a:alpha val="76089"/>
              </a:schemeClr>
            </a:solidFill>
            <a:effectLst>
              <a:outerShdw blurRad="190500" dist="38100" dir="2700000" algn="tl" rotWithShape="0">
                <a:prstClr val="black">
                  <a:alpha val="40000"/>
                </a:prstClr>
              </a:outerShdw>
            </a:effectLst>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a:solidFill>
                    <a:schemeClr val="bg1"/>
                  </a:solidFill>
                  <a:latin typeface="Libre Franklin Medium" pitchFamily="2" charset="77"/>
                </a:rPr>
                <a:t>’24-25</a:t>
              </a:r>
            </a:p>
          </p:txBody>
        </p:sp>
      </p:grpSp>
      <p:grpSp>
        <p:nvGrpSpPr>
          <p:cNvPr id="25" name="Group 24">
            <a:extLst>
              <a:ext uri="{FF2B5EF4-FFF2-40B4-BE49-F238E27FC236}">
                <a16:creationId xmlns:a16="http://schemas.microsoft.com/office/drawing/2014/main" id="{C744AA08-599B-24B7-311C-093415610459}"/>
              </a:ext>
            </a:extLst>
          </p:cNvPr>
          <p:cNvGrpSpPr/>
          <p:nvPr userDrawn="1"/>
        </p:nvGrpSpPr>
        <p:grpSpPr>
          <a:xfrm>
            <a:off x="9851142" y="5288943"/>
            <a:ext cx="2340858" cy="914400"/>
            <a:chOff x="9869186" y="3153521"/>
            <a:chExt cx="2340858" cy="914400"/>
          </a:xfrm>
        </p:grpSpPr>
        <p:sp>
          <p:nvSpPr>
            <p:cNvPr id="26" name="Content Placeholder 4">
              <a:extLst>
                <a:ext uri="{FF2B5EF4-FFF2-40B4-BE49-F238E27FC236}">
                  <a16:creationId xmlns:a16="http://schemas.microsoft.com/office/drawing/2014/main" id="{8B2806F7-EC44-1B60-59E6-6686F305D943}"/>
                </a:ext>
              </a:extLst>
            </p:cNvPr>
            <p:cNvSpPr txBox="1">
              <a:spLocks/>
            </p:cNvSpPr>
            <p:nvPr/>
          </p:nvSpPr>
          <p:spPr>
            <a:xfrm>
              <a:off x="9869186" y="3153521"/>
              <a:ext cx="2340858" cy="914400"/>
            </a:xfrm>
            <a:prstGeom prst="rect">
              <a:avLst/>
            </a:prstGeom>
            <a:solidFill>
              <a:schemeClr val="tx2">
                <a:lumMod val="20000"/>
                <a:lumOff val="80000"/>
              </a:schemeClr>
            </a:solidFill>
            <a:effectLst>
              <a:outerShdw blurRad="304800" dist="38100" dir="2700000" algn="t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a:latin typeface="Libre Franklin Medium" pitchFamily="2" charset="77"/>
                </a:rPr>
                <a:t>Civics Bee</a:t>
              </a:r>
            </a:p>
          </p:txBody>
        </p:sp>
        <p:sp>
          <p:nvSpPr>
            <p:cNvPr id="27" name="Content Placeholder 4">
              <a:extLst>
                <a:ext uri="{FF2B5EF4-FFF2-40B4-BE49-F238E27FC236}">
                  <a16:creationId xmlns:a16="http://schemas.microsoft.com/office/drawing/2014/main" id="{3755EA53-8DBD-AB86-F5F0-36DD6248A269}"/>
                </a:ext>
              </a:extLst>
            </p:cNvPr>
            <p:cNvSpPr txBox="1">
              <a:spLocks/>
            </p:cNvSpPr>
            <p:nvPr/>
          </p:nvSpPr>
          <p:spPr>
            <a:xfrm>
              <a:off x="11387957" y="3631633"/>
              <a:ext cx="731520" cy="320040"/>
            </a:xfrm>
            <a:prstGeom prst="rect">
              <a:avLst/>
            </a:prstGeom>
            <a:solidFill>
              <a:schemeClr val="accent1">
                <a:alpha val="76089"/>
              </a:schemeClr>
            </a:solidFill>
            <a:effectLst>
              <a:outerShdw blurRad="190500" dist="38100" dir="2700000" algn="tl" rotWithShape="0">
                <a:prstClr val="black">
                  <a:alpha val="40000"/>
                </a:prstClr>
              </a:outerShdw>
            </a:effectLst>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a:solidFill>
                    <a:schemeClr val="bg1"/>
                  </a:solidFill>
                  <a:latin typeface="Libre Franklin Medium" pitchFamily="2" charset="77"/>
                </a:rPr>
                <a:t>’24-25</a:t>
              </a:r>
            </a:p>
          </p:txBody>
        </p:sp>
      </p:grpSp>
    </p:spTree>
    <p:extLst>
      <p:ext uri="{BB962C8B-B14F-4D97-AF65-F5344CB8AC3E}">
        <p14:creationId xmlns:p14="http://schemas.microsoft.com/office/powerpoint/2010/main" val="36559853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rinciples Virtues">
    <p:bg>
      <p:bgPr>
        <a:solidFill>
          <a:schemeClr val="bg2"/>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3E22A8C2-6EE9-E148-99AE-A8F88B74E364}"/>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8" name="Footer Placeholder 4">
            <a:extLst>
              <a:ext uri="{FF2B5EF4-FFF2-40B4-BE49-F238E27FC236}">
                <a16:creationId xmlns:a16="http://schemas.microsoft.com/office/drawing/2014/main" id="{0EA80699-1C09-B94C-A164-31EE20E12CC9}"/>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3D5FC5C4-C47E-3745-8027-EA469FD9CB62}"/>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3EB4F27F-1EAF-8240-85E2-B361F6E50C8D}" type="datetime1">
              <a:rPr lang="en-US" smtClean="0"/>
              <a:t>7/23/2025</a:t>
            </a:fld>
            <a:endParaRPr lang="en-US"/>
          </a:p>
        </p:txBody>
      </p:sp>
      <p:pic>
        <p:nvPicPr>
          <p:cNvPr id="2" name="Picture 1" descr="A close up of a logo&#10;&#10;Description automatically generated">
            <a:extLst>
              <a:ext uri="{FF2B5EF4-FFF2-40B4-BE49-F238E27FC236}">
                <a16:creationId xmlns:a16="http://schemas.microsoft.com/office/drawing/2014/main" id="{D6A989DA-FAEF-C946-3725-91AE1C23D42A}"/>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pic>
        <p:nvPicPr>
          <p:cNvPr id="3" name="Picture 2" descr="Graphical user interface, text, application, email&#10;&#10;Description automatically generated">
            <a:extLst>
              <a:ext uri="{FF2B5EF4-FFF2-40B4-BE49-F238E27FC236}">
                <a16:creationId xmlns:a16="http://schemas.microsoft.com/office/drawing/2014/main" id="{4FCF12EC-3308-C9C5-1CFD-84680D39AF43}"/>
              </a:ext>
            </a:extLst>
          </p:cNvPr>
          <p:cNvPicPr>
            <a:picLocks noChangeAspect="1"/>
          </p:cNvPicPr>
          <p:nvPr userDrawn="1"/>
        </p:nvPicPr>
        <p:blipFill>
          <a:blip r:embed="rId3"/>
          <a:stretch>
            <a:fillRect/>
          </a:stretch>
        </p:blipFill>
        <p:spPr>
          <a:xfrm rot="21300000">
            <a:off x="402927" y="212458"/>
            <a:ext cx="8273161" cy="5029200"/>
          </a:xfrm>
          <a:prstGeom prst="rect">
            <a:avLst/>
          </a:prstGeom>
          <a:effectLst>
            <a:outerShdw blurRad="304800" dist="38100" dir="2700000" algn="tl" rotWithShape="0">
              <a:prstClr val="black">
                <a:alpha val="40000"/>
              </a:prstClr>
            </a:outerShdw>
          </a:effectLst>
        </p:spPr>
      </p:pic>
      <p:pic>
        <p:nvPicPr>
          <p:cNvPr id="5" name="Picture 4" descr="Timeline&#10;&#10;Description automatically generated">
            <a:extLst>
              <a:ext uri="{FF2B5EF4-FFF2-40B4-BE49-F238E27FC236}">
                <a16:creationId xmlns:a16="http://schemas.microsoft.com/office/drawing/2014/main" id="{BD567B6B-405A-3478-00B7-D7ADE8F40023}"/>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rot="21300000">
            <a:off x="3801434" y="1616257"/>
            <a:ext cx="8271231" cy="5029200"/>
          </a:xfrm>
          <a:prstGeom prst="rect">
            <a:avLst/>
          </a:prstGeom>
          <a:effectLst>
            <a:outerShdw blurRad="304800" dist="38100" dir="2700000" algn="tl" rotWithShape="0">
              <a:prstClr val="black">
                <a:alpha val="40000"/>
              </a:prstClr>
            </a:outerShdw>
          </a:effectLst>
        </p:spPr>
      </p:pic>
    </p:spTree>
    <p:extLst>
      <p:ext uri="{BB962C8B-B14F-4D97-AF65-F5344CB8AC3E}">
        <p14:creationId xmlns:p14="http://schemas.microsoft.com/office/powerpoint/2010/main" val="7164873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ivic Virtue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D3D841C-1740-082E-39E7-B2F121069E23}"/>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B03E2E50-4157-5697-F139-79657A7FD03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3EB5A763-820B-2079-8026-C59C5A13CAE2}"/>
              </a:ext>
            </a:extLst>
          </p:cNvPr>
          <p:cNvSpPr>
            <a:spLocks noGrp="1"/>
          </p:cNvSpPr>
          <p:nvPr>
            <p:ph type="dt" sz="half" idx="12"/>
          </p:nvPr>
        </p:nvSpPr>
        <p:spPr/>
        <p:txBody>
          <a:bodyPr/>
          <a:lstStyle/>
          <a:p>
            <a:fld id="{A28E5BD1-723F-5743-815C-AA13F68B6F1E}" type="datetime1">
              <a:rPr lang="en-US" smtClean="0"/>
              <a:t>7/23/2025</a:t>
            </a:fld>
            <a:endParaRPr lang="en-US"/>
          </a:p>
        </p:txBody>
      </p:sp>
      <p:pic>
        <p:nvPicPr>
          <p:cNvPr id="6" name="Picture 5" descr="Graphical user interface, text, application, email&#10;&#10;Description automatically generated">
            <a:extLst>
              <a:ext uri="{FF2B5EF4-FFF2-40B4-BE49-F238E27FC236}">
                <a16:creationId xmlns:a16="http://schemas.microsoft.com/office/drawing/2014/main" id="{E4DCA103-1205-A8BC-66BE-5CFB2F9FFF5A}"/>
              </a:ext>
            </a:extLst>
          </p:cNvPr>
          <p:cNvPicPr>
            <a:picLocks noChangeAspect="1"/>
          </p:cNvPicPr>
          <p:nvPr userDrawn="1"/>
        </p:nvPicPr>
        <p:blipFill>
          <a:blip r:embed="rId2"/>
          <a:stretch>
            <a:fillRect/>
          </a:stretch>
        </p:blipFill>
        <p:spPr>
          <a:xfrm>
            <a:off x="-115598" y="-39315"/>
            <a:ext cx="12423196" cy="6936630"/>
          </a:xfrm>
          <a:prstGeom prst="rect">
            <a:avLst/>
          </a:prstGeom>
          <a:effectLst>
            <a:outerShdw blurRad="304800" dist="38100" dir="2700000" algn="tl" rotWithShape="0">
              <a:prstClr val="black">
                <a:alpha val="40000"/>
              </a:prstClr>
            </a:outerShdw>
          </a:effectLst>
        </p:spPr>
      </p:pic>
    </p:spTree>
    <p:extLst>
      <p:ext uri="{BB962C8B-B14F-4D97-AF65-F5344CB8AC3E}">
        <p14:creationId xmlns:p14="http://schemas.microsoft.com/office/powerpoint/2010/main" val="4231170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ounding Principle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EE2313B-A0B5-68E8-6970-53CD173F8BD8}"/>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0B5923B4-EB9C-A6E9-0F92-3CE9C2F10FBC}"/>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59276EAE-F93D-0F23-2D87-FDC0284E983C}"/>
              </a:ext>
            </a:extLst>
          </p:cNvPr>
          <p:cNvSpPr>
            <a:spLocks noGrp="1"/>
          </p:cNvSpPr>
          <p:nvPr>
            <p:ph type="dt" sz="half" idx="12"/>
          </p:nvPr>
        </p:nvSpPr>
        <p:spPr/>
        <p:txBody>
          <a:bodyPr/>
          <a:lstStyle/>
          <a:p>
            <a:fld id="{A28E5BD1-723F-5743-815C-AA13F68B6F1E}" type="datetime1">
              <a:rPr lang="en-US" smtClean="0"/>
              <a:t>7/23/2025</a:t>
            </a:fld>
            <a:endParaRPr lang="en-US"/>
          </a:p>
        </p:txBody>
      </p:sp>
      <p:pic>
        <p:nvPicPr>
          <p:cNvPr id="6" name="Picture 5" descr="Timeline&#10;&#10;Description automatically generated">
            <a:extLst>
              <a:ext uri="{FF2B5EF4-FFF2-40B4-BE49-F238E27FC236}">
                <a16:creationId xmlns:a16="http://schemas.microsoft.com/office/drawing/2014/main" id="{2A115EA1-2EB1-E587-A253-CBA1DA562915}"/>
              </a:ext>
            </a:extLst>
          </p:cNvPr>
          <p:cNvPicPr>
            <a:picLocks noChangeAspect="1"/>
          </p:cNvPicPr>
          <p:nvPr userDrawn="1"/>
        </p:nvPicPr>
        <p:blipFill>
          <a:blip r:embed="rId2"/>
          <a:stretch>
            <a:fillRect/>
          </a:stretch>
        </p:blipFill>
        <p:spPr>
          <a:xfrm>
            <a:off x="-46617" y="-1597"/>
            <a:ext cx="12285233" cy="6859597"/>
          </a:xfrm>
          <a:prstGeom prst="rect">
            <a:avLst/>
          </a:prstGeom>
          <a:effectLst>
            <a:outerShdw blurRad="304800" dist="38100" dir="2700000" algn="tl" rotWithShape="0">
              <a:prstClr val="black">
                <a:alpha val="40000"/>
              </a:prstClr>
            </a:outerShdw>
          </a:effectLst>
        </p:spPr>
      </p:pic>
    </p:spTree>
    <p:extLst>
      <p:ext uri="{BB962C8B-B14F-4D97-AF65-F5344CB8AC3E}">
        <p14:creationId xmlns:p14="http://schemas.microsoft.com/office/powerpoint/2010/main" val="27359770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Logo Sc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EFCD28-87F5-1F49-8D4B-24024A2B2E7F}"/>
              </a:ext>
            </a:extLst>
          </p:cNvPr>
          <p:cNvPicPr>
            <a:picLocks noChangeAspect="1"/>
          </p:cNvPicPr>
          <p:nvPr userDrawn="1"/>
        </p:nvPicPr>
        <p:blipFill>
          <a:blip r:embed="rId3"/>
          <a:stretch>
            <a:fillRect/>
          </a:stretch>
        </p:blipFill>
        <p:spPr>
          <a:xfrm>
            <a:off x="1690871" y="2199155"/>
            <a:ext cx="8810258" cy="2928141"/>
          </a:xfrm>
          <a:prstGeom prst="rect">
            <a:avLst/>
          </a:prstGeom>
        </p:spPr>
      </p:pic>
    </p:spTree>
    <p:extLst>
      <p:ext uri="{BB962C8B-B14F-4D97-AF65-F5344CB8AC3E}">
        <p14:creationId xmlns:p14="http://schemas.microsoft.com/office/powerpoint/2010/main" val="173629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3903E-62F2-7343-97F6-95E6400D7C51}"/>
              </a:ext>
            </a:extLst>
          </p:cNvPr>
          <p:cNvSpPr>
            <a:spLocks noGrp="1"/>
          </p:cNvSpPr>
          <p:nvPr>
            <p:ph type="title"/>
          </p:nvPr>
        </p:nvSpPr>
        <p:spPr/>
        <p:txBody>
          <a:bodyPr/>
          <a:lstStyle/>
          <a:p>
            <a:r>
              <a:rPr lang="en-US"/>
              <a:t>Click to edit Master title style</a:t>
            </a:r>
          </a:p>
        </p:txBody>
      </p:sp>
      <p:sp>
        <p:nvSpPr>
          <p:cNvPr id="8" name="Slide Number Placeholder 5">
            <a:extLst>
              <a:ext uri="{FF2B5EF4-FFF2-40B4-BE49-F238E27FC236}">
                <a16:creationId xmlns:a16="http://schemas.microsoft.com/office/drawing/2014/main" id="{B9D01F15-F625-BF48-AD8F-3ACE184A4369}"/>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0" name="Footer Placeholder 4">
            <a:extLst>
              <a:ext uri="{FF2B5EF4-FFF2-40B4-BE49-F238E27FC236}">
                <a16:creationId xmlns:a16="http://schemas.microsoft.com/office/drawing/2014/main" id="{C7CC4EFE-18B7-2D4B-AA77-814EC75AA41E}"/>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4" name="Date Placeholder 3">
            <a:extLst>
              <a:ext uri="{FF2B5EF4-FFF2-40B4-BE49-F238E27FC236}">
                <a16:creationId xmlns:a16="http://schemas.microsoft.com/office/drawing/2014/main" id="{C9042218-CCD5-0F41-B977-05E25FC8A81B}"/>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62F0761D-F2A8-434C-9DD3-553D9DA10A98}" type="datetime1">
              <a:rPr lang="en-US" smtClean="0"/>
              <a:t>7/23/2025</a:t>
            </a:fld>
            <a:endParaRPr lang="en-US"/>
          </a:p>
        </p:txBody>
      </p:sp>
      <p:pic>
        <p:nvPicPr>
          <p:cNvPr id="4" name="Picture 3">
            <a:extLst>
              <a:ext uri="{FF2B5EF4-FFF2-40B4-BE49-F238E27FC236}">
                <a16:creationId xmlns:a16="http://schemas.microsoft.com/office/drawing/2014/main" id="{F17C588B-B09B-9510-E995-2F2B4BC0A6B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25176408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Welcome sc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B039D7-F0C3-274C-8402-F160EFCEE618}"/>
              </a:ext>
            </a:extLst>
          </p:cNvPr>
          <p:cNvSpPr txBox="1"/>
          <p:nvPr userDrawn="1"/>
        </p:nvSpPr>
        <p:spPr>
          <a:xfrm>
            <a:off x="2201390" y="1828116"/>
            <a:ext cx="7518400" cy="1200329"/>
          </a:xfrm>
          <a:prstGeom prst="rect">
            <a:avLst/>
          </a:prstGeom>
          <a:noFill/>
        </p:spPr>
        <p:txBody>
          <a:bodyPr wrap="square" rtlCol="0">
            <a:spAutoFit/>
          </a:bodyPr>
          <a:lstStyle/>
          <a:p>
            <a:pPr algn="ctr"/>
            <a:r>
              <a:rPr lang="en-US" sz="7200" b="1">
                <a:solidFill>
                  <a:srgbClr val="FF8300"/>
                </a:solidFill>
                <a:latin typeface="Libre Franklin" pitchFamily="2" charset="77"/>
              </a:rPr>
              <a:t>Welcome!</a:t>
            </a:r>
          </a:p>
        </p:txBody>
      </p:sp>
      <p:pic>
        <p:nvPicPr>
          <p:cNvPr id="4" name="Picture 3">
            <a:extLst>
              <a:ext uri="{FF2B5EF4-FFF2-40B4-BE49-F238E27FC236}">
                <a16:creationId xmlns:a16="http://schemas.microsoft.com/office/drawing/2014/main" id="{8F673EB2-B311-8E43-BBD9-928C3661D47F}"/>
              </a:ext>
            </a:extLst>
          </p:cNvPr>
          <p:cNvPicPr>
            <a:picLocks noChangeAspect="1"/>
          </p:cNvPicPr>
          <p:nvPr userDrawn="1"/>
        </p:nvPicPr>
        <p:blipFill>
          <a:blip r:embed="rId3"/>
          <a:stretch>
            <a:fillRect/>
          </a:stretch>
        </p:blipFill>
        <p:spPr>
          <a:xfrm rot="555489">
            <a:off x="2518293" y="0"/>
            <a:ext cx="6858000" cy="6858000"/>
          </a:xfrm>
          <a:prstGeom prst="rect">
            <a:avLst/>
          </a:prstGeom>
        </p:spPr>
      </p:pic>
      <p:pic>
        <p:nvPicPr>
          <p:cNvPr id="3" name="Picture 2">
            <a:extLst>
              <a:ext uri="{FF2B5EF4-FFF2-40B4-BE49-F238E27FC236}">
                <a16:creationId xmlns:a16="http://schemas.microsoft.com/office/drawing/2014/main" id="{6D07E18F-6D68-C94F-895C-9E962F1FF30A}"/>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054780" y="4504861"/>
            <a:ext cx="4165219" cy="1384335"/>
          </a:xfrm>
          <a:prstGeom prst="rect">
            <a:avLst/>
          </a:prstGeom>
        </p:spPr>
      </p:pic>
    </p:spTree>
    <p:extLst>
      <p:ext uri="{BB962C8B-B14F-4D97-AF65-F5344CB8AC3E}">
        <p14:creationId xmlns:p14="http://schemas.microsoft.com/office/powerpoint/2010/main" val="37675159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hank you sc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B039D7-F0C3-274C-8402-F160EFCEE618}"/>
              </a:ext>
            </a:extLst>
          </p:cNvPr>
          <p:cNvSpPr txBox="1"/>
          <p:nvPr userDrawn="1"/>
        </p:nvSpPr>
        <p:spPr>
          <a:xfrm>
            <a:off x="2201390" y="1828116"/>
            <a:ext cx="7518400" cy="1200329"/>
          </a:xfrm>
          <a:prstGeom prst="rect">
            <a:avLst/>
          </a:prstGeom>
          <a:noFill/>
        </p:spPr>
        <p:txBody>
          <a:bodyPr wrap="square" rtlCol="0">
            <a:spAutoFit/>
          </a:bodyPr>
          <a:lstStyle/>
          <a:p>
            <a:pPr algn="ctr"/>
            <a:r>
              <a:rPr lang="en-US" sz="7200" b="1">
                <a:solidFill>
                  <a:srgbClr val="FF8300"/>
                </a:solidFill>
                <a:latin typeface="Libre Franklin" pitchFamily="2" charset="77"/>
              </a:rPr>
              <a:t>Thank You!</a:t>
            </a:r>
          </a:p>
        </p:txBody>
      </p:sp>
      <p:pic>
        <p:nvPicPr>
          <p:cNvPr id="3" name="Picture 2">
            <a:extLst>
              <a:ext uri="{FF2B5EF4-FFF2-40B4-BE49-F238E27FC236}">
                <a16:creationId xmlns:a16="http://schemas.microsoft.com/office/drawing/2014/main" id="{6D07E18F-6D68-C94F-895C-9E962F1FF30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054780" y="4504861"/>
            <a:ext cx="4165219" cy="1384335"/>
          </a:xfrm>
          <a:prstGeom prst="rect">
            <a:avLst/>
          </a:prstGeom>
        </p:spPr>
      </p:pic>
      <p:pic>
        <p:nvPicPr>
          <p:cNvPr id="4" name="Picture 3">
            <a:extLst>
              <a:ext uri="{FF2B5EF4-FFF2-40B4-BE49-F238E27FC236}">
                <a16:creationId xmlns:a16="http://schemas.microsoft.com/office/drawing/2014/main" id="{8F673EB2-B311-8E43-BBD9-928C3661D47F}"/>
              </a:ext>
            </a:extLst>
          </p:cNvPr>
          <p:cNvPicPr>
            <a:picLocks noChangeAspect="1"/>
          </p:cNvPicPr>
          <p:nvPr userDrawn="1"/>
        </p:nvPicPr>
        <p:blipFill>
          <a:blip r:embed="rId4"/>
          <a:stretch>
            <a:fillRect/>
          </a:stretch>
        </p:blipFill>
        <p:spPr>
          <a:xfrm rot="555489">
            <a:off x="2708390" y="158269"/>
            <a:ext cx="6858000" cy="6858000"/>
          </a:xfrm>
          <a:prstGeom prst="rect">
            <a:avLst/>
          </a:prstGeom>
        </p:spPr>
      </p:pic>
    </p:spTree>
    <p:extLst>
      <p:ext uri="{BB962C8B-B14F-4D97-AF65-F5344CB8AC3E}">
        <p14:creationId xmlns:p14="http://schemas.microsoft.com/office/powerpoint/2010/main" val="38069072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er Journey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0628F2D-2AEC-8355-2830-42D5F8EB06F5}"/>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7C4CAFBC-5C0E-E673-284E-874939833E59}"/>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D69DC3FC-92BE-3245-C37A-CEC6F11FD0CA}"/>
              </a:ext>
            </a:extLst>
          </p:cNvPr>
          <p:cNvSpPr>
            <a:spLocks noGrp="1"/>
          </p:cNvSpPr>
          <p:nvPr>
            <p:ph type="dt" sz="half" idx="12"/>
          </p:nvPr>
        </p:nvSpPr>
        <p:spPr/>
        <p:txBody>
          <a:bodyPr/>
          <a:lstStyle/>
          <a:p>
            <a:fld id="{A28E5BD1-723F-5743-815C-AA13F68B6F1E}" type="datetime1">
              <a:rPr lang="en-US" smtClean="0"/>
              <a:t>7/23/2025</a:t>
            </a:fld>
            <a:endParaRPr lang="en-US"/>
          </a:p>
        </p:txBody>
      </p:sp>
      <p:sp>
        <p:nvSpPr>
          <p:cNvPr id="6" name="Rectangle 5">
            <a:extLst>
              <a:ext uri="{FF2B5EF4-FFF2-40B4-BE49-F238E27FC236}">
                <a16:creationId xmlns:a16="http://schemas.microsoft.com/office/drawing/2014/main" id="{C3546048-3489-559E-DFB0-ADA927044F9B}"/>
              </a:ext>
            </a:extLst>
          </p:cNvPr>
          <p:cNvSpPr/>
          <p:nvPr userDrawn="1"/>
        </p:nvSpPr>
        <p:spPr>
          <a:xfrm>
            <a:off x="4469811" y="508659"/>
            <a:ext cx="5789006" cy="5912366"/>
          </a:xfrm>
          <a:prstGeom prst="rect">
            <a:avLst/>
          </a:prstGeom>
          <a:gradFill flip="none" rotWithShape="1">
            <a:gsLst>
              <a:gs pos="0">
                <a:schemeClr val="tx2"/>
              </a:gs>
              <a:gs pos="10000">
                <a:schemeClr val="accent6">
                  <a:lumMod val="45000"/>
                  <a:lumOff val="55000"/>
                </a:schemeClr>
              </a:gs>
              <a:gs pos="100000">
                <a:schemeClr val="bg2"/>
              </a:gs>
            </a:gsLst>
            <a:lin ang="5400000" scaled="1"/>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Libre Franklin" pitchFamily="2" charset="77"/>
              </a:rPr>
              <a:t>Learning Experiences</a:t>
            </a: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p:txBody>
      </p:sp>
      <p:sp>
        <p:nvSpPr>
          <p:cNvPr id="7" name="Rectangle 6">
            <a:extLst>
              <a:ext uri="{FF2B5EF4-FFF2-40B4-BE49-F238E27FC236}">
                <a16:creationId xmlns:a16="http://schemas.microsoft.com/office/drawing/2014/main" id="{2AFA5447-DD2B-04ED-C054-6E2A3A5F0B2B}"/>
              </a:ext>
            </a:extLst>
          </p:cNvPr>
          <p:cNvSpPr/>
          <p:nvPr userDrawn="1"/>
        </p:nvSpPr>
        <p:spPr>
          <a:xfrm rot="16200000">
            <a:off x="4564990" y="-1188143"/>
            <a:ext cx="3703394" cy="10011449"/>
          </a:xfrm>
          <a:prstGeom prst="rect">
            <a:avLst/>
          </a:prstGeom>
          <a:gradFill flip="none" rotWithShape="1">
            <a:gsLst>
              <a:gs pos="0">
                <a:schemeClr val="tx2"/>
              </a:gs>
              <a:gs pos="11000">
                <a:schemeClr val="accent6">
                  <a:lumMod val="45000"/>
                  <a:lumOff val="55000"/>
                </a:schemeClr>
              </a:gs>
              <a:gs pos="100000">
                <a:schemeClr val="bg2"/>
              </a:gs>
            </a:gsLst>
            <a:lin ang="5400000" scaled="1"/>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Libre Franklin" pitchFamily="2" charset="77"/>
              </a:rPr>
              <a:t>Original Content</a:t>
            </a: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r>
              <a:rPr lang="en-US" b="1">
                <a:latin typeface="Libre Franklin" pitchFamily="2" charset="77"/>
              </a:rPr>
              <a:t>t</a:t>
            </a: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p:txBody>
      </p:sp>
      <p:sp>
        <p:nvSpPr>
          <p:cNvPr id="8" name="Rectangle 7">
            <a:extLst>
              <a:ext uri="{FF2B5EF4-FFF2-40B4-BE49-F238E27FC236}">
                <a16:creationId xmlns:a16="http://schemas.microsoft.com/office/drawing/2014/main" id="{0746F03F-13B8-1F44-A3DB-939318A193EE}"/>
              </a:ext>
            </a:extLst>
          </p:cNvPr>
          <p:cNvSpPr/>
          <p:nvPr userDrawn="1"/>
        </p:nvSpPr>
        <p:spPr>
          <a:xfrm>
            <a:off x="9624780" y="2855457"/>
            <a:ext cx="1797630" cy="1939781"/>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same</a:t>
            </a:r>
          </a:p>
        </p:txBody>
      </p:sp>
      <p:sp>
        <p:nvSpPr>
          <p:cNvPr id="9" name="Freeform 8">
            <a:extLst>
              <a:ext uri="{FF2B5EF4-FFF2-40B4-BE49-F238E27FC236}">
                <a16:creationId xmlns:a16="http://schemas.microsoft.com/office/drawing/2014/main" id="{15F5D7AC-0843-49B4-78A2-C00184224D16}"/>
              </a:ext>
            </a:extLst>
          </p:cNvPr>
          <p:cNvSpPr/>
          <p:nvPr userDrawn="1"/>
        </p:nvSpPr>
        <p:spPr>
          <a:xfrm rot="5400000">
            <a:off x="7644840" y="2586171"/>
            <a:ext cx="1939779" cy="2478359"/>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607E26EC-C6B4-96A6-6039-EDAFFB39A99F}"/>
              </a:ext>
            </a:extLst>
          </p:cNvPr>
          <p:cNvSpPr/>
          <p:nvPr userDrawn="1"/>
        </p:nvSpPr>
        <p:spPr>
          <a:xfrm rot="5400000">
            <a:off x="5484474" y="2559273"/>
            <a:ext cx="1940050" cy="2532743"/>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5D3AB6D5-55E9-48C1-013F-F8A77BE9A422}"/>
              </a:ext>
            </a:extLst>
          </p:cNvPr>
          <p:cNvSpPr/>
          <p:nvPr userDrawn="1"/>
        </p:nvSpPr>
        <p:spPr>
          <a:xfrm rot="5400000">
            <a:off x="3302562" y="2616746"/>
            <a:ext cx="1939782" cy="2417221"/>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502180-4C70-8976-A75A-ADEC56FA2A52}"/>
              </a:ext>
            </a:extLst>
          </p:cNvPr>
          <p:cNvSpPr txBox="1"/>
          <p:nvPr userDrawn="1"/>
        </p:nvSpPr>
        <p:spPr>
          <a:xfrm>
            <a:off x="5557345" y="3767582"/>
            <a:ext cx="1794307" cy="523220"/>
          </a:xfrm>
          <a:prstGeom prst="rect">
            <a:avLst/>
          </a:prstGeom>
          <a:noFill/>
        </p:spPr>
        <p:txBody>
          <a:bodyPr wrap="square" rtlCol="0">
            <a:spAutoFit/>
          </a:bodyPr>
          <a:lstStyle/>
          <a:p>
            <a:pPr algn="ctr"/>
            <a:r>
              <a:rPr lang="en-US" sz="1200">
                <a:solidFill>
                  <a:srgbClr val="FF8300"/>
                </a:solidFill>
                <a:latin typeface="Libre Franklin" pitchFamily="2" charset="77"/>
              </a:rPr>
              <a:t>Level 2: </a:t>
            </a:r>
            <a:r>
              <a:rPr lang="en-US" sz="1600" b="1" spc="300">
                <a:solidFill>
                  <a:srgbClr val="FF8300"/>
                </a:solidFill>
                <a:latin typeface="Libre Franklin" pitchFamily="2" charset="77"/>
              </a:rPr>
              <a:t>ASSOCIATE</a:t>
            </a:r>
          </a:p>
        </p:txBody>
      </p:sp>
      <p:sp>
        <p:nvSpPr>
          <p:cNvPr id="13" name="TextBox 12">
            <a:extLst>
              <a:ext uri="{FF2B5EF4-FFF2-40B4-BE49-F238E27FC236}">
                <a16:creationId xmlns:a16="http://schemas.microsoft.com/office/drawing/2014/main" id="{BCF1F80E-5AAF-F4EF-D4CB-B2F7620610EE}"/>
              </a:ext>
            </a:extLst>
          </p:cNvPr>
          <p:cNvSpPr txBox="1"/>
          <p:nvPr userDrawn="1"/>
        </p:nvSpPr>
        <p:spPr>
          <a:xfrm>
            <a:off x="7631566" y="3766731"/>
            <a:ext cx="2010008" cy="523220"/>
          </a:xfrm>
          <a:prstGeom prst="rect">
            <a:avLst/>
          </a:prstGeom>
          <a:noFill/>
        </p:spPr>
        <p:txBody>
          <a:bodyPr wrap="square" rtlCol="0">
            <a:spAutoFit/>
          </a:bodyPr>
          <a:lstStyle/>
          <a:p>
            <a:pPr algn="ctr"/>
            <a:r>
              <a:rPr lang="en-US" sz="1200">
                <a:solidFill>
                  <a:srgbClr val="FF8300"/>
                </a:solidFill>
                <a:latin typeface="Libre Franklin" pitchFamily="2" charset="77"/>
              </a:rPr>
              <a:t>Level 3: </a:t>
            </a:r>
            <a:r>
              <a:rPr lang="en-US" sz="1600" b="1" spc="300">
                <a:solidFill>
                  <a:srgbClr val="FF8300"/>
                </a:solidFill>
                <a:latin typeface="Libre Franklin" pitchFamily="2" charset="77"/>
              </a:rPr>
              <a:t>COMMUNITY</a:t>
            </a:r>
          </a:p>
        </p:txBody>
      </p:sp>
      <p:sp>
        <p:nvSpPr>
          <p:cNvPr id="14" name="TextBox 13">
            <a:extLst>
              <a:ext uri="{FF2B5EF4-FFF2-40B4-BE49-F238E27FC236}">
                <a16:creationId xmlns:a16="http://schemas.microsoft.com/office/drawing/2014/main" id="{A12CBF20-B1C3-DAAE-8053-BD4F70BF76CA}"/>
              </a:ext>
            </a:extLst>
          </p:cNvPr>
          <p:cNvSpPr txBox="1"/>
          <p:nvPr userDrawn="1"/>
        </p:nvSpPr>
        <p:spPr>
          <a:xfrm>
            <a:off x="9743942" y="3768725"/>
            <a:ext cx="1529334" cy="523220"/>
          </a:xfrm>
          <a:prstGeom prst="rect">
            <a:avLst/>
          </a:prstGeom>
          <a:noFill/>
        </p:spPr>
        <p:txBody>
          <a:bodyPr wrap="square" rtlCol="0">
            <a:spAutoFit/>
          </a:bodyPr>
          <a:lstStyle/>
          <a:p>
            <a:pPr algn="ctr"/>
            <a:r>
              <a:rPr lang="en-US" sz="1200">
                <a:solidFill>
                  <a:srgbClr val="FF8300"/>
                </a:solidFill>
                <a:latin typeface="Libre Franklin" pitchFamily="2" charset="77"/>
                <a:cs typeface="Lao MN" panose="02020600050405020304" pitchFamily="18" charset="0"/>
              </a:rPr>
              <a:t>Level 4: </a:t>
            </a:r>
            <a:r>
              <a:rPr lang="en-US" sz="1600" b="1" spc="300">
                <a:solidFill>
                  <a:srgbClr val="FF8300"/>
                </a:solidFill>
                <a:latin typeface="Libre Franklin" pitchFamily="2" charset="77"/>
              </a:rPr>
              <a:t>MASTER</a:t>
            </a:r>
          </a:p>
        </p:txBody>
      </p:sp>
      <p:pic>
        <p:nvPicPr>
          <p:cNvPr id="15" name="Picture 14">
            <a:extLst>
              <a:ext uri="{FF2B5EF4-FFF2-40B4-BE49-F238E27FC236}">
                <a16:creationId xmlns:a16="http://schemas.microsoft.com/office/drawing/2014/main" id="{47063C24-493C-9484-142B-53B82D69E3AA}"/>
              </a:ext>
            </a:extLst>
          </p:cNvPr>
          <p:cNvPicPr>
            <a:picLocks noChangeAspect="1"/>
          </p:cNvPicPr>
          <p:nvPr userDrawn="1"/>
        </p:nvPicPr>
        <p:blipFill>
          <a:blip r:embed="rId2"/>
          <a:stretch>
            <a:fillRect/>
          </a:stretch>
        </p:blipFill>
        <p:spPr>
          <a:xfrm>
            <a:off x="6002176" y="3082544"/>
            <a:ext cx="873838" cy="685916"/>
          </a:xfrm>
          <a:prstGeom prst="rect">
            <a:avLst/>
          </a:prstGeom>
        </p:spPr>
      </p:pic>
      <p:pic>
        <p:nvPicPr>
          <p:cNvPr id="16" name="Picture 15">
            <a:extLst>
              <a:ext uri="{FF2B5EF4-FFF2-40B4-BE49-F238E27FC236}">
                <a16:creationId xmlns:a16="http://schemas.microsoft.com/office/drawing/2014/main" id="{2D592550-20CF-574F-5E74-77F0CCCCEC05}"/>
              </a:ext>
            </a:extLst>
          </p:cNvPr>
          <p:cNvPicPr>
            <a:picLocks noChangeAspect="1"/>
          </p:cNvPicPr>
          <p:nvPr userDrawn="1"/>
        </p:nvPicPr>
        <p:blipFill>
          <a:blip r:embed="rId3"/>
          <a:stretch>
            <a:fillRect/>
          </a:stretch>
        </p:blipFill>
        <p:spPr>
          <a:xfrm>
            <a:off x="10211324" y="3025360"/>
            <a:ext cx="594571" cy="719744"/>
          </a:xfrm>
          <a:prstGeom prst="rect">
            <a:avLst/>
          </a:prstGeom>
        </p:spPr>
      </p:pic>
      <p:pic>
        <p:nvPicPr>
          <p:cNvPr id="17" name="Picture 16">
            <a:extLst>
              <a:ext uri="{FF2B5EF4-FFF2-40B4-BE49-F238E27FC236}">
                <a16:creationId xmlns:a16="http://schemas.microsoft.com/office/drawing/2014/main" id="{BD6A26A3-CEE1-BA1F-3E23-91FEE72EE3BD}"/>
              </a:ext>
            </a:extLst>
          </p:cNvPr>
          <p:cNvPicPr>
            <a:picLocks noChangeAspect="1"/>
          </p:cNvPicPr>
          <p:nvPr userDrawn="1"/>
        </p:nvPicPr>
        <p:blipFill>
          <a:blip r:embed="rId4"/>
          <a:stretch>
            <a:fillRect/>
          </a:stretch>
        </p:blipFill>
        <p:spPr>
          <a:xfrm>
            <a:off x="8169212" y="3002212"/>
            <a:ext cx="879660" cy="762372"/>
          </a:xfrm>
          <a:prstGeom prst="rect">
            <a:avLst/>
          </a:prstGeom>
        </p:spPr>
      </p:pic>
      <p:sp>
        <p:nvSpPr>
          <p:cNvPr id="18" name="Rounded Rectangle 4">
            <a:extLst>
              <a:ext uri="{FF2B5EF4-FFF2-40B4-BE49-F238E27FC236}">
                <a16:creationId xmlns:a16="http://schemas.microsoft.com/office/drawing/2014/main" id="{E54CB5D2-D4B2-9131-8B89-D929BDBDDF69}"/>
              </a:ext>
            </a:extLst>
          </p:cNvPr>
          <p:cNvSpPr txBox="1"/>
          <p:nvPr userDrawn="1"/>
        </p:nvSpPr>
        <p:spPr>
          <a:xfrm>
            <a:off x="5441957" y="4103430"/>
            <a:ext cx="1989270"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lnSpc>
                <a:spcPts val="2520"/>
              </a:lnSpc>
              <a:spcBef>
                <a:spcPct val="0"/>
              </a:spcBef>
            </a:pPr>
            <a:r>
              <a:rPr lang="en-US" sz="1200" i="1">
                <a:solidFill>
                  <a:srgbClr val="4D4D4C"/>
                </a:solidFill>
                <a:latin typeface="TeXGyreSchola" pitchFamily="2" charset="77"/>
              </a:rPr>
              <a:t>Digital Participant</a:t>
            </a:r>
          </a:p>
        </p:txBody>
      </p:sp>
      <p:sp>
        <p:nvSpPr>
          <p:cNvPr id="19" name="Rounded Rectangle 4">
            <a:extLst>
              <a:ext uri="{FF2B5EF4-FFF2-40B4-BE49-F238E27FC236}">
                <a16:creationId xmlns:a16="http://schemas.microsoft.com/office/drawing/2014/main" id="{86EB3E20-6F0C-6E25-C380-9C127D44FCF6}"/>
              </a:ext>
            </a:extLst>
          </p:cNvPr>
          <p:cNvSpPr txBox="1"/>
          <p:nvPr userDrawn="1"/>
        </p:nvSpPr>
        <p:spPr>
          <a:xfrm>
            <a:off x="7533595" y="4186732"/>
            <a:ext cx="2171342"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200" i="1">
                <a:solidFill>
                  <a:srgbClr val="4D4D4C"/>
                </a:solidFill>
                <a:latin typeface="TeXGyreSchola" pitchFamily="2" charset="77"/>
              </a:rPr>
              <a:t>In-person Participant</a:t>
            </a:r>
          </a:p>
        </p:txBody>
      </p:sp>
      <p:sp>
        <p:nvSpPr>
          <p:cNvPr id="20" name="Rounded Rectangle 4">
            <a:extLst>
              <a:ext uri="{FF2B5EF4-FFF2-40B4-BE49-F238E27FC236}">
                <a16:creationId xmlns:a16="http://schemas.microsoft.com/office/drawing/2014/main" id="{7B11F2B1-CD89-B317-96E9-93041C8EF4B0}"/>
              </a:ext>
            </a:extLst>
          </p:cNvPr>
          <p:cNvSpPr txBox="1"/>
          <p:nvPr userDrawn="1"/>
        </p:nvSpPr>
        <p:spPr>
          <a:xfrm>
            <a:off x="9945426" y="4166918"/>
            <a:ext cx="1168217"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200" i="1">
                <a:solidFill>
                  <a:srgbClr val="4D4D4C"/>
                </a:solidFill>
                <a:latin typeface="TeXGyreSchola" pitchFamily="2" charset="77"/>
              </a:rPr>
              <a:t>Mentor &amp; Co-creator</a:t>
            </a:r>
          </a:p>
        </p:txBody>
      </p:sp>
      <p:sp>
        <p:nvSpPr>
          <p:cNvPr id="21" name="Rectangle 20">
            <a:extLst>
              <a:ext uri="{FF2B5EF4-FFF2-40B4-BE49-F238E27FC236}">
                <a16:creationId xmlns:a16="http://schemas.microsoft.com/office/drawing/2014/main" id="{9F015BB8-1DF6-1819-6B73-8FB01C293307}"/>
              </a:ext>
            </a:extLst>
          </p:cNvPr>
          <p:cNvSpPr/>
          <p:nvPr userDrawn="1"/>
        </p:nvSpPr>
        <p:spPr>
          <a:xfrm>
            <a:off x="8581391" y="1205155"/>
            <a:ext cx="2841019" cy="1536501"/>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2400" b="1">
              <a:latin typeface="Libre Franklin" pitchFamily="2" charset="77"/>
            </a:endParaRPr>
          </a:p>
        </p:txBody>
      </p:sp>
      <p:sp>
        <p:nvSpPr>
          <p:cNvPr id="22" name="Freeform 21">
            <a:extLst>
              <a:ext uri="{FF2B5EF4-FFF2-40B4-BE49-F238E27FC236}">
                <a16:creationId xmlns:a16="http://schemas.microsoft.com/office/drawing/2014/main" id="{C99B1DDA-F00E-10A3-F107-EB2C0262B447}"/>
              </a:ext>
            </a:extLst>
          </p:cNvPr>
          <p:cNvSpPr/>
          <p:nvPr userDrawn="1"/>
        </p:nvSpPr>
        <p:spPr>
          <a:xfrm rot="5400000">
            <a:off x="6554036" y="335642"/>
            <a:ext cx="1536498" cy="327553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400" b="1">
              <a:latin typeface="Libre Franklin" pitchFamily="2" charset="77"/>
            </a:endParaRPr>
          </a:p>
        </p:txBody>
      </p:sp>
      <p:sp>
        <p:nvSpPr>
          <p:cNvPr id="23" name="Freeform 22">
            <a:extLst>
              <a:ext uri="{FF2B5EF4-FFF2-40B4-BE49-F238E27FC236}">
                <a16:creationId xmlns:a16="http://schemas.microsoft.com/office/drawing/2014/main" id="{741A7D91-8F03-785A-E9C6-C28C8F2D2845}"/>
              </a:ext>
            </a:extLst>
          </p:cNvPr>
          <p:cNvSpPr/>
          <p:nvPr userDrawn="1"/>
        </p:nvSpPr>
        <p:spPr>
          <a:xfrm rot="5400000">
            <a:off x="3763190" y="502505"/>
            <a:ext cx="1535761" cy="294221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400" b="1">
              <a:latin typeface="Libre Franklin" pitchFamily="2" charset="77"/>
            </a:endParaRPr>
          </a:p>
        </p:txBody>
      </p:sp>
      <p:sp>
        <p:nvSpPr>
          <p:cNvPr id="24" name="Rounded Rectangle 4">
            <a:extLst>
              <a:ext uri="{FF2B5EF4-FFF2-40B4-BE49-F238E27FC236}">
                <a16:creationId xmlns:a16="http://schemas.microsoft.com/office/drawing/2014/main" id="{16F6B0D7-A680-E3E3-CA19-A590961B32CE}"/>
              </a:ext>
            </a:extLst>
          </p:cNvPr>
          <p:cNvSpPr txBox="1"/>
          <p:nvPr userDrawn="1"/>
        </p:nvSpPr>
        <p:spPr>
          <a:xfrm>
            <a:off x="3183888" y="4098184"/>
            <a:ext cx="2088598"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lnSpc>
                <a:spcPts val="2520"/>
              </a:lnSpc>
              <a:spcBef>
                <a:spcPct val="0"/>
              </a:spcBef>
            </a:pPr>
            <a:r>
              <a:rPr lang="en-US" sz="1200" i="1">
                <a:solidFill>
                  <a:srgbClr val="4D4D4C"/>
                </a:solidFill>
                <a:latin typeface="TeXGyreSchola" pitchFamily="2" charset="77"/>
              </a:rPr>
              <a:t>Digital Consumer</a:t>
            </a:r>
          </a:p>
        </p:txBody>
      </p:sp>
      <p:sp>
        <p:nvSpPr>
          <p:cNvPr id="25" name="TextBox 24">
            <a:extLst>
              <a:ext uri="{FF2B5EF4-FFF2-40B4-BE49-F238E27FC236}">
                <a16:creationId xmlns:a16="http://schemas.microsoft.com/office/drawing/2014/main" id="{426FD821-B841-82A6-DD54-02E27D5CC4A4}"/>
              </a:ext>
            </a:extLst>
          </p:cNvPr>
          <p:cNvSpPr txBox="1"/>
          <p:nvPr userDrawn="1"/>
        </p:nvSpPr>
        <p:spPr>
          <a:xfrm>
            <a:off x="3463520" y="3767582"/>
            <a:ext cx="1529334" cy="523220"/>
          </a:xfrm>
          <a:prstGeom prst="rect">
            <a:avLst/>
          </a:prstGeom>
          <a:noFill/>
        </p:spPr>
        <p:txBody>
          <a:bodyPr wrap="square" rtlCol="0">
            <a:spAutoFit/>
          </a:bodyPr>
          <a:lstStyle/>
          <a:p>
            <a:pPr algn="ctr"/>
            <a:r>
              <a:rPr lang="en-US" sz="1200">
                <a:solidFill>
                  <a:srgbClr val="FF8300"/>
                </a:solidFill>
                <a:latin typeface="Libre Franklin" pitchFamily="2" charset="77"/>
              </a:rPr>
              <a:t>Level 1: </a:t>
            </a:r>
            <a:r>
              <a:rPr lang="en-US" sz="1600" b="1" spc="300">
                <a:solidFill>
                  <a:srgbClr val="FF8300"/>
                </a:solidFill>
                <a:latin typeface="Libre Franklin" pitchFamily="2" charset="77"/>
              </a:rPr>
              <a:t>ENGAGED</a:t>
            </a:r>
          </a:p>
        </p:txBody>
      </p:sp>
      <p:pic>
        <p:nvPicPr>
          <p:cNvPr id="26" name="Picture 25">
            <a:extLst>
              <a:ext uri="{FF2B5EF4-FFF2-40B4-BE49-F238E27FC236}">
                <a16:creationId xmlns:a16="http://schemas.microsoft.com/office/drawing/2014/main" id="{CDE705DF-3152-A300-4EF1-A76B51115324}"/>
              </a:ext>
            </a:extLst>
          </p:cNvPr>
          <p:cNvPicPr>
            <a:picLocks noChangeAspect="1"/>
          </p:cNvPicPr>
          <p:nvPr userDrawn="1"/>
        </p:nvPicPr>
        <p:blipFill>
          <a:blip r:embed="rId5"/>
          <a:stretch>
            <a:fillRect/>
          </a:stretch>
        </p:blipFill>
        <p:spPr>
          <a:xfrm>
            <a:off x="3851589" y="3132108"/>
            <a:ext cx="672060" cy="648058"/>
          </a:xfrm>
          <a:prstGeom prst="rect">
            <a:avLst/>
          </a:prstGeom>
        </p:spPr>
      </p:pic>
      <p:sp>
        <p:nvSpPr>
          <p:cNvPr id="27" name="TextBox 26">
            <a:extLst>
              <a:ext uri="{FF2B5EF4-FFF2-40B4-BE49-F238E27FC236}">
                <a16:creationId xmlns:a16="http://schemas.microsoft.com/office/drawing/2014/main" id="{60A692A8-9C95-A76D-856D-31AD6B58BE79}"/>
              </a:ext>
            </a:extLst>
          </p:cNvPr>
          <p:cNvSpPr txBox="1"/>
          <p:nvPr userDrawn="1"/>
        </p:nvSpPr>
        <p:spPr>
          <a:xfrm>
            <a:off x="3607572" y="1631230"/>
            <a:ext cx="1794307" cy="338554"/>
          </a:xfrm>
          <a:prstGeom prst="rect">
            <a:avLst/>
          </a:prstGeom>
          <a:noFill/>
        </p:spPr>
        <p:txBody>
          <a:bodyPr wrap="square" rtlCol="0">
            <a:spAutoFit/>
          </a:bodyPr>
          <a:lstStyle/>
          <a:p>
            <a:pPr algn="ctr"/>
            <a:r>
              <a:rPr lang="en-US" sz="1200">
                <a:solidFill>
                  <a:schemeClr val="tx2">
                    <a:lumMod val="60000"/>
                    <a:lumOff val="40000"/>
                  </a:schemeClr>
                </a:solidFill>
                <a:latin typeface="Libre Franklin" pitchFamily="2" charset="77"/>
              </a:rPr>
              <a:t> </a:t>
            </a:r>
            <a:r>
              <a:rPr lang="en-US" sz="1600" b="1" spc="300">
                <a:solidFill>
                  <a:schemeClr val="tx2">
                    <a:lumMod val="60000"/>
                    <a:lumOff val="40000"/>
                  </a:schemeClr>
                </a:solidFill>
                <a:latin typeface="Libre Franklin" pitchFamily="2" charset="77"/>
              </a:rPr>
              <a:t>ACTIVE</a:t>
            </a:r>
          </a:p>
        </p:txBody>
      </p:sp>
      <p:sp>
        <p:nvSpPr>
          <p:cNvPr id="28" name="TextBox 27">
            <a:extLst>
              <a:ext uri="{FF2B5EF4-FFF2-40B4-BE49-F238E27FC236}">
                <a16:creationId xmlns:a16="http://schemas.microsoft.com/office/drawing/2014/main" id="{E6FAEAD3-CBC6-6933-091D-ABDA5BFCC06E}"/>
              </a:ext>
            </a:extLst>
          </p:cNvPr>
          <p:cNvSpPr txBox="1"/>
          <p:nvPr userDrawn="1"/>
        </p:nvSpPr>
        <p:spPr>
          <a:xfrm>
            <a:off x="9207896" y="1632626"/>
            <a:ext cx="2010008" cy="338554"/>
          </a:xfrm>
          <a:prstGeom prst="rect">
            <a:avLst/>
          </a:prstGeom>
          <a:noFill/>
        </p:spPr>
        <p:txBody>
          <a:bodyPr wrap="square" rtlCol="0">
            <a:spAutoFit/>
          </a:bodyPr>
          <a:lstStyle/>
          <a:p>
            <a:pPr algn="ctr"/>
            <a:r>
              <a:rPr lang="en-US" sz="1600" b="1" spc="300">
                <a:solidFill>
                  <a:schemeClr val="tx2">
                    <a:lumMod val="60000"/>
                    <a:lumOff val="40000"/>
                  </a:schemeClr>
                </a:solidFill>
                <a:latin typeface="Libre Franklin" pitchFamily="2" charset="77"/>
              </a:rPr>
              <a:t>COMMUNITY</a:t>
            </a:r>
          </a:p>
        </p:txBody>
      </p:sp>
      <p:sp>
        <p:nvSpPr>
          <p:cNvPr id="29" name="TextBox 28">
            <a:extLst>
              <a:ext uri="{FF2B5EF4-FFF2-40B4-BE49-F238E27FC236}">
                <a16:creationId xmlns:a16="http://schemas.microsoft.com/office/drawing/2014/main" id="{97B47FAC-F5F5-2779-7D60-EA1A174D94C9}"/>
              </a:ext>
            </a:extLst>
          </p:cNvPr>
          <p:cNvSpPr txBox="1"/>
          <p:nvPr userDrawn="1"/>
        </p:nvSpPr>
        <p:spPr>
          <a:xfrm>
            <a:off x="6410049" y="1633768"/>
            <a:ext cx="2010008" cy="338554"/>
          </a:xfrm>
          <a:prstGeom prst="rect">
            <a:avLst/>
          </a:prstGeom>
          <a:noFill/>
        </p:spPr>
        <p:txBody>
          <a:bodyPr wrap="square" rtlCol="0">
            <a:spAutoFit/>
          </a:bodyPr>
          <a:lstStyle/>
          <a:p>
            <a:pPr algn="ctr"/>
            <a:r>
              <a:rPr lang="en-US" sz="1600" b="1" spc="300">
                <a:solidFill>
                  <a:schemeClr val="tx2">
                    <a:lumMod val="60000"/>
                    <a:lumOff val="40000"/>
                  </a:schemeClr>
                </a:solidFill>
                <a:latin typeface="Libre Franklin" pitchFamily="2" charset="77"/>
              </a:rPr>
              <a:t>ASSOCIATED</a:t>
            </a:r>
          </a:p>
        </p:txBody>
      </p:sp>
      <p:sp>
        <p:nvSpPr>
          <p:cNvPr id="30" name="Rounded Rectangle 4">
            <a:extLst>
              <a:ext uri="{FF2B5EF4-FFF2-40B4-BE49-F238E27FC236}">
                <a16:creationId xmlns:a16="http://schemas.microsoft.com/office/drawing/2014/main" id="{C33E711F-BCE6-A528-2284-32AAB2A54987}"/>
              </a:ext>
            </a:extLst>
          </p:cNvPr>
          <p:cNvSpPr txBox="1"/>
          <p:nvPr userDrawn="1"/>
        </p:nvSpPr>
        <p:spPr>
          <a:xfrm>
            <a:off x="3745319" y="1863429"/>
            <a:ext cx="1563453"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spcBef>
                <a:spcPct val="0"/>
              </a:spcBef>
            </a:pPr>
            <a:r>
              <a:rPr lang="en-US" sz="1200" i="1">
                <a:solidFill>
                  <a:srgbClr val="4D4D4C"/>
                </a:solidFill>
                <a:latin typeface="TeXGyreSchola" pitchFamily="2" charset="77"/>
              </a:rPr>
              <a:t>Signed on to a writing or presenting project</a:t>
            </a:r>
          </a:p>
        </p:txBody>
      </p:sp>
      <p:sp>
        <p:nvSpPr>
          <p:cNvPr id="31" name="Rounded Rectangle 4">
            <a:extLst>
              <a:ext uri="{FF2B5EF4-FFF2-40B4-BE49-F238E27FC236}">
                <a16:creationId xmlns:a16="http://schemas.microsoft.com/office/drawing/2014/main" id="{509023DD-9581-A88B-F564-963CC27E26CA}"/>
              </a:ext>
            </a:extLst>
          </p:cNvPr>
          <p:cNvSpPr txBox="1"/>
          <p:nvPr userDrawn="1"/>
        </p:nvSpPr>
        <p:spPr>
          <a:xfrm>
            <a:off x="6248715" y="1863429"/>
            <a:ext cx="2171342"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200" i="1">
                <a:solidFill>
                  <a:srgbClr val="4D4D4C"/>
                </a:solidFill>
                <a:latin typeface="TeXGyreSchola" pitchFamily="2" charset="77"/>
              </a:rPr>
              <a:t>Has completed 1+ projects,</a:t>
            </a:r>
          </a:p>
          <a:p>
            <a:pPr marL="0" lvl="1" algn="ctr" defTabSz="777875"/>
            <a:r>
              <a:rPr lang="en-US" sz="1200" i="1">
                <a:solidFill>
                  <a:srgbClr val="4D4D4C"/>
                </a:solidFill>
                <a:latin typeface="TeXGyreSchola" pitchFamily="2" charset="77"/>
              </a:rPr>
              <a:t>Receives BRI Scholar comms</a:t>
            </a:r>
          </a:p>
        </p:txBody>
      </p:sp>
      <p:sp>
        <p:nvSpPr>
          <p:cNvPr id="32" name="Rounded Rectangle 4">
            <a:extLst>
              <a:ext uri="{FF2B5EF4-FFF2-40B4-BE49-F238E27FC236}">
                <a16:creationId xmlns:a16="http://schemas.microsoft.com/office/drawing/2014/main" id="{264A52C7-DAB1-4178-6456-F52535E43524}"/>
              </a:ext>
            </a:extLst>
          </p:cNvPr>
          <p:cNvSpPr txBox="1"/>
          <p:nvPr userDrawn="1"/>
        </p:nvSpPr>
        <p:spPr>
          <a:xfrm>
            <a:off x="9020362" y="1840055"/>
            <a:ext cx="2290830"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200" i="1">
                <a:solidFill>
                  <a:srgbClr val="4D4D4C"/>
                </a:solidFill>
                <a:latin typeface="TeXGyreSchola" pitchFamily="2" charset="77"/>
              </a:rPr>
              <a:t>Completed 5+ projects, hosts BRI on campus, publicly endorses BRI</a:t>
            </a:r>
          </a:p>
        </p:txBody>
      </p:sp>
      <p:sp>
        <p:nvSpPr>
          <p:cNvPr id="33" name="Rectangle 32">
            <a:extLst>
              <a:ext uri="{FF2B5EF4-FFF2-40B4-BE49-F238E27FC236}">
                <a16:creationId xmlns:a16="http://schemas.microsoft.com/office/drawing/2014/main" id="{171B98C2-01CA-3E4B-2E56-78089D2830D9}"/>
              </a:ext>
            </a:extLst>
          </p:cNvPr>
          <p:cNvSpPr/>
          <p:nvPr userDrawn="1"/>
        </p:nvSpPr>
        <p:spPr>
          <a:xfrm rot="16200000">
            <a:off x="1757791" y="3489185"/>
            <a:ext cx="1940049" cy="672058"/>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Libre Franklin" pitchFamily="2" charset="77"/>
              </a:rPr>
              <a:t>TEACHERS</a:t>
            </a:r>
          </a:p>
        </p:txBody>
      </p:sp>
      <p:sp>
        <p:nvSpPr>
          <p:cNvPr id="34" name="Rectangle 33">
            <a:extLst>
              <a:ext uri="{FF2B5EF4-FFF2-40B4-BE49-F238E27FC236}">
                <a16:creationId xmlns:a16="http://schemas.microsoft.com/office/drawing/2014/main" id="{D7CBCC3D-1BB1-40C9-CCF3-EE415A289309}"/>
              </a:ext>
            </a:extLst>
          </p:cNvPr>
          <p:cNvSpPr/>
          <p:nvPr userDrawn="1"/>
        </p:nvSpPr>
        <p:spPr>
          <a:xfrm rot="16200000">
            <a:off x="1955687" y="1637377"/>
            <a:ext cx="1536500" cy="672058"/>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Libre Franklin" pitchFamily="2" charset="77"/>
              </a:rPr>
              <a:t>SCHOLARS</a:t>
            </a:r>
          </a:p>
        </p:txBody>
      </p:sp>
      <p:sp>
        <p:nvSpPr>
          <p:cNvPr id="35" name="Rectangle 34">
            <a:extLst>
              <a:ext uri="{FF2B5EF4-FFF2-40B4-BE49-F238E27FC236}">
                <a16:creationId xmlns:a16="http://schemas.microsoft.com/office/drawing/2014/main" id="{83FA629F-2610-B087-3690-411A80C4CDC2}"/>
              </a:ext>
            </a:extLst>
          </p:cNvPr>
          <p:cNvSpPr/>
          <p:nvPr userDrawn="1"/>
        </p:nvSpPr>
        <p:spPr>
          <a:xfrm>
            <a:off x="3754489" y="4913123"/>
            <a:ext cx="3083864" cy="1508283"/>
          </a:xfrm>
          <a:prstGeom prst="rect">
            <a:avLst/>
          </a:prstGeom>
          <a:solidFill>
            <a:schemeClr val="bg2"/>
          </a:solid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Libre Franklin" pitchFamily="2" charset="77"/>
              </a:rPr>
              <a:t>Think the Vote</a:t>
            </a:r>
          </a:p>
        </p:txBody>
      </p:sp>
      <p:sp>
        <p:nvSpPr>
          <p:cNvPr id="36" name="Rectangle 35">
            <a:extLst>
              <a:ext uri="{FF2B5EF4-FFF2-40B4-BE49-F238E27FC236}">
                <a16:creationId xmlns:a16="http://schemas.microsoft.com/office/drawing/2014/main" id="{EB7FEE84-5739-C924-C745-F0197FB59B81}"/>
              </a:ext>
            </a:extLst>
          </p:cNvPr>
          <p:cNvSpPr/>
          <p:nvPr userDrawn="1"/>
        </p:nvSpPr>
        <p:spPr>
          <a:xfrm rot="16200000">
            <a:off x="2665507" y="5332043"/>
            <a:ext cx="1505907" cy="672058"/>
          </a:xfrm>
          <a:prstGeom prst="rect">
            <a:avLst/>
          </a:prstGeom>
          <a:solidFill>
            <a:schemeClr val="accent3">
              <a:lumMod val="60000"/>
              <a:lumOff val="40000"/>
            </a:schemeClr>
          </a:solid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Libre Franklin" pitchFamily="2" charset="77"/>
              </a:rPr>
              <a:t>Voice</a:t>
            </a:r>
          </a:p>
        </p:txBody>
      </p:sp>
      <p:sp>
        <p:nvSpPr>
          <p:cNvPr id="37" name="Rectangle 36">
            <a:extLst>
              <a:ext uri="{FF2B5EF4-FFF2-40B4-BE49-F238E27FC236}">
                <a16:creationId xmlns:a16="http://schemas.microsoft.com/office/drawing/2014/main" id="{CBF4876E-7928-83D2-54B4-44B987409BC3}"/>
              </a:ext>
            </a:extLst>
          </p:cNvPr>
          <p:cNvSpPr/>
          <p:nvPr userDrawn="1"/>
        </p:nvSpPr>
        <p:spPr>
          <a:xfrm>
            <a:off x="7533595" y="4913123"/>
            <a:ext cx="3888814" cy="1508283"/>
          </a:xfrm>
          <a:prstGeom prst="rect">
            <a:avLst/>
          </a:prstGeom>
          <a:solidFill>
            <a:schemeClr val="bg2"/>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Libre Franklin" pitchFamily="2" charset="77"/>
              </a:rPr>
              <a:t>My Impact Challenge</a:t>
            </a:r>
          </a:p>
          <a:p>
            <a:pPr algn="ctr"/>
            <a:r>
              <a:rPr lang="en-US" b="1">
                <a:solidFill>
                  <a:schemeClr val="tx1"/>
                </a:solidFill>
                <a:latin typeface="Libre Franklin" pitchFamily="2" charset="77"/>
              </a:rPr>
              <a:t>Student Fellowship</a:t>
            </a:r>
          </a:p>
        </p:txBody>
      </p:sp>
      <p:sp>
        <p:nvSpPr>
          <p:cNvPr id="38" name="Rectangle 37">
            <a:extLst>
              <a:ext uri="{FF2B5EF4-FFF2-40B4-BE49-F238E27FC236}">
                <a16:creationId xmlns:a16="http://schemas.microsoft.com/office/drawing/2014/main" id="{E0E9E841-C097-27D9-742B-A7880A91337A}"/>
              </a:ext>
            </a:extLst>
          </p:cNvPr>
          <p:cNvSpPr/>
          <p:nvPr userDrawn="1"/>
        </p:nvSpPr>
        <p:spPr>
          <a:xfrm rot="16200000">
            <a:off x="6421432" y="5332042"/>
            <a:ext cx="1505907" cy="672058"/>
          </a:xfrm>
          <a:prstGeom prst="rect">
            <a:avLst/>
          </a:prstGeom>
          <a:solidFill>
            <a:schemeClr val="accent3">
              <a:lumMod val="75000"/>
            </a:schemeClr>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2"/>
                </a:solidFill>
                <a:latin typeface="Libre Franklin" pitchFamily="2" charset="77"/>
              </a:rPr>
              <a:t>Agency</a:t>
            </a:r>
          </a:p>
        </p:txBody>
      </p:sp>
      <p:sp>
        <p:nvSpPr>
          <p:cNvPr id="39" name="Rectangle 38">
            <a:extLst>
              <a:ext uri="{FF2B5EF4-FFF2-40B4-BE49-F238E27FC236}">
                <a16:creationId xmlns:a16="http://schemas.microsoft.com/office/drawing/2014/main" id="{F14120E6-C37E-B89C-4A70-6DBAB289204A}"/>
              </a:ext>
            </a:extLst>
          </p:cNvPr>
          <p:cNvSpPr/>
          <p:nvPr userDrawn="1"/>
        </p:nvSpPr>
        <p:spPr>
          <a:xfrm rot="16200000">
            <a:off x="1970983" y="5332042"/>
            <a:ext cx="1505907" cy="672058"/>
          </a:xfrm>
          <a:prstGeom prst="rect">
            <a:avLst/>
          </a:prstGeom>
          <a:solidFill>
            <a:schemeClr val="accent3">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Libre Franklin" pitchFamily="2" charset="77"/>
              </a:rPr>
              <a:t>STUDENTS</a:t>
            </a:r>
          </a:p>
        </p:txBody>
      </p:sp>
      <p:pic>
        <p:nvPicPr>
          <p:cNvPr id="41" name="Picture 40" descr="A close up of a logo&#10;&#10;Description automatically generated">
            <a:extLst>
              <a:ext uri="{FF2B5EF4-FFF2-40B4-BE49-F238E27FC236}">
                <a16:creationId xmlns:a16="http://schemas.microsoft.com/office/drawing/2014/main" id="{647B441C-372E-B7A9-7886-F9314C9D175F}"/>
              </a:ext>
            </a:extLst>
          </p:cNvPr>
          <p:cNvPicPr>
            <a:picLocks noChangeAspect="1"/>
          </p:cNvPicPr>
          <p:nvPr userDrawn="1"/>
        </p:nvPicPr>
        <p:blipFill>
          <a:blip r:embed="rId6"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1751787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 and A">
    <p:spTree>
      <p:nvGrpSpPr>
        <p:cNvPr id="1" name=""/>
        <p:cNvGrpSpPr/>
        <p:nvPr/>
      </p:nvGrpSpPr>
      <p:grpSpPr>
        <a:xfrm>
          <a:off x="0" y="0"/>
          <a:ext cx="0" cy="0"/>
          <a:chOff x="0" y="0"/>
          <a:chExt cx="0" cy="0"/>
        </a:xfrm>
      </p:grpSpPr>
      <p:pic>
        <p:nvPicPr>
          <p:cNvPr id="41" name="Picture 40" descr="A close up of a logo&#10;&#10;Description automatically generated">
            <a:extLst>
              <a:ext uri="{FF2B5EF4-FFF2-40B4-BE49-F238E27FC236}">
                <a16:creationId xmlns:a16="http://schemas.microsoft.com/office/drawing/2014/main" id="{647B441C-372E-B7A9-7886-F9314C9D175F}"/>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2" name="TextBox 1">
            <a:extLst>
              <a:ext uri="{FF2B5EF4-FFF2-40B4-BE49-F238E27FC236}">
                <a16:creationId xmlns:a16="http://schemas.microsoft.com/office/drawing/2014/main" id="{63155804-B4CA-F4CD-537D-370EF6884B4B}"/>
              </a:ext>
            </a:extLst>
          </p:cNvPr>
          <p:cNvSpPr txBox="1"/>
          <p:nvPr userDrawn="1"/>
        </p:nvSpPr>
        <p:spPr>
          <a:xfrm>
            <a:off x="1649573" y="148913"/>
            <a:ext cx="3549650" cy="5478423"/>
          </a:xfrm>
          <a:prstGeom prst="rect">
            <a:avLst/>
          </a:prstGeom>
          <a:noFill/>
          <a:effectLst>
            <a:outerShdw blurRad="177800" dist="68678" dir="2700000" algn="tl" rotWithShape="0">
              <a:prstClr val="black">
                <a:alpha val="30252"/>
              </a:prstClr>
            </a:outerShdw>
          </a:effectLst>
        </p:spPr>
        <p:txBody>
          <a:bodyPr wrap="square" rtlCol="0">
            <a:spAutoFit/>
          </a:bodyPr>
          <a:lstStyle/>
          <a:p>
            <a:pPr algn="ctr"/>
            <a:r>
              <a:rPr lang="en-US" sz="35000" b="1">
                <a:solidFill>
                  <a:schemeClr val="accent2"/>
                </a:solidFill>
                <a:latin typeface="Libre Baskerville" panose="02000000000000000000" pitchFamily="2" charset="0"/>
              </a:rPr>
              <a:t>Q</a:t>
            </a:r>
          </a:p>
        </p:txBody>
      </p:sp>
      <p:sp>
        <p:nvSpPr>
          <p:cNvPr id="40" name="Rectangle 39">
            <a:extLst>
              <a:ext uri="{FF2B5EF4-FFF2-40B4-BE49-F238E27FC236}">
                <a16:creationId xmlns:a16="http://schemas.microsoft.com/office/drawing/2014/main" id="{6FBE9251-7A1F-BB29-40FD-168F8B1C9763}"/>
              </a:ext>
            </a:extLst>
          </p:cNvPr>
          <p:cNvSpPr/>
          <p:nvPr userDrawn="1"/>
        </p:nvSpPr>
        <p:spPr>
          <a:xfrm>
            <a:off x="6340271" y="1266513"/>
            <a:ext cx="4334841" cy="6247864"/>
          </a:xfrm>
          <a:prstGeom prst="rect">
            <a:avLst/>
          </a:prstGeom>
          <a:effectLst>
            <a:outerShdw blurRad="177800" dist="68678" dir="2700000" algn="tl" rotWithShape="0">
              <a:prstClr val="black">
                <a:alpha val="30252"/>
              </a:prstClr>
            </a:outerShdw>
          </a:effectLst>
        </p:spPr>
        <p:txBody>
          <a:bodyPr wrap="none">
            <a:spAutoFit/>
          </a:bodyPr>
          <a:lstStyle/>
          <a:p>
            <a:r>
              <a:rPr lang="en-US" sz="40000" b="1">
                <a:solidFill>
                  <a:schemeClr val="tx2"/>
                </a:solidFill>
                <a:latin typeface="Libre Baskerville" panose="02000000000000000000" pitchFamily="2" charset="0"/>
              </a:rPr>
              <a:t>A</a:t>
            </a:r>
            <a:endParaRPr lang="en-US" sz="40000">
              <a:solidFill>
                <a:schemeClr val="tx2"/>
              </a:solidFill>
            </a:endParaRPr>
          </a:p>
        </p:txBody>
      </p:sp>
      <p:pic>
        <p:nvPicPr>
          <p:cNvPr id="42" name="Picture 41" descr="Logo&#10;&#10;Description automatically generated">
            <a:extLst>
              <a:ext uri="{FF2B5EF4-FFF2-40B4-BE49-F238E27FC236}">
                <a16:creationId xmlns:a16="http://schemas.microsoft.com/office/drawing/2014/main" id="{6EC95141-10D3-91A5-A0F8-5407FAD3284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184125" y="1118307"/>
            <a:ext cx="4621386" cy="4621386"/>
          </a:xfrm>
          <a:prstGeom prst="rect">
            <a:avLst/>
          </a:prstGeom>
          <a:effectLst>
            <a:outerShdw blurRad="177800" dist="38100" dir="2700000" algn="tl" rotWithShape="0">
              <a:prstClr val="black">
                <a:alpha val="28020"/>
              </a:prstClr>
            </a:outerShdw>
          </a:effectLst>
        </p:spPr>
      </p:pic>
    </p:spTree>
    <p:extLst>
      <p:ext uri="{BB962C8B-B14F-4D97-AF65-F5344CB8AC3E}">
        <p14:creationId xmlns:p14="http://schemas.microsoft.com/office/powerpoint/2010/main" val="22153739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acher Journe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5E13A-2788-304E-A3C8-5EA01C647532}"/>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B456186-27A5-8548-8CC7-3577736BD092}"/>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AB71F1E2-F74E-B94D-9E57-A6846BD363A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D8F8277D-4F92-0841-9607-464D6969B253}"/>
              </a:ext>
            </a:extLst>
          </p:cNvPr>
          <p:cNvSpPr>
            <a:spLocks noGrp="1"/>
          </p:cNvSpPr>
          <p:nvPr>
            <p:ph type="dt" sz="half" idx="12"/>
          </p:nvPr>
        </p:nvSpPr>
        <p:spPr/>
        <p:txBody>
          <a:bodyPr/>
          <a:lstStyle/>
          <a:p>
            <a:fld id="{1D3B299F-83DB-CB4B-BC5A-4989F825D468}" type="datetime1">
              <a:rPr lang="en-US" smtClean="0"/>
              <a:t>7/23/2025</a:t>
            </a:fld>
            <a:endParaRPr lang="en-US"/>
          </a:p>
        </p:txBody>
      </p:sp>
      <p:pic>
        <p:nvPicPr>
          <p:cNvPr id="6" name="Picture 5" descr="A close up of a logo&#10;&#10;Description automatically generated">
            <a:extLst>
              <a:ext uri="{FF2B5EF4-FFF2-40B4-BE49-F238E27FC236}">
                <a16:creationId xmlns:a16="http://schemas.microsoft.com/office/drawing/2014/main" id="{4945C2FA-A412-2DA3-E0B6-35ACB77D7167}"/>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8" name="Rectangle 7">
            <a:extLst>
              <a:ext uri="{FF2B5EF4-FFF2-40B4-BE49-F238E27FC236}">
                <a16:creationId xmlns:a16="http://schemas.microsoft.com/office/drawing/2014/main" id="{BE1EF332-1259-32AD-5617-2BDF383058E2}"/>
              </a:ext>
            </a:extLst>
          </p:cNvPr>
          <p:cNvSpPr/>
          <p:nvPr userDrawn="1"/>
        </p:nvSpPr>
        <p:spPr>
          <a:xfrm>
            <a:off x="10175961" y="1572998"/>
            <a:ext cx="1754051" cy="3509212"/>
          </a:xfrm>
          <a:prstGeom prst="rect">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2"/>
              </a:solidFill>
              <a:latin typeface="Libre Franklin" pitchFamily="2" charset="77"/>
            </a:endParaRPr>
          </a:p>
        </p:txBody>
      </p:sp>
      <p:sp>
        <p:nvSpPr>
          <p:cNvPr id="9" name="Rectangle 8">
            <a:extLst>
              <a:ext uri="{FF2B5EF4-FFF2-40B4-BE49-F238E27FC236}">
                <a16:creationId xmlns:a16="http://schemas.microsoft.com/office/drawing/2014/main" id="{1D4083D1-E60D-AE98-75E3-4DF2CDF096D8}"/>
              </a:ext>
            </a:extLst>
          </p:cNvPr>
          <p:cNvSpPr/>
          <p:nvPr userDrawn="1"/>
        </p:nvSpPr>
        <p:spPr>
          <a:xfrm>
            <a:off x="7178662" y="1572998"/>
            <a:ext cx="2997300" cy="3509212"/>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same</a:t>
            </a:r>
          </a:p>
        </p:txBody>
      </p:sp>
      <p:sp>
        <p:nvSpPr>
          <p:cNvPr id="10" name="Freeform 9">
            <a:extLst>
              <a:ext uri="{FF2B5EF4-FFF2-40B4-BE49-F238E27FC236}">
                <a16:creationId xmlns:a16="http://schemas.microsoft.com/office/drawing/2014/main" id="{F5A3BAAA-0E13-8795-3955-042B57274E2B}"/>
              </a:ext>
            </a:extLst>
          </p:cNvPr>
          <p:cNvSpPr/>
          <p:nvPr userDrawn="1"/>
        </p:nvSpPr>
        <p:spPr>
          <a:xfrm rot="5400000">
            <a:off x="4289970" y="1960036"/>
            <a:ext cx="3509211" cy="2735141"/>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64CEE9E5-2A9E-7614-1EF3-144DB2EFCB34}"/>
              </a:ext>
            </a:extLst>
          </p:cNvPr>
          <p:cNvSpPr/>
          <p:nvPr userDrawn="1"/>
        </p:nvSpPr>
        <p:spPr>
          <a:xfrm rot="5400000">
            <a:off x="1904889" y="2118985"/>
            <a:ext cx="3509701" cy="2417995"/>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565E8F59-1362-B9E7-4DF7-65E27611B8F9}"/>
              </a:ext>
            </a:extLst>
          </p:cNvPr>
          <p:cNvSpPr/>
          <p:nvPr userDrawn="1"/>
        </p:nvSpPr>
        <p:spPr>
          <a:xfrm rot="5400000">
            <a:off x="-293754" y="2146106"/>
            <a:ext cx="3509213" cy="2363008"/>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4">
            <a:extLst>
              <a:ext uri="{FF2B5EF4-FFF2-40B4-BE49-F238E27FC236}">
                <a16:creationId xmlns:a16="http://schemas.microsoft.com/office/drawing/2014/main" id="{D8044500-E924-1A9C-CA70-7CE288E1FDB6}"/>
              </a:ext>
            </a:extLst>
          </p:cNvPr>
          <p:cNvSpPr txBox="1"/>
          <p:nvPr userDrawn="1"/>
        </p:nvSpPr>
        <p:spPr>
          <a:xfrm>
            <a:off x="7226299" y="3280760"/>
            <a:ext cx="2977476" cy="15322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defTabSz="777875">
              <a:spcBef>
                <a:spcPct val="0"/>
              </a:spcBef>
            </a:pPr>
            <a:r>
              <a:rPr lang="en-US" sz="1250">
                <a:solidFill>
                  <a:srgbClr val="4D4D4C"/>
                </a:solidFill>
                <a:latin typeface="Libre Franklin" pitchFamily="2" charset="77"/>
              </a:rPr>
              <a:t>Teacher attends multiple programs, and collaborates with BRI by:</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Pilot testing</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Leading professional development</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Writing curriculum, e-lessons</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Serve on National Teacher Council</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Attends a Master Teacher event</a:t>
            </a:r>
          </a:p>
        </p:txBody>
      </p:sp>
      <p:sp>
        <p:nvSpPr>
          <p:cNvPr id="14" name="Rounded Rectangle 4">
            <a:extLst>
              <a:ext uri="{FF2B5EF4-FFF2-40B4-BE49-F238E27FC236}">
                <a16:creationId xmlns:a16="http://schemas.microsoft.com/office/drawing/2014/main" id="{474AED74-AB03-BE40-CCAF-5737238A6D93}"/>
              </a:ext>
            </a:extLst>
          </p:cNvPr>
          <p:cNvSpPr txBox="1"/>
          <p:nvPr userDrawn="1"/>
        </p:nvSpPr>
        <p:spPr>
          <a:xfrm>
            <a:off x="4711794" y="3292874"/>
            <a:ext cx="2541774" cy="132556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defTabSz="777875">
              <a:spcBef>
                <a:spcPct val="0"/>
              </a:spcBef>
            </a:pPr>
            <a:r>
              <a:rPr lang="en-US" sz="1250">
                <a:solidFill>
                  <a:srgbClr val="4D4D4C"/>
                </a:solidFill>
                <a:latin typeface="Libre Franklin" pitchFamily="2" charset="77"/>
              </a:rPr>
              <a:t>Teacher deepens engagement by:</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Attending an Institute program</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Sharing BRI content with colleagues or via social media</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Begins a BRI badge</a:t>
            </a:r>
          </a:p>
        </p:txBody>
      </p:sp>
      <p:sp>
        <p:nvSpPr>
          <p:cNvPr id="15" name="Rounded Rectangle 4">
            <a:extLst>
              <a:ext uri="{FF2B5EF4-FFF2-40B4-BE49-F238E27FC236}">
                <a16:creationId xmlns:a16="http://schemas.microsoft.com/office/drawing/2014/main" id="{5131E199-5A46-E237-0D1B-79D6995C6B45}"/>
              </a:ext>
            </a:extLst>
          </p:cNvPr>
          <p:cNvSpPr txBox="1"/>
          <p:nvPr userDrawn="1"/>
        </p:nvSpPr>
        <p:spPr>
          <a:xfrm>
            <a:off x="2497487" y="3298068"/>
            <a:ext cx="2181968" cy="1266704"/>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defTabSz="777875">
              <a:spcBef>
                <a:spcPct val="0"/>
              </a:spcBef>
            </a:pPr>
            <a:r>
              <a:rPr lang="en-US" sz="1250">
                <a:solidFill>
                  <a:srgbClr val="4D4D4C"/>
                </a:solidFill>
                <a:latin typeface="Libre Franklin" pitchFamily="2" charset="77"/>
              </a:rPr>
              <a:t>Teacher completes profile and:</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Signs up for BRI newsletter(s)</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Signs up for </a:t>
            </a:r>
            <a:r>
              <a:rPr lang="en-US" sz="1250" err="1">
                <a:solidFill>
                  <a:srgbClr val="4D4D4C"/>
                </a:solidFill>
                <a:latin typeface="Libre Franklin" pitchFamily="2" charset="77"/>
              </a:rPr>
              <a:t>eLessons</a:t>
            </a:r>
            <a:endParaRPr lang="en-US" sz="1250">
              <a:solidFill>
                <a:srgbClr val="4D4D4C"/>
              </a:solidFill>
              <a:latin typeface="Libre Franklin" pitchFamily="2" charset="77"/>
            </a:endParaRP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Attends webinar</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Registers for badging</a:t>
            </a:r>
          </a:p>
        </p:txBody>
      </p:sp>
      <p:sp>
        <p:nvSpPr>
          <p:cNvPr id="16" name="Rounded Rectangle 4">
            <a:extLst>
              <a:ext uri="{FF2B5EF4-FFF2-40B4-BE49-F238E27FC236}">
                <a16:creationId xmlns:a16="http://schemas.microsoft.com/office/drawing/2014/main" id="{AC78D8FF-D116-72E5-9299-1F244D547CBE}"/>
              </a:ext>
            </a:extLst>
          </p:cNvPr>
          <p:cNvSpPr txBox="1"/>
          <p:nvPr userDrawn="1"/>
        </p:nvSpPr>
        <p:spPr>
          <a:xfrm>
            <a:off x="521269" y="2801455"/>
            <a:ext cx="1734297"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lnSpc>
                <a:spcPts val="2520"/>
              </a:lnSpc>
              <a:spcBef>
                <a:spcPct val="0"/>
              </a:spcBef>
            </a:pPr>
            <a:r>
              <a:rPr lang="en-US" sz="1400" i="1">
                <a:solidFill>
                  <a:srgbClr val="4D4D4C"/>
                </a:solidFill>
                <a:latin typeface="Libre Baskerville" panose="02000000000000000000" pitchFamily="2" charset="0"/>
              </a:rPr>
              <a:t>Digital Consumer</a:t>
            </a:r>
          </a:p>
        </p:txBody>
      </p:sp>
      <p:sp>
        <p:nvSpPr>
          <p:cNvPr id="17" name="TextBox 16">
            <a:extLst>
              <a:ext uri="{FF2B5EF4-FFF2-40B4-BE49-F238E27FC236}">
                <a16:creationId xmlns:a16="http://schemas.microsoft.com/office/drawing/2014/main" id="{BC031BF5-D34E-C770-7318-0327EA27C53E}"/>
              </a:ext>
            </a:extLst>
          </p:cNvPr>
          <p:cNvSpPr txBox="1"/>
          <p:nvPr userDrawn="1"/>
        </p:nvSpPr>
        <p:spPr>
          <a:xfrm>
            <a:off x="624865" y="2484498"/>
            <a:ext cx="1529334" cy="523220"/>
          </a:xfrm>
          <a:prstGeom prst="rect">
            <a:avLst/>
          </a:prstGeom>
          <a:noFill/>
        </p:spPr>
        <p:txBody>
          <a:bodyPr wrap="square" rtlCol="0">
            <a:spAutoFit/>
          </a:bodyPr>
          <a:lstStyle/>
          <a:p>
            <a:pPr algn="ctr"/>
            <a:r>
              <a:rPr lang="en-US" sz="1200">
                <a:solidFill>
                  <a:srgbClr val="FF8300"/>
                </a:solidFill>
                <a:latin typeface="Libre Franklin" pitchFamily="2" charset="77"/>
              </a:rPr>
              <a:t>Level 1: </a:t>
            </a:r>
            <a:r>
              <a:rPr lang="en-US" sz="1600" b="1" spc="300">
                <a:solidFill>
                  <a:srgbClr val="FF8300"/>
                </a:solidFill>
                <a:latin typeface="Libre Franklin" pitchFamily="2" charset="77"/>
              </a:rPr>
              <a:t>ENGAGED</a:t>
            </a:r>
          </a:p>
        </p:txBody>
      </p:sp>
      <p:sp>
        <p:nvSpPr>
          <p:cNvPr id="18" name="TextBox 17">
            <a:extLst>
              <a:ext uri="{FF2B5EF4-FFF2-40B4-BE49-F238E27FC236}">
                <a16:creationId xmlns:a16="http://schemas.microsoft.com/office/drawing/2014/main" id="{62402A50-30F8-CF86-E2DA-120F3FCD5E6A}"/>
              </a:ext>
            </a:extLst>
          </p:cNvPr>
          <p:cNvSpPr txBox="1"/>
          <p:nvPr userDrawn="1"/>
        </p:nvSpPr>
        <p:spPr>
          <a:xfrm>
            <a:off x="2720560" y="2484016"/>
            <a:ext cx="1794307" cy="523220"/>
          </a:xfrm>
          <a:prstGeom prst="rect">
            <a:avLst/>
          </a:prstGeom>
          <a:noFill/>
        </p:spPr>
        <p:txBody>
          <a:bodyPr wrap="square" rtlCol="0">
            <a:spAutoFit/>
          </a:bodyPr>
          <a:lstStyle/>
          <a:p>
            <a:pPr algn="ctr"/>
            <a:r>
              <a:rPr lang="en-US" sz="1200">
                <a:solidFill>
                  <a:srgbClr val="FF8300"/>
                </a:solidFill>
                <a:latin typeface="Libre Franklin" pitchFamily="2" charset="77"/>
              </a:rPr>
              <a:t>Level 2: </a:t>
            </a:r>
            <a:r>
              <a:rPr lang="en-US" sz="1600" b="1" spc="300">
                <a:solidFill>
                  <a:srgbClr val="FF8300"/>
                </a:solidFill>
                <a:latin typeface="Libre Franklin" pitchFamily="2" charset="77"/>
              </a:rPr>
              <a:t>ASSOCIATE</a:t>
            </a:r>
          </a:p>
        </p:txBody>
      </p:sp>
      <p:sp>
        <p:nvSpPr>
          <p:cNvPr id="19" name="TextBox 18">
            <a:extLst>
              <a:ext uri="{FF2B5EF4-FFF2-40B4-BE49-F238E27FC236}">
                <a16:creationId xmlns:a16="http://schemas.microsoft.com/office/drawing/2014/main" id="{05DE7EE4-C5B4-A72B-E1E9-DD710BDD4066}"/>
              </a:ext>
            </a:extLst>
          </p:cNvPr>
          <p:cNvSpPr txBox="1"/>
          <p:nvPr userDrawn="1"/>
        </p:nvSpPr>
        <p:spPr>
          <a:xfrm>
            <a:off x="5016055" y="2488510"/>
            <a:ext cx="2010008" cy="523220"/>
          </a:xfrm>
          <a:prstGeom prst="rect">
            <a:avLst/>
          </a:prstGeom>
          <a:noFill/>
        </p:spPr>
        <p:txBody>
          <a:bodyPr wrap="square" rtlCol="0">
            <a:spAutoFit/>
          </a:bodyPr>
          <a:lstStyle/>
          <a:p>
            <a:pPr algn="ctr"/>
            <a:r>
              <a:rPr lang="en-US" sz="1200">
                <a:solidFill>
                  <a:srgbClr val="FF8300"/>
                </a:solidFill>
                <a:latin typeface="Libre Franklin" pitchFamily="2" charset="77"/>
              </a:rPr>
              <a:t>Level 3: </a:t>
            </a:r>
            <a:r>
              <a:rPr lang="en-US" sz="1600" b="1" spc="300">
                <a:solidFill>
                  <a:srgbClr val="FF8300"/>
                </a:solidFill>
                <a:latin typeface="Libre Franklin" pitchFamily="2" charset="77"/>
              </a:rPr>
              <a:t>COMMUNITY</a:t>
            </a:r>
          </a:p>
        </p:txBody>
      </p:sp>
      <p:sp>
        <p:nvSpPr>
          <p:cNvPr id="20" name="TextBox 19">
            <a:extLst>
              <a:ext uri="{FF2B5EF4-FFF2-40B4-BE49-F238E27FC236}">
                <a16:creationId xmlns:a16="http://schemas.microsoft.com/office/drawing/2014/main" id="{11AF990D-A5EB-6BBB-2386-4E60B465E455}"/>
              </a:ext>
            </a:extLst>
          </p:cNvPr>
          <p:cNvSpPr txBox="1"/>
          <p:nvPr userDrawn="1"/>
        </p:nvSpPr>
        <p:spPr>
          <a:xfrm>
            <a:off x="7978786" y="2489278"/>
            <a:ext cx="1529334" cy="523220"/>
          </a:xfrm>
          <a:prstGeom prst="rect">
            <a:avLst/>
          </a:prstGeom>
          <a:noFill/>
        </p:spPr>
        <p:txBody>
          <a:bodyPr wrap="square" rtlCol="0">
            <a:spAutoFit/>
          </a:bodyPr>
          <a:lstStyle/>
          <a:p>
            <a:pPr algn="ctr"/>
            <a:r>
              <a:rPr lang="en-US" sz="1200">
                <a:solidFill>
                  <a:srgbClr val="FF8300"/>
                </a:solidFill>
                <a:latin typeface="Libre Franklin" pitchFamily="2" charset="77"/>
                <a:cs typeface="Lao MN" panose="02020600050405020304" pitchFamily="18" charset="0"/>
              </a:rPr>
              <a:t>Level 4: </a:t>
            </a:r>
            <a:r>
              <a:rPr lang="en-US" sz="1600" b="1" spc="300">
                <a:solidFill>
                  <a:srgbClr val="FF8300"/>
                </a:solidFill>
                <a:latin typeface="Libre Franklin" pitchFamily="2" charset="77"/>
              </a:rPr>
              <a:t>MASTER</a:t>
            </a:r>
          </a:p>
        </p:txBody>
      </p:sp>
      <p:pic>
        <p:nvPicPr>
          <p:cNvPr id="21" name="Picture 20">
            <a:extLst>
              <a:ext uri="{FF2B5EF4-FFF2-40B4-BE49-F238E27FC236}">
                <a16:creationId xmlns:a16="http://schemas.microsoft.com/office/drawing/2014/main" id="{ED10C6C3-E00D-6003-1FEB-16313F18A3AD}"/>
              </a:ext>
            </a:extLst>
          </p:cNvPr>
          <p:cNvPicPr>
            <a:picLocks noChangeAspect="1"/>
          </p:cNvPicPr>
          <p:nvPr userDrawn="1"/>
        </p:nvPicPr>
        <p:blipFill>
          <a:blip r:embed="rId3"/>
          <a:stretch>
            <a:fillRect/>
          </a:stretch>
        </p:blipFill>
        <p:spPr>
          <a:xfrm>
            <a:off x="3176397" y="1674215"/>
            <a:ext cx="873838" cy="685916"/>
          </a:xfrm>
          <a:prstGeom prst="rect">
            <a:avLst/>
          </a:prstGeom>
        </p:spPr>
      </p:pic>
      <p:pic>
        <p:nvPicPr>
          <p:cNvPr id="22" name="Picture 21">
            <a:extLst>
              <a:ext uri="{FF2B5EF4-FFF2-40B4-BE49-F238E27FC236}">
                <a16:creationId xmlns:a16="http://schemas.microsoft.com/office/drawing/2014/main" id="{6EDC225A-C887-A92C-23AA-18CC9A73D959}"/>
              </a:ext>
            </a:extLst>
          </p:cNvPr>
          <p:cNvPicPr>
            <a:picLocks noChangeAspect="1"/>
          </p:cNvPicPr>
          <p:nvPr userDrawn="1"/>
        </p:nvPicPr>
        <p:blipFill>
          <a:blip r:embed="rId4"/>
          <a:stretch>
            <a:fillRect/>
          </a:stretch>
        </p:blipFill>
        <p:spPr>
          <a:xfrm>
            <a:off x="1053502" y="1693144"/>
            <a:ext cx="672060" cy="648058"/>
          </a:xfrm>
          <a:prstGeom prst="rect">
            <a:avLst/>
          </a:prstGeom>
        </p:spPr>
      </p:pic>
      <p:pic>
        <p:nvPicPr>
          <p:cNvPr id="23" name="Picture 22">
            <a:extLst>
              <a:ext uri="{FF2B5EF4-FFF2-40B4-BE49-F238E27FC236}">
                <a16:creationId xmlns:a16="http://schemas.microsoft.com/office/drawing/2014/main" id="{1386A9CE-CD28-A8F0-B4E2-161E07E98CF0}"/>
              </a:ext>
            </a:extLst>
          </p:cNvPr>
          <p:cNvPicPr>
            <a:picLocks noChangeAspect="1"/>
          </p:cNvPicPr>
          <p:nvPr userDrawn="1"/>
        </p:nvPicPr>
        <p:blipFill>
          <a:blip r:embed="rId5"/>
          <a:stretch>
            <a:fillRect/>
          </a:stretch>
        </p:blipFill>
        <p:spPr>
          <a:xfrm>
            <a:off x="8449973" y="1669390"/>
            <a:ext cx="594571" cy="719744"/>
          </a:xfrm>
          <a:prstGeom prst="rect">
            <a:avLst/>
          </a:prstGeom>
        </p:spPr>
      </p:pic>
      <p:pic>
        <p:nvPicPr>
          <p:cNvPr id="24" name="Picture 23">
            <a:extLst>
              <a:ext uri="{FF2B5EF4-FFF2-40B4-BE49-F238E27FC236}">
                <a16:creationId xmlns:a16="http://schemas.microsoft.com/office/drawing/2014/main" id="{1F6B71B7-8065-02A9-B88D-C79282B6E3D9}"/>
              </a:ext>
            </a:extLst>
          </p:cNvPr>
          <p:cNvPicPr>
            <a:picLocks noChangeAspect="1"/>
          </p:cNvPicPr>
          <p:nvPr userDrawn="1"/>
        </p:nvPicPr>
        <p:blipFill>
          <a:blip r:embed="rId6"/>
          <a:stretch>
            <a:fillRect/>
          </a:stretch>
        </p:blipFill>
        <p:spPr>
          <a:xfrm>
            <a:off x="5581229" y="1614993"/>
            <a:ext cx="879660" cy="762372"/>
          </a:xfrm>
          <a:prstGeom prst="rect">
            <a:avLst/>
          </a:prstGeom>
        </p:spPr>
      </p:pic>
      <p:sp>
        <p:nvSpPr>
          <p:cNvPr id="25" name="Rounded Rectangle 4">
            <a:extLst>
              <a:ext uri="{FF2B5EF4-FFF2-40B4-BE49-F238E27FC236}">
                <a16:creationId xmlns:a16="http://schemas.microsoft.com/office/drawing/2014/main" id="{7392BC83-B90A-5FF8-54D6-88D85095984C}"/>
              </a:ext>
            </a:extLst>
          </p:cNvPr>
          <p:cNvSpPr txBox="1"/>
          <p:nvPr userDrawn="1"/>
        </p:nvSpPr>
        <p:spPr>
          <a:xfrm>
            <a:off x="320949" y="3277788"/>
            <a:ext cx="2204700" cy="1274561"/>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defTabSz="777875">
              <a:spcBef>
                <a:spcPct val="0"/>
              </a:spcBef>
            </a:pPr>
            <a:r>
              <a:rPr lang="en-US" sz="1250">
                <a:solidFill>
                  <a:srgbClr val="4D4D4C"/>
                </a:solidFill>
                <a:latin typeface="Libre Franklin" pitchFamily="2" charset="77"/>
              </a:rPr>
              <a:t>Teacher signs up for BRI materials through:</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BRI’s website</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Meeting at a conference</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Partner data share</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Following on social media</a:t>
            </a:r>
          </a:p>
        </p:txBody>
      </p:sp>
      <p:sp>
        <p:nvSpPr>
          <p:cNvPr id="26" name="Rounded Rectangle 4">
            <a:extLst>
              <a:ext uri="{FF2B5EF4-FFF2-40B4-BE49-F238E27FC236}">
                <a16:creationId xmlns:a16="http://schemas.microsoft.com/office/drawing/2014/main" id="{D3F78D46-7A25-1FD1-EA9F-ECF507A768F0}"/>
              </a:ext>
            </a:extLst>
          </p:cNvPr>
          <p:cNvSpPr txBox="1"/>
          <p:nvPr userDrawn="1"/>
        </p:nvSpPr>
        <p:spPr>
          <a:xfrm>
            <a:off x="2651439" y="2813964"/>
            <a:ext cx="1921526"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lnSpc>
                <a:spcPts val="2520"/>
              </a:lnSpc>
              <a:spcBef>
                <a:spcPct val="0"/>
              </a:spcBef>
            </a:pPr>
            <a:r>
              <a:rPr lang="en-US" sz="1400" i="1">
                <a:solidFill>
                  <a:srgbClr val="4D4D4C"/>
                </a:solidFill>
                <a:latin typeface="Libre Baskerville" panose="02000000000000000000" pitchFamily="2" charset="0"/>
              </a:rPr>
              <a:t>Digital Participant</a:t>
            </a:r>
          </a:p>
        </p:txBody>
      </p:sp>
      <p:sp>
        <p:nvSpPr>
          <p:cNvPr id="27" name="Rounded Rectangle 4">
            <a:extLst>
              <a:ext uri="{FF2B5EF4-FFF2-40B4-BE49-F238E27FC236}">
                <a16:creationId xmlns:a16="http://schemas.microsoft.com/office/drawing/2014/main" id="{D15FDA37-2716-4CE5-FA5D-E5CDEE930CC6}"/>
              </a:ext>
            </a:extLst>
          </p:cNvPr>
          <p:cNvSpPr txBox="1"/>
          <p:nvPr userDrawn="1"/>
        </p:nvSpPr>
        <p:spPr>
          <a:xfrm>
            <a:off x="4929995" y="2861202"/>
            <a:ext cx="2171342" cy="490772"/>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400" i="1">
                <a:solidFill>
                  <a:srgbClr val="4D4D4C"/>
                </a:solidFill>
                <a:latin typeface="Libre Baskerville" panose="02000000000000000000" pitchFamily="2" charset="0"/>
              </a:rPr>
              <a:t>In-person Participant</a:t>
            </a:r>
          </a:p>
        </p:txBody>
      </p:sp>
      <p:sp>
        <p:nvSpPr>
          <p:cNvPr id="28" name="Rounded Rectangle 4">
            <a:extLst>
              <a:ext uri="{FF2B5EF4-FFF2-40B4-BE49-F238E27FC236}">
                <a16:creationId xmlns:a16="http://schemas.microsoft.com/office/drawing/2014/main" id="{9792FA07-D063-518E-4F2D-4812148177BD}"/>
              </a:ext>
            </a:extLst>
          </p:cNvPr>
          <p:cNvSpPr txBox="1"/>
          <p:nvPr userDrawn="1"/>
        </p:nvSpPr>
        <p:spPr>
          <a:xfrm>
            <a:off x="7704761" y="2873477"/>
            <a:ext cx="2171342" cy="490772"/>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400" i="1">
                <a:solidFill>
                  <a:srgbClr val="4D4D4C"/>
                </a:solidFill>
                <a:latin typeface="Libre Baskerville" panose="02000000000000000000" pitchFamily="2" charset="0"/>
              </a:rPr>
              <a:t>Mentor &amp; Co-Creator</a:t>
            </a:r>
          </a:p>
        </p:txBody>
      </p:sp>
      <p:sp>
        <p:nvSpPr>
          <p:cNvPr id="29" name="Rectangle 28">
            <a:extLst>
              <a:ext uri="{FF2B5EF4-FFF2-40B4-BE49-F238E27FC236}">
                <a16:creationId xmlns:a16="http://schemas.microsoft.com/office/drawing/2014/main" id="{F6B5E4AC-4168-C2BA-D442-451FB8519DAD}"/>
              </a:ext>
            </a:extLst>
          </p:cNvPr>
          <p:cNvSpPr/>
          <p:nvPr userDrawn="1"/>
        </p:nvSpPr>
        <p:spPr>
          <a:xfrm>
            <a:off x="7174576" y="5082207"/>
            <a:ext cx="3001385" cy="609603"/>
          </a:xfrm>
          <a:prstGeom prst="rect">
            <a:avLst/>
          </a:prstGeom>
          <a:solidFill>
            <a:schemeClr val="tx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Libre Franklin" pitchFamily="2" charset="77"/>
            </a:endParaRPr>
          </a:p>
        </p:txBody>
      </p:sp>
      <p:sp>
        <p:nvSpPr>
          <p:cNvPr id="30" name="Freeform 29">
            <a:extLst>
              <a:ext uri="{FF2B5EF4-FFF2-40B4-BE49-F238E27FC236}">
                <a16:creationId xmlns:a16="http://schemas.microsoft.com/office/drawing/2014/main" id="{E14DAD78-03E5-6892-B583-11D37A99C5CF}"/>
              </a:ext>
            </a:extLst>
          </p:cNvPr>
          <p:cNvSpPr/>
          <p:nvPr userDrawn="1"/>
        </p:nvSpPr>
        <p:spPr>
          <a:xfrm rot="5400000">
            <a:off x="5735688" y="4019441"/>
            <a:ext cx="609603" cy="2735141"/>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lumMod val="60000"/>
              <a:lumOff val="40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latin typeface="Libre Franklin" pitchFamily="2" charset="77"/>
            </a:endParaRPr>
          </a:p>
        </p:txBody>
      </p:sp>
      <p:sp>
        <p:nvSpPr>
          <p:cNvPr id="31" name="Freeform 30">
            <a:extLst>
              <a:ext uri="{FF2B5EF4-FFF2-40B4-BE49-F238E27FC236}">
                <a16:creationId xmlns:a16="http://schemas.microsoft.com/office/drawing/2014/main" id="{D0AF2CF3-E993-C6F7-462F-0369B7EBB7C1}"/>
              </a:ext>
            </a:extLst>
          </p:cNvPr>
          <p:cNvSpPr/>
          <p:nvPr userDrawn="1"/>
        </p:nvSpPr>
        <p:spPr>
          <a:xfrm rot="5400000">
            <a:off x="3352855" y="4176551"/>
            <a:ext cx="609686" cy="24220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lumMod val="40000"/>
              <a:lumOff val="60000"/>
            </a:schemeClr>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latin typeface="Libre Franklin" pitchFamily="2" charset="77"/>
            </a:endParaRPr>
          </a:p>
        </p:txBody>
      </p:sp>
      <p:sp>
        <p:nvSpPr>
          <p:cNvPr id="32" name="Freeform 31">
            <a:extLst>
              <a:ext uri="{FF2B5EF4-FFF2-40B4-BE49-F238E27FC236}">
                <a16:creationId xmlns:a16="http://schemas.microsoft.com/office/drawing/2014/main" id="{90B5BEBB-2476-A19C-69FF-0FB2FD287887}"/>
              </a:ext>
            </a:extLst>
          </p:cNvPr>
          <p:cNvSpPr/>
          <p:nvPr userDrawn="1"/>
        </p:nvSpPr>
        <p:spPr>
          <a:xfrm rot="5400000">
            <a:off x="1151966" y="4205515"/>
            <a:ext cx="609601" cy="236301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lumMod val="20000"/>
              <a:lumOff val="80000"/>
            </a:schemeClr>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solidFill>
                <a:schemeClr val="tx2"/>
              </a:solidFill>
              <a:latin typeface="Libre Franklin" pitchFamily="2" charset="77"/>
            </a:endParaRPr>
          </a:p>
        </p:txBody>
      </p:sp>
      <p:grpSp>
        <p:nvGrpSpPr>
          <p:cNvPr id="82" name="Group 81">
            <a:extLst>
              <a:ext uri="{FF2B5EF4-FFF2-40B4-BE49-F238E27FC236}">
                <a16:creationId xmlns:a16="http://schemas.microsoft.com/office/drawing/2014/main" id="{5A8FBEB4-9E1B-34E6-A1AE-421E62D3CB80}"/>
              </a:ext>
            </a:extLst>
          </p:cNvPr>
          <p:cNvGrpSpPr/>
          <p:nvPr userDrawn="1"/>
        </p:nvGrpSpPr>
        <p:grpSpPr>
          <a:xfrm>
            <a:off x="10369058" y="3531525"/>
            <a:ext cx="1417393" cy="1411439"/>
            <a:chOff x="10369058" y="3531525"/>
            <a:chExt cx="1417393" cy="1411439"/>
          </a:xfrm>
        </p:grpSpPr>
        <p:pic>
          <p:nvPicPr>
            <p:cNvPr id="33" name="Picture 32">
              <a:extLst>
                <a:ext uri="{FF2B5EF4-FFF2-40B4-BE49-F238E27FC236}">
                  <a16:creationId xmlns:a16="http://schemas.microsoft.com/office/drawing/2014/main" id="{DA7FE199-394B-8B3B-F6A9-F0E91528F849}"/>
                </a:ext>
              </a:extLst>
            </p:cNvPr>
            <p:cNvPicPr>
              <a:picLocks noChangeAspect="1"/>
            </p:cNvPicPr>
            <p:nvPr userDrawn="1"/>
          </p:nvPicPr>
          <p:blipFill>
            <a:blip r:embed="rId3"/>
            <a:stretch>
              <a:fillRect/>
            </a:stretch>
          </p:blipFill>
          <p:spPr>
            <a:xfrm>
              <a:off x="11203991" y="4453862"/>
              <a:ext cx="582460" cy="457200"/>
            </a:xfrm>
            <a:prstGeom prst="rect">
              <a:avLst/>
            </a:prstGeom>
          </p:spPr>
        </p:pic>
        <p:pic>
          <p:nvPicPr>
            <p:cNvPr id="34" name="Picture 33">
              <a:extLst>
                <a:ext uri="{FF2B5EF4-FFF2-40B4-BE49-F238E27FC236}">
                  <a16:creationId xmlns:a16="http://schemas.microsoft.com/office/drawing/2014/main" id="{CA9D7253-B43C-603F-C334-269A4E29E49F}"/>
                </a:ext>
              </a:extLst>
            </p:cNvPr>
            <p:cNvPicPr>
              <a:picLocks noChangeAspect="1"/>
            </p:cNvPicPr>
            <p:nvPr userDrawn="1"/>
          </p:nvPicPr>
          <p:blipFill>
            <a:blip r:embed="rId4"/>
            <a:stretch>
              <a:fillRect/>
            </a:stretch>
          </p:blipFill>
          <p:spPr>
            <a:xfrm>
              <a:off x="10369058" y="4485764"/>
              <a:ext cx="474133" cy="457200"/>
            </a:xfrm>
            <a:prstGeom prst="rect">
              <a:avLst/>
            </a:prstGeom>
          </p:spPr>
        </p:pic>
        <p:pic>
          <p:nvPicPr>
            <p:cNvPr id="35" name="Picture 34">
              <a:extLst>
                <a:ext uri="{FF2B5EF4-FFF2-40B4-BE49-F238E27FC236}">
                  <a16:creationId xmlns:a16="http://schemas.microsoft.com/office/drawing/2014/main" id="{CCA789E4-64E1-E2E3-BA93-2FC43739BE11}"/>
                </a:ext>
              </a:extLst>
            </p:cNvPr>
            <p:cNvPicPr>
              <a:picLocks noChangeAspect="1"/>
            </p:cNvPicPr>
            <p:nvPr userDrawn="1"/>
          </p:nvPicPr>
          <p:blipFill>
            <a:blip r:embed="rId5"/>
            <a:stretch>
              <a:fillRect/>
            </a:stretch>
          </p:blipFill>
          <p:spPr>
            <a:xfrm>
              <a:off x="10493383" y="3550509"/>
              <a:ext cx="377687" cy="457200"/>
            </a:xfrm>
            <a:prstGeom prst="rect">
              <a:avLst/>
            </a:prstGeom>
          </p:spPr>
        </p:pic>
        <p:pic>
          <p:nvPicPr>
            <p:cNvPr id="66" name="Picture 65">
              <a:extLst>
                <a:ext uri="{FF2B5EF4-FFF2-40B4-BE49-F238E27FC236}">
                  <a16:creationId xmlns:a16="http://schemas.microsoft.com/office/drawing/2014/main" id="{0C2AD301-E9A9-A732-C277-083B05129D0D}"/>
                </a:ext>
              </a:extLst>
            </p:cNvPr>
            <p:cNvPicPr>
              <a:picLocks noChangeAspect="1"/>
            </p:cNvPicPr>
            <p:nvPr userDrawn="1"/>
          </p:nvPicPr>
          <p:blipFill>
            <a:blip r:embed="rId6"/>
            <a:stretch>
              <a:fillRect/>
            </a:stretch>
          </p:blipFill>
          <p:spPr>
            <a:xfrm>
              <a:off x="11226322" y="3531525"/>
              <a:ext cx="527538" cy="457200"/>
            </a:xfrm>
            <a:prstGeom prst="rect">
              <a:avLst/>
            </a:prstGeom>
          </p:spPr>
        </p:pic>
        <p:sp>
          <p:nvSpPr>
            <p:cNvPr id="68" name="TextBox 67">
              <a:extLst>
                <a:ext uri="{FF2B5EF4-FFF2-40B4-BE49-F238E27FC236}">
                  <a16:creationId xmlns:a16="http://schemas.microsoft.com/office/drawing/2014/main" id="{CA3C4A5B-3E18-C83A-B6FF-1170802D5032}"/>
                </a:ext>
              </a:extLst>
            </p:cNvPr>
            <p:cNvSpPr txBox="1"/>
            <p:nvPr userDrawn="1"/>
          </p:nvSpPr>
          <p:spPr>
            <a:xfrm>
              <a:off x="10791813" y="3802066"/>
              <a:ext cx="508218" cy="923330"/>
            </a:xfrm>
            <a:prstGeom prst="rect">
              <a:avLst/>
            </a:prstGeom>
            <a:noFill/>
          </p:spPr>
          <p:txBody>
            <a:bodyPr wrap="square" rtlCol="0">
              <a:spAutoFit/>
            </a:bodyPr>
            <a:lstStyle/>
            <a:p>
              <a:pPr algn="ctr"/>
              <a:r>
                <a:rPr lang="en-US" sz="5400" b="1">
                  <a:solidFill>
                    <a:schemeClr val="accent2"/>
                  </a:solidFill>
                  <a:latin typeface="Libre Franklin" pitchFamily="2" charset="77"/>
                </a:rPr>
                <a:t>+</a:t>
              </a:r>
            </a:p>
          </p:txBody>
        </p:sp>
      </p:grpSp>
      <p:sp>
        <p:nvSpPr>
          <p:cNvPr id="69" name="TextBox 68">
            <a:extLst>
              <a:ext uri="{FF2B5EF4-FFF2-40B4-BE49-F238E27FC236}">
                <a16:creationId xmlns:a16="http://schemas.microsoft.com/office/drawing/2014/main" id="{61093A4E-6CAE-6092-5EA0-AD480109B33D}"/>
              </a:ext>
            </a:extLst>
          </p:cNvPr>
          <p:cNvSpPr txBox="1"/>
          <p:nvPr userDrawn="1"/>
        </p:nvSpPr>
        <p:spPr>
          <a:xfrm>
            <a:off x="10163328" y="2510319"/>
            <a:ext cx="1776690" cy="338554"/>
          </a:xfrm>
          <a:prstGeom prst="rect">
            <a:avLst/>
          </a:prstGeom>
          <a:noFill/>
        </p:spPr>
        <p:txBody>
          <a:bodyPr wrap="square" rtlCol="0">
            <a:spAutoFit/>
          </a:bodyPr>
          <a:lstStyle/>
          <a:p>
            <a:pPr algn="ctr"/>
            <a:r>
              <a:rPr lang="en-US" sz="1600" b="1">
                <a:solidFill>
                  <a:schemeClr val="bg1"/>
                </a:solidFill>
                <a:latin typeface="Libre Franklin" pitchFamily="2" charset="77"/>
              </a:rPr>
              <a:t>Total as of</a:t>
            </a:r>
          </a:p>
        </p:txBody>
      </p:sp>
      <p:sp>
        <p:nvSpPr>
          <p:cNvPr id="70" name="Rectangle 69">
            <a:extLst>
              <a:ext uri="{FF2B5EF4-FFF2-40B4-BE49-F238E27FC236}">
                <a16:creationId xmlns:a16="http://schemas.microsoft.com/office/drawing/2014/main" id="{4C63D47A-A319-7992-FCC8-D159E3011ACE}"/>
              </a:ext>
            </a:extLst>
          </p:cNvPr>
          <p:cNvSpPr/>
          <p:nvPr userDrawn="1"/>
        </p:nvSpPr>
        <p:spPr>
          <a:xfrm>
            <a:off x="10175960" y="5082207"/>
            <a:ext cx="1754052" cy="609603"/>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ibre Franklin" pitchFamily="2" charset="77"/>
            </a:endParaRPr>
          </a:p>
        </p:txBody>
      </p:sp>
      <p:sp>
        <p:nvSpPr>
          <p:cNvPr id="71" name="Text Placeholder 6">
            <a:extLst>
              <a:ext uri="{FF2B5EF4-FFF2-40B4-BE49-F238E27FC236}">
                <a16:creationId xmlns:a16="http://schemas.microsoft.com/office/drawing/2014/main" id="{D3A648C3-1B40-3E7B-1597-0112359F905E}"/>
              </a:ext>
            </a:extLst>
          </p:cNvPr>
          <p:cNvSpPr>
            <a:spLocks noGrp="1"/>
          </p:cNvSpPr>
          <p:nvPr>
            <p:ph type="body" sz="quarter" idx="16"/>
          </p:nvPr>
        </p:nvSpPr>
        <p:spPr>
          <a:xfrm>
            <a:off x="344484" y="5138865"/>
            <a:ext cx="2031515"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2" name="Text Placeholder 6">
            <a:extLst>
              <a:ext uri="{FF2B5EF4-FFF2-40B4-BE49-F238E27FC236}">
                <a16:creationId xmlns:a16="http://schemas.microsoft.com/office/drawing/2014/main" id="{D5514EBE-0550-D03C-0BA4-2A6433152D68}"/>
              </a:ext>
            </a:extLst>
          </p:cNvPr>
          <p:cNvSpPr>
            <a:spLocks noGrp="1"/>
          </p:cNvSpPr>
          <p:nvPr>
            <p:ph type="body" sz="quarter" idx="17"/>
          </p:nvPr>
        </p:nvSpPr>
        <p:spPr>
          <a:xfrm>
            <a:off x="2715992" y="5125522"/>
            <a:ext cx="2031515"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4" name="Text Placeholder 6">
            <a:extLst>
              <a:ext uri="{FF2B5EF4-FFF2-40B4-BE49-F238E27FC236}">
                <a16:creationId xmlns:a16="http://schemas.microsoft.com/office/drawing/2014/main" id="{586DB53E-F3F6-C534-56A1-A2875370A06F}"/>
              </a:ext>
            </a:extLst>
          </p:cNvPr>
          <p:cNvSpPr>
            <a:spLocks noGrp="1"/>
          </p:cNvSpPr>
          <p:nvPr>
            <p:ph type="body" sz="quarter" idx="18"/>
          </p:nvPr>
        </p:nvSpPr>
        <p:spPr>
          <a:xfrm>
            <a:off x="5005097" y="5125522"/>
            <a:ext cx="2031515"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6" name="Text Placeholder 6">
            <a:extLst>
              <a:ext uri="{FF2B5EF4-FFF2-40B4-BE49-F238E27FC236}">
                <a16:creationId xmlns:a16="http://schemas.microsoft.com/office/drawing/2014/main" id="{FE24E3B6-B689-453C-B22D-FE23D303BF2A}"/>
              </a:ext>
            </a:extLst>
          </p:cNvPr>
          <p:cNvSpPr>
            <a:spLocks noGrp="1"/>
          </p:cNvSpPr>
          <p:nvPr>
            <p:ph type="body" sz="quarter" idx="19"/>
          </p:nvPr>
        </p:nvSpPr>
        <p:spPr>
          <a:xfrm>
            <a:off x="7704761" y="5138865"/>
            <a:ext cx="2031515"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7" name="Text Placeholder 6">
            <a:extLst>
              <a:ext uri="{FF2B5EF4-FFF2-40B4-BE49-F238E27FC236}">
                <a16:creationId xmlns:a16="http://schemas.microsoft.com/office/drawing/2014/main" id="{37F63342-ABED-7C51-C79B-2BD2F62C61FE}"/>
              </a:ext>
            </a:extLst>
          </p:cNvPr>
          <p:cNvSpPr>
            <a:spLocks noGrp="1"/>
          </p:cNvSpPr>
          <p:nvPr>
            <p:ph type="body" sz="quarter" idx="20"/>
          </p:nvPr>
        </p:nvSpPr>
        <p:spPr>
          <a:xfrm>
            <a:off x="10220839" y="5145434"/>
            <a:ext cx="1649042"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9" name="Text Placeholder 6">
            <a:extLst>
              <a:ext uri="{FF2B5EF4-FFF2-40B4-BE49-F238E27FC236}">
                <a16:creationId xmlns:a16="http://schemas.microsoft.com/office/drawing/2014/main" id="{7160CCFF-CEB7-EC6B-75A9-86A251E099C4}"/>
              </a:ext>
            </a:extLst>
          </p:cNvPr>
          <p:cNvSpPr>
            <a:spLocks noGrp="1"/>
          </p:cNvSpPr>
          <p:nvPr>
            <p:ph type="body" sz="quarter" idx="21"/>
          </p:nvPr>
        </p:nvSpPr>
        <p:spPr>
          <a:xfrm>
            <a:off x="10348208" y="2878888"/>
            <a:ext cx="1455565" cy="313932"/>
          </a:xfrm>
          <a:noFill/>
        </p:spPr>
        <p:txBody>
          <a:bodyPr wrap="square" rtlCol="0">
            <a:spAutoFit/>
          </a:bodyPr>
          <a:lstStyle>
            <a:lvl1pPr marL="0" indent="0">
              <a:buNone/>
              <a:defRPr lang="en-US" sz="1600" b="1" dirty="0">
                <a:solidFill>
                  <a:schemeClr val="bg1"/>
                </a:solidFill>
              </a:defRPr>
            </a:lvl1pPr>
          </a:lstStyle>
          <a:p>
            <a:pPr marL="0" lvl="0" algn="ctr"/>
            <a:endParaRPr lang="en-US"/>
          </a:p>
        </p:txBody>
      </p:sp>
    </p:spTree>
    <p:extLst>
      <p:ext uri="{BB962C8B-B14F-4D97-AF65-F5344CB8AC3E}">
        <p14:creationId xmlns:p14="http://schemas.microsoft.com/office/powerpoint/2010/main" val="36556225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unnel + Journey Levels">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509B207C-8688-73E6-3EE0-3AE51614CAC4}"/>
              </a:ext>
            </a:extLst>
          </p:cNvPr>
          <p:cNvGrpSpPr/>
          <p:nvPr userDrawn="1"/>
        </p:nvGrpSpPr>
        <p:grpSpPr>
          <a:xfrm>
            <a:off x="337548" y="1772921"/>
            <a:ext cx="11459105" cy="4170683"/>
            <a:chOff x="337548" y="1772921"/>
            <a:chExt cx="11459105" cy="4170683"/>
          </a:xfrm>
        </p:grpSpPr>
        <p:grpSp>
          <p:nvGrpSpPr>
            <p:cNvPr id="38" name="Group 37">
              <a:extLst>
                <a:ext uri="{FF2B5EF4-FFF2-40B4-BE49-F238E27FC236}">
                  <a16:creationId xmlns:a16="http://schemas.microsoft.com/office/drawing/2014/main" id="{F804B395-4D6B-4528-EFFB-4F1F10F43A11}"/>
                </a:ext>
              </a:extLst>
            </p:cNvPr>
            <p:cNvGrpSpPr/>
            <p:nvPr userDrawn="1"/>
          </p:nvGrpSpPr>
          <p:grpSpPr>
            <a:xfrm>
              <a:off x="337548" y="1772921"/>
              <a:ext cx="1946636" cy="4170683"/>
              <a:chOff x="337548" y="1772921"/>
              <a:chExt cx="1946636" cy="4170683"/>
            </a:xfrm>
          </p:grpSpPr>
          <p:sp>
            <p:nvSpPr>
              <p:cNvPr id="14" name="Trapezoid 13">
                <a:extLst>
                  <a:ext uri="{FF2B5EF4-FFF2-40B4-BE49-F238E27FC236}">
                    <a16:creationId xmlns:a16="http://schemas.microsoft.com/office/drawing/2014/main" id="{BD403BAE-B7A6-58F5-AFE7-6C2C6F4A0FC5}"/>
                  </a:ext>
                </a:extLst>
              </p:cNvPr>
              <p:cNvSpPr/>
              <p:nvPr userDrawn="1"/>
            </p:nvSpPr>
            <p:spPr>
              <a:xfrm rot="5400000">
                <a:off x="-787673" y="2898142"/>
                <a:ext cx="4170683" cy="1920241"/>
              </a:xfrm>
              <a:prstGeom prst="trapezoid">
                <a:avLst>
                  <a:gd name="adj" fmla="val 27834"/>
                </a:avLst>
              </a:prstGeom>
              <a:gradFill>
                <a:gsLst>
                  <a:gs pos="0">
                    <a:schemeClr val="bg1"/>
                  </a:gs>
                  <a:gs pos="74000">
                    <a:schemeClr val="accent2">
                      <a:lumMod val="40000"/>
                      <a:lumOff val="6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4">
                <a:extLst>
                  <a:ext uri="{FF2B5EF4-FFF2-40B4-BE49-F238E27FC236}">
                    <a16:creationId xmlns:a16="http://schemas.microsoft.com/office/drawing/2014/main" id="{C75E0C54-C675-6569-BB34-CBD9F48C065A}"/>
                  </a:ext>
                </a:extLst>
              </p:cNvPr>
              <p:cNvSpPr txBox="1"/>
              <p:nvPr userDrawn="1"/>
            </p:nvSpPr>
            <p:spPr>
              <a:xfrm>
                <a:off x="455384" y="3784915"/>
                <a:ext cx="1828800" cy="59436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spcBef>
                    <a:spcPct val="0"/>
                  </a:spcBef>
                </a:pPr>
                <a:r>
                  <a:rPr lang="en-US" sz="1400" i="1">
                    <a:solidFill>
                      <a:srgbClr val="4D4D4C"/>
                    </a:solidFill>
                    <a:latin typeface="Libre Baskerville" panose="02000000000000000000" pitchFamily="2" charset="0"/>
                  </a:rPr>
                  <a:t>Identified teachers not yet in our network</a:t>
                </a:r>
              </a:p>
            </p:txBody>
          </p:sp>
          <p:pic>
            <p:nvPicPr>
              <p:cNvPr id="57" name="Graphic 56" descr="Classroom outline">
                <a:extLst>
                  <a:ext uri="{FF2B5EF4-FFF2-40B4-BE49-F238E27FC236}">
                    <a16:creationId xmlns:a16="http://schemas.microsoft.com/office/drawing/2014/main" id="{E2D481B7-81B4-9323-9C01-6D78055441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4277" y="2763762"/>
                <a:ext cx="914400" cy="914400"/>
              </a:xfrm>
              <a:prstGeom prst="rect">
                <a:avLst/>
              </a:prstGeom>
            </p:spPr>
          </p:pic>
        </p:grpSp>
        <p:grpSp>
          <p:nvGrpSpPr>
            <p:cNvPr id="40" name="Group 39">
              <a:extLst>
                <a:ext uri="{FF2B5EF4-FFF2-40B4-BE49-F238E27FC236}">
                  <a16:creationId xmlns:a16="http://schemas.microsoft.com/office/drawing/2014/main" id="{D6EE8B58-CB36-9264-58E6-0922AEAA5647}"/>
                </a:ext>
              </a:extLst>
            </p:cNvPr>
            <p:cNvGrpSpPr/>
            <p:nvPr userDrawn="1"/>
          </p:nvGrpSpPr>
          <p:grpSpPr>
            <a:xfrm>
              <a:off x="7840586" y="2320046"/>
              <a:ext cx="1920241" cy="3075517"/>
              <a:chOff x="6582438" y="1565117"/>
              <a:chExt cx="1920241" cy="3075517"/>
            </a:xfrm>
          </p:grpSpPr>
          <p:sp>
            <p:nvSpPr>
              <p:cNvPr id="9" name="Rectangle 8">
                <a:extLst>
                  <a:ext uri="{FF2B5EF4-FFF2-40B4-BE49-F238E27FC236}">
                    <a16:creationId xmlns:a16="http://schemas.microsoft.com/office/drawing/2014/main" id="{1D4083D1-E60D-AE98-75E3-4DF2CDF096D8}"/>
                  </a:ext>
                </a:extLst>
              </p:cNvPr>
              <p:cNvSpPr/>
              <p:nvPr userDrawn="1"/>
            </p:nvSpPr>
            <p:spPr>
              <a:xfrm>
                <a:off x="6582438" y="1565117"/>
                <a:ext cx="1920240" cy="246888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t>sameΩ</a:t>
                </a:r>
                <a:endParaRPr lang="en-US"/>
              </a:p>
            </p:txBody>
          </p:sp>
          <p:sp>
            <p:nvSpPr>
              <p:cNvPr id="29" name="Rectangle 28">
                <a:extLst>
                  <a:ext uri="{FF2B5EF4-FFF2-40B4-BE49-F238E27FC236}">
                    <a16:creationId xmlns:a16="http://schemas.microsoft.com/office/drawing/2014/main" id="{F6B5E4AC-4168-C2BA-D442-451FB8519DAD}"/>
                  </a:ext>
                </a:extLst>
              </p:cNvPr>
              <p:cNvSpPr/>
              <p:nvPr userDrawn="1"/>
            </p:nvSpPr>
            <p:spPr>
              <a:xfrm>
                <a:off x="6582439" y="4031030"/>
                <a:ext cx="1920240" cy="609604"/>
              </a:xfrm>
              <a:prstGeom prst="rect">
                <a:avLst/>
              </a:prstGeom>
              <a:solidFill>
                <a:schemeClr val="tx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Libre Franklin" pitchFamily="2" charset="77"/>
                </a:endParaRPr>
              </a:p>
            </p:txBody>
          </p:sp>
        </p:grpSp>
        <p:grpSp>
          <p:nvGrpSpPr>
            <p:cNvPr id="37" name="Group 36">
              <a:extLst>
                <a:ext uri="{FF2B5EF4-FFF2-40B4-BE49-F238E27FC236}">
                  <a16:creationId xmlns:a16="http://schemas.microsoft.com/office/drawing/2014/main" id="{10722521-A654-997A-71E5-333F1B970727}"/>
                </a:ext>
              </a:extLst>
            </p:cNvPr>
            <p:cNvGrpSpPr/>
            <p:nvPr userDrawn="1"/>
          </p:nvGrpSpPr>
          <p:grpSpPr>
            <a:xfrm>
              <a:off x="5977352" y="2321877"/>
              <a:ext cx="2011680" cy="3072971"/>
              <a:chOff x="5400465" y="1573001"/>
              <a:chExt cx="2011680" cy="3072971"/>
            </a:xfrm>
          </p:grpSpPr>
          <p:sp>
            <p:nvSpPr>
              <p:cNvPr id="10" name="Freeform 9">
                <a:extLst>
                  <a:ext uri="{FF2B5EF4-FFF2-40B4-BE49-F238E27FC236}">
                    <a16:creationId xmlns:a16="http://schemas.microsoft.com/office/drawing/2014/main" id="{F5A3BAAA-0E13-8795-3955-042B57274E2B}"/>
                  </a:ext>
                </a:extLst>
              </p:cNvPr>
              <p:cNvSpPr/>
              <p:nvPr userDrawn="1"/>
            </p:nvSpPr>
            <p:spPr>
              <a:xfrm rot="5400000">
                <a:off x="5171865" y="1801601"/>
                <a:ext cx="2468880" cy="20116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14DAD78-03E5-6892-B583-11D37A99C5CF}"/>
                  </a:ext>
                </a:extLst>
              </p:cNvPr>
              <p:cNvSpPr/>
              <p:nvPr userDrawn="1"/>
            </p:nvSpPr>
            <p:spPr>
              <a:xfrm rot="5400000">
                <a:off x="6028351" y="3408483"/>
                <a:ext cx="609603" cy="1865376"/>
              </a:xfrm>
              <a:prstGeom prst="rect">
                <a:avLst/>
              </a:prstGeom>
              <a:solidFill>
                <a:schemeClr val="tx2">
                  <a:lumMod val="60000"/>
                  <a:lumOff val="40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latin typeface="Libre Franklin" pitchFamily="2" charset="77"/>
                </a:endParaRPr>
              </a:p>
            </p:txBody>
          </p:sp>
        </p:grpSp>
        <p:grpSp>
          <p:nvGrpSpPr>
            <p:cNvPr id="39" name="Group 38">
              <a:extLst>
                <a:ext uri="{FF2B5EF4-FFF2-40B4-BE49-F238E27FC236}">
                  <a16:creationId xmlns:a16="http://schemas.microsoft.com/office/drawing/2014/main" id="{CBFDF92E-9DCF-B8C7-1031-28ACB17E3AB3}"/>
                </a:ext>
              </a:extLst>
            </p:cNvPr>
            <p:cNvGrpSpPr/>
            <p:nvPr userDrawn="1"/>
          </p:nvGrpSpPr>
          <p:grpSpPr>
            <a:xfrm>
              <a:off x="4114094" y="2321924"/>
              <a:ext cx="2012790" cy="3072924"/>
              <a:chOff x="2855946" y="1566995"/>
              <a:chExt cx="2012790" cy="3072924"/>
            </a:xfrm>
          </p:grpSpPr>
          <p:sp>
            <p:nvSpPr>
              <p:cNvPr id="11" name="Freeform 10">
                <a:extLst>
                  <a:ext uri="{FF2B5EF4-FFF2-40B4-BE49-F238E27FC236}">
                    <a16:creationId xmlns:a16="http://schemas.microsoft.com/office/drawing/2014/main" id="{64CEE9E5-2A9E-7614-1EF3-144DB2EFCB34}"/>
                  </a:ext>
                </a:extLst>
              </p:cNvPr>
              <p:cNvSpPr/>
              <p:nvPr userDrawn="1"/>
            </p:nvSpPr>
            <p:spPr>
              <a:xfrm rot="5400000">
                <a:off x="2628456" y="1795595"/>
                <a:ext cx="2468880" cy="20116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0AF2CF3-E993-C6F7-462F-0369B7EBB7C1}"/>
                  </a:ext>
                </a:extLst>
              </p:cNvPr>
              <p:cNvSpPr/>
              <p:nvPr userDrawn="1"/>
            </p:nvSpPr>
            <p:spPr>
              <a:xfrm rot="5400000">
                <a:off x="3483791" y="3402388"/>
                <a:ext cx="609686" cy="1865376"/>
              </a:xfrm>
              <a:prstGeom prst="rect">
                <a:avLst/>
              </a:prstGeom>
              <a:solidFill>
                <a:schemeClr val="tx2">
                  <a:lumMod val="40000"/>
                  <a:lumOff val="60000"/>
                </a:schemeClr>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latin typeface="Libre Franklin" pitchFamily="2" charset="77"/>
                </a:endParaRPr>
              </a:p>
            </p:txBody>
          </p:sp>
        </p:grpSp>
        <p:grpSp>
          <p:nvGrpSpPr>
            <p:cNvPr id="7" name="Group 6">
              <a:extLst>
                <a:ext uri="{FF2B5EF4-FFF2-40B4-BE49-F238E27FC236}">
                  <a16:creationId xmlns:a16="http://schemas.microsoft.com/office/drawing/2014/main" id="{63E72832-B06E-DBF0-BFA0-E2A8C0CAA249}"/>
                </a:ext>
              </a:extLst>
            </p:cNvPr>
            <p:cNvGrpSpPr/>
            <p:nvPr userDrawn="1"/>
          </p:nvGrpSpPr>
          <p:grpSpPr>
            <a:xfrm>
              <a:off x="2256009" y="2320046"/>
              <a:ext cx="2013466" cy="3077761"/>
              <a:chOff x="628890" y="1573003"/>
              <a:chExt cx="2013466" cy="3069773"/>
            </a:xfrm>
          </p:grpSpPr>
          <p:sp>
            <p:nvSpPr>
              <p:cNvPr id="12" name="Freeform 11">
                <a:extLst>
                  <a:ext uri="{FF2B5EF4-FFF2-40B4-BE49-F238E27FC236}">
                    <a16:creationId xmlns:a16="http://schemas.microsoft.com/office/drawing/2014/main" id="{565E8F59-1362-B9E7-4DF7-65E27611B8F9}"/>
                  </a:ext>
                </a:extLst>
              </p:cNvPr>
              <p:cNvSpPr/>
              <p:nvPr userDrawn="1"/>
            </p:nvSpPr>
            <p:spPr>
              <a:xfrm rot="5400000">
                <a:off x="402076" y="1801603"/>
                <a:ext cx="2468880" cy="20116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0B5BEBB-2476-A19C-69FF-0FB2FD287887}"/>
                  </a:ext>
                </a:extLst>
              </p:cNvPr>
              <p:cNvSpPr/>
              <p:nvPr userDrawn="1"/>
            </p:nvSpPr>
            <p:spPr>
              <a:xfrm rot="5400000">
                <a:off x="1255694" y="3403324"/>
                <a:ext cx="612648" cy="1866255"/>
              </a:xfrm>
              <a:prstGeom prst="rect">
                <a:avLst/>
              </a:prstGeom>
              <a:solidFill>
                <a:schemeClr val="tx2">
                  <a:lumMod val="20000"/>
                  <a:lumOff val="80000"/>
                </a:schemeClr>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solidFill>
                    <a:schemeClr val="tx2"/>
                  </a:solidFill>
                  <a:latin typeface="Libre Franklin" pitchFamily="2" charset="77"/>
                </a:endParaRPr>
              </a:p>
            </p:txBody>
          </p:sp>
        </p:grpSp>
        <p:sp>
          <p:nvSpPr>
            <p:cNvPr id="16" name="Rounded Rectangle 4">
              <a:extLst>
                <a:ext uri="{FF2B5EF4-FFF2-40B4-BE49-F238E27FC236}">
                  <a16:creationId xmlns:a16="http://schemas.microsoft.com/office/drawing/2014/main" id="{AC78D8FF-D116-72E5-9299-1F244D547CBE}"/>
                </a:ext>
              </a:extLst>
            </p:cNvPr>
            <p:cNvSpPr txBox="1"/>
            <p:nvPr userDrawn="1"/>
          </p:nvSpPr>
          <p:spPr>
            <a:xfrm>
              <a:off x="2285294" y="4122084"/>
              <a:ext cx="1828800" cy="59436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spcBef>
                  <a:spcPct val="0"/>
                </a:spcBef>
              </a:pPr>
              <a:r>
                <a:rPr lang="en-US" sz="1400" i="1">
                  <a:solidFill>
                    <a:srgbClr val="4D4D4C"/>
                  </a:solidFill>
                  <a:latin typeface="Libre Baskerville" panose="02000000000000000000" pitchFamily="2" charset="0"/>
                </a:rPr>
                <a:t>Digital </a:t>
              </a:r>
            </a:p>
            <a:p>
              <a:pPr marL="0" lvl="1" algn="ctr" defTabSz="777875">
                <a:lnSpc>
                  <a:spcPct val="100000"/>
                </a:lnSpc>
                <a:spcBef>
                  <a:spcPct val="0"/>
                </a:spcBef>
              </a:pPr>
              <a:r>
                <a:rPr lang="en-US" sz="1400" i="1">
                  <a:solidFill>
                    <a:srgbClr val="4D4D4C"/>
                  </a:solidFill>
                  <a:latin typeface="Libre Baskerville" panose="02000000000000000000" pitchFamily="2" charset="0"/>
                </a:rPr>
                <a:t>Consumer</a:t>
              </a:r>
            </a:p>
          </p:txBody>
        </p:sp>
        <p:sp>
          <p:nvSpPr>
            <p:cNvPr id="17" name="TextBox 16">
              <a:extLst>
                <a:ext uri="{FF2B5EF4-FFF2-40B4-BE49-F238E27FC236}">
                  <a16:creationId xmlns:a16="http://schemas.microsoft.com/office/drawing/2014/main" id="{BC031BF5-D34E-C770-7318-0327EA27C53E}"/>
                </a:ext>
              </a:extLst>
            </p:cNvPr>
            <p:cNvSpPr txBox="1"/>
            <p:nvPr userDrawn="1"/>
          </p:nvSpPr>
          <p:spPr>
            <a:xfrm>
              <a:off x="2259193" y="3625026"/>
              <a:ext cx="1828800" cy="523220"/>
            </a:xfrm>
            <a:prstGeom prst="rect">
              <a:avLst/>
            </a:prstGeom>
            <a:noFill/>
          </p:spPr>
          <p:txBody>
            <a:bodyPr wrap="square" rtlCol="0">
              <a:spAutoFit/>
            </a:bodyPr>
            <a:lstStyle/>
            <a:p>
              <a:pPr algn="ctr"/>
              <a:r>
                <a:rPr lang="en-US" sz="1200">
                  <a:solidFill>
                    <a:srgbClr val="FF8300"/>
                  </a:solidFill>
                  <a:latin typeface="Libre Franklin" pitchFamily="2" charset="77"/>
                </a:rPr>
                <a:t>Level 1: </a:t>
              </a:r>
              <a:r>
                <a:rPr lang="en-US" sz="1600" b="1" spc="300">
                  <a:solidFill>
                    <a:srgbClr val="FF8300"/>
                  </a:solidFill>
                  <a:latin typeface="Libre Franklin" pitchFamily="2" charset="77"/>
                </a:rPr>
                <a:t>ENGAGED</a:t>
              </a:r>
            </a:p>
          </p:txBody>
        </p:sp>
        <p:sp>
          <p:nvSpPr>
            <p:cNvPr id="18" name="TextBox 17">
              <a:extLst>
                <a:ext uri="{FF2B5EF4-FFF2-40B4-BE49-F238E27FC236}">
                  <a16:creationId xmlns:a16="http://schemas.microsoft.com/office/drawing/2014/main" id="{62402A50-30F8-CF86-E2DA-120F3FCD5E6A}"/>
                </a:ext>
              </a:extLst>
            </p:cNvPr>
            <p:cNvSpPr txBox="1"/>
            <p:nvPr userDrawn="1"/>
          </p:nvSpPr>
          <p:spPr>
            <a:xfrm>
              <a:off x="4157518" y="3625026"/>
              <a:ext cx="1828800" cy="523220"/>
            </a:xfrm>
            <a:prstGeom prst="rect">
              <a:avLst/>
            </a:prstGeom>
            <a:noFill/>
          </p:spPr>
          <p:txBody>
            <a:bodyPr wrap="square" rtlCol="0">
              <a:spAutoFit/>
            </a:bodyPr>
            <a:lstStyle/>
            <a:p>
              <a:pPr algn="ctr"/>
              <a:r>
                <a:rPr lang="en-US" sz="1200">
                  <a:solidFill>
                    <a:srgbClr val="FF8300"/>
                  </a:solidFill>
                  <a:latin typeface="Libre Franklin" pitchFamily="2" charset="77"/>
                </a:rPr>
                <a:t>Level 2: </a:t>
              </a:r>
              <a:r>
                <a:rPr lang="en-US" sz="1600" b="1" spc="300">
                  <a:solidFill>
                    <a:srgbClr val="FF8300"/>
                  </a:solidFill>
                  <a:latin typeface="Libre Franklin" pitchFamily="2" charset="77"/>
                </a:rPr>
                <a:t>ASSOCIATE</a:t>
              </a:r>
            </a:p>
          </p:txBody>
        </p:sp>
        <p:sp>
          <p:nvSpPr>
            <p:cNvPr id="19" name="TextBox 18">
              <a:extLst>
                <a:ext uri="{FF2B5EF4-FFF2-40B4-BE49-F238E27FC236}">
                  <a16:creationId xmlns:a16="http://schemas.microsoft.com/office/drawing/2014/main" id="{05DE7EE4-C5B4-A72B-E1E9-DD710BDD4066}"/>
                </a:ext>
              </a:extLst>
            </p:cNvPr>
            <p:cNvSpPr txBox="1"/>
            <p:nvPr userDrawn="1"/>
          </p:nvSpPr>
          <p:spPr>
            <a:xfrm>
              <a:off x="5986318" y="3627392"/>
              <a:ext cx="1890622" cy="523220"/>
            </a:xfrm>
            <a:prstGeom prst="rect">
              <a:avLst/>
            </a:prstGeom>
            <a:noFill/>
          </p:spPr>
          <p:txBody>
            <a:bodyPr wrap="square" rtlCol="0">
              <a:spAutoFit/>
            </a:bodyPr>
            <a:lstStyle/>
            <a:p>
              <a:pPr algn="ctr"/>
              <a:r>
                <a:rPr lang="en-US" sz="1200">
                  <a:solidFill>
                    <a:srgbClr val="FF8300"/>
                  </a:solidFill>
                  <a:latin typeface="Libre Franklin" pitchFamily="2" charset="77"/>
                </a:rPr>
                <a:t>Level 3: </a:t>
              </a:r>
              <a:r>
                <a:rPr lang="en-US" sz="1600" b="1" spc="300">
                  <a:solidFill>
                    <a:srgbClr val="FF8300"/>
                  </a:solidFill>
                  <a:latin typeface="Libre Franklin" pitchFamily="2" charset="77"/>
                </a:rPr>
                <a:t>COMMUNITY</a:t>
              </a:r>
            </a:p>
          </p:txBody>
        </p:sp>
        <p:sp>
          <p:nvSpPr>
            <p:cNvPr id="20" name="TextBox 19">
              <a:extLst>
                <a:ext uri="{FF2B5EF4-FFF2-40B4-BE49-F238E27FC236}">
                  <a16:creationId xmlns:a16="http://schemas.microsoft.com/office/drawing/2014/main" id="{11AF990D-A5EB-6BBB-2386-4E60B465E455}"/>
                </a:ext>
              </a:extLst>
            </p:cNvPr>
            <p:cNvSpPr txBox="1"/>
            <p:nvPr userDrawn="1"/>
          </p:nvSpPr>
          <p:spPr>
            <a:xfrm>
              <a:off x="7848466" y="3626678"/>
              <a:ext cx="1828800" cy="523220"/>
            </a:xfrm>
            <a:prstGeom prst="rect">
              <a:avLst/>
            </a:prstGeom>
            <a:noFill/>
          </p:spPr>
          <p:txBody>
            <a:bodyPr wrap="square" rtlCol="0">
              <a:spAutoFit/>
            </a:bodyPr>
            <a:lstStyle/>
            <a:p>
              <a:pPr algn="ctr"/>
              <a:r>
                <a:rPr lang="en-US" sz="1200">
                  <a:solidFill>
                    <a:srgbClr val="FF8300"/>
                  </a:solidFill>
                  <a:latin typeface="Libre Franklin" pitchFamily="2" charset="77"/>
                  <a:cs typeface="Lao MN" panose="02020600050405020304" pitchFamily="18" charset="0"/>
                </a:rPr>
                <a:t>Level 4: </a:t>
              </a:r>
              <a:r>
                <a:rPr lang="en-US" sz="1600" b="1" spc="300">
                  <a:solidFill>
                    <a:srgbClr val="FF8300"/>
                  </a:solidFill>
                  <a:latin typeface="Libre Franklin" pitchFamily="2" charset="77"/>
                </a:rPr>
                <a:t>MASTER</a:t>
              </a:r>
            </a:p>
          </p:txBody>
        </p:sp>
        <p:pic>
          <p:nvPicPr>
            <p:cNvPr id="21" name="Picture 20">
              <a:extLst>
                <a:ext uri="{FF2B5EF4-FFF2-40B4-BE49-F238E27FC236}">
                  <a16:creationId xmlns:a16="http://schemas.microsoft.com/office/drawing/2014/main" id="{ED10C6C3-E00D-6003-1FEB-16313F18A3AD}"/>
                </a:ext>
              </a:extLst>
            </p:cNvPr>
            <p:cNvPicPr>
              <a:picLocks noChangeAspect="1"/>
            </p:cNvPicPr>
            <p:nvPr userDrawn="1"/>
          </p:nvPicPr>
          <p:blipFill>
            <a:blip r:embed="rId4"/>
            <a:stretch>
              <a:fillRect/>
            </a:stretch>
          </p:blipFill>
          <p:spPr>
            <a:xfrm>
              <a:off x="4634999" y="2882101"/>
              <a:ext cx="873838" cy="685916"/>
            </a:xfrm>
            <a:prstGeom prst="rect">
              <a:avLst/>
            </a:prstGeom>
          </p:spPr>
        </p:pic>
        <p:pic>
          <p:nvPicPr>
            <p:cNvPr id="22" name="Picture 21">
              <a:extLst>
                <a:ext uri="{FF2B5EF4-FFF2-40B4-BE49-F238E27FC236}">
                  <a16:creationId xmlns:a16="http://schemas.microsoft.com/office/drawing/2014/main" id="{6EDC225A-C887-A92C-23AA-18CC9A73D959}"/>
                </a:ext>
              </a:extLst>
            </p:cNvPr>
            <p:cNvPicPr>
              <a:picLocks noChangeAspect="1"/>
            </p:cNvPicPr>
            <p:nvPr userDrawn="1"/>
          </p:nvPicPr>
          <p:blipFill>
            <a:blip r:embed="rId5"/>
            <a:stretch>
              <a:fillRect/>
            </a:stretch>
          </p:blipFill>
          <p:spPr>
            <a:xfrm>
              <a:off x="2898184" y="2901030"/>
              <a:ext cx="672060" cy="648058"/>
            </a:xfrm>
            <a:prstGeom prst="rect">
              <a:avLst/>
            </a:prstGeom>
          </p:spPr>
        </p:pic>
        <p:pic>
          <p:nvPicPr>
            <p:cNvPr id="23" name="Picture 22">
              <a:extLst>
                <a:ext uri="{FF2B5EF4-FFF2-40B4-BE49-F238E27FC236}">
                  <a16:creationId xmlns:a16="http://schemas.microsoft.com/office/drawing/2014/main" id="{1386A9CE-CD28-A8F0-B4E2-161E07E98CF0}"/>
                </a:ext>
              </a:extLst>
            </p:cNvPr>
            <p:cNvPicPr>
              <a:picLocks noChangeAspect="1"/>
            </p:cNvPicPr>
            <p:nvPr userDrawn="1"/>
          </p:nvPicPr>
          <p:blipFill>
            <a:blip r:embed="rId6"/>
            <a:stretch>
              <a:fillRect/>
            </a:stretch>
          </p:blipFill>
          <p:spPr>
            <a:xfrm>
              <a:off x="8590577" y="2844921"/>
              <a:ext cx="594571" cy="719744"/>
            </a:xfrm>
            <a:prstGeom prst="rect">
              <a:avLst/>
            </a:prstGeom>
          </p:spPr>
        </p:pic>
        <p:pic>
          <p:nvPicPr>
            <p:cNvPr id="24" name="Picture 23">
              <a:extLst>
                <a:ext uri="{FF2B5EF4-FFF2-40B4-BE49-F238E27FC236}">
                  <a16:creationId xmlns:a16="http://schemas.microsoft.com/office/drawing/2014/main" id="{1F6B71B7-8065-02A9-B88D-C79282B6E3D9}"/>
                </a:ext>
              </a:extLst>
            </p:cNvPr>
            <p:cNvPicPr>
              <a:picLocks noChangeAspect="1"/>
            </p:cNvPicPr>
            <p:nvPr userDrawn="1"/>
          </p:nvPicPr>
          <p:blipFill>
            <a:blip r:embed="rId7"/>
            <a:stretch>
              <a:fillRect/>
            </a:stretch>
          </p:blipFill>
          <p:spPr>
            <a:xfrm>
              <a:off x="6469139" y="2805645"/>
              <a:ext cx="879660" cy="762372"/>
            </a:xfrm>
            <a:prstGeom prst="rect">
              <a:avLst/>
            </a:prstGeom>
          </p:spPr>
        </p:pic>
        <p:sp>
          <p:nvSpPr>
            <p:cNvPr id="26" name="Rounded Rectangle 4">
              <a:extLst>
                <a:ext uri="{FF2B5EF4-FFF2-40B4-BE49-F238E27FC236}">
                  <a16:creationId xmlns:a16="http://schemas.microsoft.com/office/drawing/2014/main" id="{D3F78D46-7A25-1FD1-EA9F-ECF507A768F0}"/>
                </a:ext>
              </a:extLst>
            </p:cNvPr>
            <p:cNvSpPr txBox="1"/>
            <p:nvPr userDrawn="1"/>
          </p:nvSpPr>
          <p:spPr>
            <a:xfrm>
              <a:off x="4121481" y="4117935"/>
              <a:ext cx="1828800" cy="59436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spcBef>
                  <a:spcPct val="0"/>
                </a:spcBef>
              </a:pPr>
              <a:r>
                <a:rPr lang="en-US" sz="1400" i="1">
                  <a:solidFill>
                    <a:srgbClr val="4D4D4C"/>
                  </a:solidFill>
                  <a:latin typeface="Libre Baskerville" panose="02000000000000000000" pitchFamily="2" charset="0"/>
                </a:rPr>
                <a:t>Digital </a:t>
              </a:r>
            </a:p>
            <a:p>
              <a:pPr marL="0" lvl="1" algn="ctr" defTabSz="777875">
                <a:lnSpc>
                  <a:spcPct val="100000"/>
                </a:lnSpc>
                <a:spcBef>
                  <a:spcPct val="0"/>
                </a:spcBef>
              </a:pPr>
              <a:r>
                <a:rPr lang="en-US" sz="1400" i="1">
                  <a:solidFill>
                    <a:srgbClr val="4D4D4C"/>
                  </a:solidFill>
                  <a:latin typeface="Libre Baskerville" panose="02000000000000000000" pitchFamily="2" charset="0"/>
                </a:rPr>
                <a:t>Participant</a:t>
              </a:r>
            </a:p>
          </p:txBody>
        </p:sp>
        <p:sp>
          <p:nvSpPr>
            <p:cNvPr id="27" name="Rounded Rectangle 4">
              <a:extLst>
                <a:ext uri="{FF2B5EF4-FFF2-40B4-BE49-F238E27FC236}">
                  <a16:creationId xmlns:a16="http://schemas.microsoft.com/office/drawing/2014/main" id="{D15FDA37-2716-4CE5-FA5D-E5CDEE930CC6}"/>
                </a:ext>
              </a:extLst>
            </p:cNvPr>
            <p:cNvSpPr txBox="1"/>
            <p:nvPr userDrawn="1"/>
          </p:nvSpPr>
          <p:spPr>
            <a:xfrm>
              <a:off x="5994569" y="4117935"/>
              <a:ext cx="1828800" cy="59436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pPr>
              <a:r>
                <a:rPr lang="en-US" sz="1400" i="1">
                  <a:solidFill>
                    <a:srgbClr val="4D4D4C"/>
                  </a:solidFill>
                  <a:latin typeface="Libre Baskerville" panose="02000000000000000000" pitchFamily="2" charset="0"/>
                </a:rPr>
                <a:t>In-person </a:t>
              </a:r>
            </a:p>
            <a:p>
              <a:pPr marL="0" lvl="1" algn="ctr" defTabSz="777875">
                <a:lnSpc>
                  <a:spcPct val="100000"/>
                </a:lnSpc>
              </a:pPr>
              <a:r>
                <a:rPr lang="en-US" sz="1400" i="1">
                  <a:solidFill>
                    <a:srgbClr val="4D4D4C"/>
                  </a:solidFill>
                  <a:latin typeface="Libre Baskerville" panose="02000000000000000000" pitchFamily="2" charset="0"/>
                </a:rPr>
                <a:t>Participant</a:t>
              </a:r>
            </a:p>
          </p:txBody>
        </p:sp>
        <p:sp>
          <p:nvSpPr>
            <p:cNvPr id="28" name="Rounded Rectangle 4">
              <a:extLst>
                <a:ext uri="{FF2B5EF4-FFF2-40B4-BE49-F238E27FC236}">
                  <a16:creationId xmlns:a16="http://schemas.microsoft.com/office/drawing/2014/main" id="{9792FA07-D063-518E-4F2D-4812148177BD}"/>
                </a:ext>
              </a:extLst>
            </p:cNvPr>
            <p:cNvSpPr txBox="1"/>
            <p:nvPr userDrawn="1"/>
          </p:nvSpPr>
          <p:spPr>
            <a:xfrm>
              <a:off x="7862961" y="4126829"/>
              <a:ext cx="1828800" cy="59436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pPr>
              <a:r>
                <a:rPr lang="en-US" sz="1400" i="1">
                  <a:solidFill>
                    <a:srgbClr val="4D4D4C"/>
                  </a:solidFill>
                  <a:latin typeface="Libre Baskerville" panose="02000000000000000000" pitchFamily="2" charset="0"/>
                </a:rPr>
                <a:t>Mentor &amp; </a:t>
              </a:r>
            </a:p>
            <a:p>
              <a:pPr marL="0" lvl="1" algn="ctr" defTabSz="777875">
                <a:lnSpc>
                  <a:spcPct val="100000"/>
                </a:lnSpc>
              </a:pPr>
              <a:r>
                <a:rPr lang="en-US" sz="1400" i="1">
                  <a:solidFill>
                    <a:srgbClr val="4D4D4C"/>
                  </a:solidFill>
                  <a:latin typeface="Libre Baskerville" panose="02000000000000000000" pitchFamily="2" charset="0"/>
                </a:rPr>
                <a:t>Co-Creator</a:t>
              </a:r>
            </a:p>
          </p:txBody>
        </p:sp>
        <p:grpSp>
          <p:nvGrpSpPr>
            <p:cNvPr id="63" name="Group 62">
              <a:extLst>
                <a:ext uri="{FF2B5EF4-FFF2-40B4-BE49-F238E27FC236}">
                  <a16:creationId xmlns:a16="http://schemas.microsoft.com/office/drawing/2014/main" id="{2684AEAE-177C-E8AC-1836-F594525648D8}"/>
                </a:ext>
              </a:extLst>
            </p:cNvPr>
            <p:cNvGrpSpPr/>
            <p:nvPr userDrawn="1"/>
          </p:nvGrpSpPr>
          <p:grpSpPr>
            <a:xfrm>
              <a:off x="9760825" y="2320047"/>
              <a:ext cx="2035828" cy="3075044"/>
              <a:chOff x="9943337" y="2207262"/>
              <a:chExt cx="2035828" cy="3075044"/>
            </a:xfrm>
          </p:grpSpPr>
          <p:sp>
            <p:nvSpPr>
              <p:cNvPr id="8" name="Rectangle 7">
                <a:extLst>
                  <a:ext uri="{FF2B5EF4-FFF2-40B4-BE49-F238E27FC236}">
                    <a16:creationId xmlns:a16="http://schemas.microsoft.com/office/drawing/2014/main" id="{BE1EF332-1259-32AD-5617-2BDF383058E2}"/>
                  </a:ext>
                </a:extLst>
              </p:cNvPr>
              <p:cNvSpPr/>
              <p:nvPr userDrawn="1"/>
            </p:nvSpPr>
            <p:spPr>
              <a:xfrm>
                <a:off x="9957833" y="2207262"/>
                <a:ext cx="2021332" cy="2476868"/>
              </a:xfrm>
              <a:prstGeom prst="rect">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2"/>
                  </a:solidFill>
                  <a:latin typeface="Libre Franklin" pitchFamily="2" charset="77"/>
                </a:endParaRPr>
              </a:p>
            </p:txBody>
          </p:sp>
          <p:sp>
            <p:nvSpPr>
              <p:cNvPr id="70" name="Rectangle 69">
                <a:extLst>
                  <a:ext uri="{FF2B5EF4-FFF2-40B4-BE49-F238E27FC236}">
                    <a16:creationId xmlns:a16="http://schemas.microsoft.com/office/drawing/2014/main" id="{4C63D47A-A319-7992-FCC8-D159E3011ACE}"/>
                  </a:ext>
                </a:extLst>
              </p:cNvPr>
              <p:cNvSpPr/>
              <p:nvPr userDrawn="1"/>
            </p:nvSpPr>
            <p:spPr>
              <a:xfrm>
                <a:off x="9943337" y="4672703"/>
                <a:ext cx="2035827" cy="609603"/>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ibre Franklin" pitchFamily="2" charset="77"/>
                </a:endParaRPr>
              </a:p>
            </p:txBody>
          </p:sp>
          <p:grpSp>
            <p:nvGrpSpPr>
              <p:cNvPr id="61" name="Group 60">
                <a:extLst>
                  <a:ext uri="{FF2B5EF4-FFF2-40B4-BE49-F238E27FC236}">
                    <a16:creationId xmlns:a16="http://schemas.microsoft.com/office/drawing/2014/main" id="{DAD471EC-D332-FBE3-B032-BDFE0906F557}"/>
                  </a:ext>
                </a:extLst>
              </p:cNvPr>
              <p:cNvGrpSpPr/>
              <p:nvPr userDrawn="1"/>
            </p:nvGrpSpPr>
            <p:grpSpPr>
              <a:xfrm>
                <a:off x="10217661" y="3253713"/>
                <a:ext cx="1515938" cy="1235890"/>
                <a:chOff x="10303695" y="3075334"/>
                <a:chExt cx="1515938" cy="1235890"/>
              </a:xfrm>
            </p:grpSpPr>
            <p:pic>
              <p:nvPicPr>
                <p:cNvPr id="33" name="Picture 32">
                  <a:extLst>
                    <a:ext uri="{FF2B5EF4-FFF2-40B4-BE49-F238E27FC236}">
                      <a16:creationId xmlns:a16="http://schemas.microsoft.com/office/drawing/2014/main" id="{DA7FE199-394B-8B3B-F6A9-F0E91528F849}"/>
                    </a:ext>
                  </a:extLst>
                </p:cNvPr>
                <p:cNvPicPr>
                  <a:picLocks noChangeAspect="1"/>
                </p:cNvPicPr>
                <p:nvPr userDrawn="1"/>
              </p:nvPicPr>
              <p:blipFill>
                <a:blip r:embed="rId4"/>
                <a:stretch>
                  <a:fillRect/>
                </a:stretch>
              </p:blipFill>
              <p:spPr>
                <a:xfrm>
                  <a:off x="10303695" y="3881405"/>
                  <a:ext cx="547577" cy="429819"/>
                </a:xfrm>
                <a:prstGeom prst="rect">
                  <a:avLst/>
                </a:prstGeom>
              </p:spPr>
            </p:pic>
            <p:pic>
              <p:nvPicPr>
                <p:cNvPr id="34" name="Picture 33">
                  <a:extLst>
                    <a:ext uri="{FF2B5EF4-FFF2-40B4-BE49-F238E27FC236}">
                      <a16:creationId xmlns:a16="http://schemas.microsoft.com/office/drawing/2014/main" id="{CA9D7253-B43C-603F-C334-269A4E29E49F}"/>
                    </a:ext>
                  </a:extLst>
                </p:cNvPr>
                <p:cNvPicPr>
                  <a:picLocks noChangeAspect="1"/>
                </p:cNvPicPr>
                <p:nvPr userDrawn="1"/>
              </p:nvPicPr>
              <p:blipFill>
                <a:blip r:embed="rId5"/>
                <a:stretch>
                  <a:fillRect/>
                </a:stretch>
              </p:blipFill>
              <p:spPr>
                <a:xfrm>
                  <a:off x="11338578" y="3877740"/>
                  <a:ext cx="445738" cy="429819"/>
                </a:xfrm>
                <a:prstGeom prst="rect">
                  <a:avLst/>
                </a:prstGeom>
              </p:spPr>
            </p:pic>
            <p:pic>
              <p:nvPicPr>
                <p:cNvPr id="35" name="Picture 34">
                  <a:extLst>
                    <a:ext uri="{FF2B5EF4-FFF2-40B4-BE49-F238E27FC236}">
                      <a16:creationId xmlns:a16="http://schemas.microsoft.com/office/drawing/2014/main" id="{CCA789E4-64E1-E2E3-BA93-2FC43739BE11}"/>
                    </a:ext>
                  </a:extLst>
                </p:cNvPr>
                <p:cNvPicPr>
                  <a:picLocks noChangeAspect="1"/>
                </p:cNvPicPr>
                <p:nvPr userDrawn="1"/>
              </p:nvPicPr>
              <p:blipFill>
                <a:blip r:embed="rId6"/>
                <a:stretch>
                  <a:fillRect/>
                </a:stretch>
              </p:blipFill>
              <p:spPr>
                <a:xfrm>
                  <a:off x="10401486" y="3078999"/>
                  <a:ext cx="355067" cy="429819"/>
                </a:xfrm>
                <a:prstGeom prst="rect">
                  <a:avLst/>
                </a:prstGeom>
              </p:spPr>
            </p:pic>
            <p:pic>
              <p:nvPicPr>
                <p:cNvPr id="66" name="Picture 65">
                  <a:extLst>
                    <a:ext uri="{FF2B5EF4-FFF2-40B4-BE49-F238E27FC236}">
                      <a16:creationId xmlns:a16="http://schemas.microsoft.com/office/drawing/2014/main" id="{0C2AD301-E9A9-A732-C277-083B05129D0D}"/>
                    </a:ext>
                  </a:extLst>
                </p:cNvPr>
                <p:cNvPicPr>
                  <a:picLocks noChangeAspect="1"/>
                </p:cNvPicPr>
                <p:nvPr userDrawn="1"/>
              </p:nvPicPr>
              <p:blipFill>
                <a:blip r:embed="rId7"/>
                <a:stretch>
                  <a:fillRect/>
                </a:stretch>
              </p:blipFill>
              <p:spPr>
                <a:xfrm>
                  <a:off x="11323688" y="3075334"/>
                  <a:ext cx="495945" cy="429819"/>
                </a:xfrm>
                <a:prstGeom prst="rect">
                  <a:avLst/>
                </a:prstGeom>
              </p:spPr>
            </p:pic>
            <p:sp>
              <p:nvSpPr>
                <p:cNvPr id="68" name="TextBox 67">
                  <a:extLst>
                    <a:ext uri="{FF2B5EF4-FFF2-40B4-BE49-F238E27FC236}">
                      <a16:creationId xmlns:a16="http://schemas.microsoft.com/office/drawing/2014/main" id="{CA3C4A5B-3E18-C83A-B6FF-1170802D5032}"/>
                    </a:ext>
                  </a:extLst>
                </p:cNvPr>
                <p:cNvSpPr txBox="1"/>
                <p:nvPr userDrawn="1"/>
              </p:nvSpPr>
              <p:spPr>
                <a:xfrm>
                  <a:off x="10771048" y="3142800"/>
                  <a:ext cx="508218" cy="1015663"/>
                </a:xfrm>
                <a:prstGeom prst="rect">
                  <a:avLst/>
                </a:prstGeom>
                <a:noFill/>
              </p:spPr>
              <p:txBody>
                <a:bodyPr wrap="square" rtlCol="0" anchor="ctr">
                  <a:spAutoFit/>
                </a:bodyPr>
                <a:lstStyle/>
                <a:p>
                  <a:pPr algn="ctr"/>
                  <a:r>
                    <a:rPr lang="en-US" sz="6000" b="1">
                      <a:solidFill>
                        <a:schemeClr val="accent6">
                          <a:lumMod val="40000"/>
                          <a:lumOff val="60000"/>
                        </a:schemeClr>
                      </a:solidFill>
                      <a:latin typeface="Libre Franklin" pitchFamily="2" charset="77"/>
                    </a:rPr>
                    <a:t>+</a:t>
                  </a:r>
                </a:p>
              </p:txBody>
            </p:sp>
          </p:grpSp>
          <p:sp>
            <p:nvSpPr>
              <p:cNvPr id="62" name="Rounded Rectangle 4">
                <a:extLst>
                  <a:ext uri="{FF2B5EF4-FFF2-40B4-BE49-F238E27FC236}">
                    <a16:creationId xmlns:a16="http://schemas.microsoft.com/office/drawing/2014/main" id="{867D25A2-1E15-733B-0F5B-1C3206C7570B}"/>
                  </a:ext>
                </a:extLst>
              </p:cNvPr>
              <p:cNvSpPr txBox="1"/>
              <p:nvPr userDrawn="1"/>
            </p:nvSpPr>
            <p:spPr>
              <a:xfrm>
                <a:off x="10517945" y="2364382"/>
                <a:ext cx="895756" cy="286233"/>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pPr>
                <a:r>
                  <a:rPr lang="en-US" sz="1400" i="1">
                    <a:solidFill>
                      <a:schemeClr val="bg1"/>
                    </a:solidFill>
                    <a:latin typeface="Libre Baskerville" panose="02000000000000000000" pitchFamily="2" charset="0"/>
                  </a:rPr>
                  <a:t>As of</a:t>
                </a:r>
              </a:p>
            </p:txBody>
          </p:sp>
        </p:grpSp>
      </p:grpSp>
      <p:sp>
        <p:nvSpPr>
          <p:cNvPr id="2" name="Title 1">
            <a:extLst>
              <a:ext uri="{FF2B5EF4-FFF2-40B4-BE49-F238E27FC236}">
                <a16:creationId xmlns:a16="http://schemas.microsoft.com/office/drawing/2014/main" id="{5855E13A-2788-304E-A3C8-5EA01C647532}"/>
              </a:ext>
            </a:extLst>
          </p:cNvPr>
          <p:cNvSpPr>
            <a:spLocks noGrp="1"/>
          </p:cNvSpPr>
          <p:nvPr userDrawn="1">
            <p:ph type="title"/>
          </p:nvPr>
        </p:nvSpPr>
        <p:spPr/>
        <p:txBody>
          <a:bodyPr/>
          <a:lstStyle/>
          <a:p>
            <a:endParaRPr lang="en-US"/>
          </a:p>
        </p:txBody>
      </p:sp>
      <p:sp>
        <p:nvSpPr>
          <p:cNvPr id="3" name="Slide Number Placeholder 2">
            <a:extLst>
              <a:ext uri="{FF2B5EF4-FFF2-40B4-BE49-F238E27FC236}">
                <a16:creationId xmlns:a16="http://schemas.microsoft.com/office/drawing/2014/main" id="{FB456186-27A5-8548-8CC7-3577736BD092}"/>
              </a:ext>
            </a:extLst>
          </p:cNvPr>
          <p:cNvSpPr>
            <a:spLocks noGrp="1"/>
          </p:cNvSpPr>
          <p:nvPr userDrawn="1">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AB71F1E2-F74E-B94D-9E57-A6846BD363AA}"/>
              </a:ext>
            </a:extLst>
          </p:cNvPr>
          <p:cNvSpPr>
            <a:spLocks noGrp="1"/>
          </p:cNvSpPr>
          <p:nvPr userDrawn="1">
            <p:ph type="ftr" sz="quarter" idx="11"/>
          </p:nvPr>
        </p:nvSpPr>
        <p:spPr/>
        <p:txBody>
          <a:bodyPr/>
          <a:lstStyle/>
          <a:p>
            <a:endParaRPr lang="en-US"/>
          </a:p>
        </p:txBody>
      </p:sp>
      <p:sp>
        <p:nvSpPr>
          <p:cNvPr id="5" name="Date Placeholder 4">
            <a:extLst>
              <a:ext uri="{FF2B5EF4-FFF2-40B4-BE49-F238E27FC236}">
                <a16:creationId xmlns:a16="http://schemas.microsoft.com/office/drawing/2014/main" id="{D8F8277D-4F92-0841-9607-464D6969B253}"/>
              </a:ext>
            </a:extLst>
          </p:cNvPr>
          <p:cNvSpPr>
            <a:spLocks noGrp="1"/>
          </p:cNvSpPr>
          <p:nvPr userDrawn="1">
            <p:ph type="dt" sz="half" idx="12"/>
          </p:nvPr>
        </p:nvSpPr>
        <p:spPr/>
        <p:txBody>
          <a:bodyPr/>
          <a:lstStyle/>
          <a:p>
            <a:fld id="{1B2E86CE-67D6-CD4E-8469-628484E4B584}" type="datetime1">
              <a:rPr lang="en-US" smtClean="0"/>
              <a:t>7/23/2025</a:t>
            </a:fld>
            <a:endParaRPr lang="en-US"/>
          </a:p>
        </p:txBody>
      </p:sp>
      <p:pic>
        <p:nvPicPr>
          <p:cNvPr id="6" name="Picture 5" descr="A close up of a logo&#10;&#10;Description automatically generated">
            <a:extLst>
              <a:ext uri="{FF2B5EF4-FFF2-40B4-BE49-F238E27FC236}">
                <a16:creationId xmlns:a16="http://schemas.microsoft.com/office/drawing/2014/main" id="{4945C2FA-A412-2DA3-E0B6-35ACB77D7167}"/>
              </a:ext>
            </a:extLst>
          </p:cNvPr>
          <p:cNvPicPr>
            <a:picLocks noChangeAspect="1"/>
          </p:cNvPicPr>
          <p:nvPr userDrawn="1"/>
        </p:nvPicPr>
        <p:blipFill>
          <a:blip r:embed="rId8"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71" name="Text Placeholder 6">
            <a:extLst>
              <a:ext uri="{FF2B5EF4-FFF2-40B4-BE49-F238E27FC236}">
                <a16:creationId xmlns:a16="http://schemas.microsoft.com/office/drawing/2014/main" id="{D3A648C3-1B40-3E7B-1597-0112359F905E}"/>
              </a:ext>
            </a:extLst>
          </p:cNvPr>
          <p:cNvSpPr>
            <a:spLocks noGrp="1"/>
          </p:cNvSpPr>
          <p:nvPr userDrawn="1">
            <p:ph type="body" sz="quarter" idx="16"/>
          </p:nvPr>
        </p:nvSpPr>
        <p:spPr>
          <a:xfrm>
            <a:off x="2366177" y="4849124"/>
            <a:ext cx="1645920"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2" name="Text Placeholder 6">
            <a:extLst>
              <a:ext uri="{FF2B5EF4-FFF2-40B4-BE49-F238E27FC236}">
                <a16:creationId xmlns:a16="http://schemas.microsoft.com/office/drawing/2014/main" id="{D5514EBE-0550-D03C-0BA4-2A6433152D68}"/>
              </a:ext>
            </a:extLst>
          </p:cNvPr>
          <p:cNvSpPr>
            <a:spLocks noGrp="1"/>
          </p:cNvSpPr>
          <p:nvPr userDrawn="1">
            <p:ph type="body" sz="quarter" idx="17"/>
          </p:nvPr>
        </p:nvSpPr>
        <p:spPr>
          <a:xfrm>
            <a:off x="4248958" y="4841628"/>
            <a:ext cx="1645920"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4" name="Text Placeholder 6">
            <a:extLst>
              <a:ext uri="{FF2B5EF4-FFF2-40B4-BE49-F238E27FC236}">
                <a16:creationId xmlns:a16="http://schemas.microsoft.com/office/drawing/2014/main" id="{586DB53E-F3F6-C534-56A1-A2875370A06F}"/>
              </a:ext>
            </a:extLst>
          </p:cNvPr>
          <p:cNvSpPr>
            <a:spLocks noGrp="1"/>
          </p:cNvSpPr>
          <p:nvPr userDrawn="1">
            <p:ph type="body" sz="quarter" idx="18"/>
          </p:nvPr>
        </p:nvSpPr>
        <p:spPr>
          <a:xfrm>
            <a:off x="6112194" y="4840631"/>
            <a:ext cx="1645920"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6" name="Text Placeholder 6">
            <a:extLst>
              <a:ext uri="{FF2B5EF4-FFF2-40B4-BE49-F238E27FC236}">
                <a16:creationId xmlns:a16="http://schemas.microsoft.com/office/drawing/2014/main" id="{FE24E3B6-B689-453C-B22D-FE23D303BF2A}"/>
              </a:ext>
            </a:extLst>
          </p:cNvPr>
          <p:cNvSpPr>
            <a:spLocks noGrp="1"/>
          </p:cNvSpPr>
          <p:nvPr userDrawn="1">
            <p:ph type="body" sz="quarter" idx="19"/>
          </p:nvPr>
        </p:nvSpPr>
        <p:spPr>
          <a:xfrm>
            <a:off x="7989287" y="4853696"/>
            <a:ext cx="1645920"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7" name="Text Placeholder 6">
            <a:extLst>
              <a:ext uri="{FF2B5EF4-FFF2-40B4-BE49-F238E27FC236}">
                <a16:creationId xmlns:a16="http://schemas.microsoft.com/office/drawing/2014/main" id="{37F63342-ABED-7C51-C79B-2BD2F62C61FE}"/>
              </a:ext>
            </a:extLst>
          </p:cNvPr>
          <p:cNvSpPr>
            <a:spLocks noGrp="1"/>
          </p:cNvSpPr>
          <p:nvPr userDrawn="1">
            <p:ph type="body" sz="quarter" idx="20"/>
          </p:nvPr>
        </p:nvSpPr>
        <p:spPr>
          <a:xfrm>
            <a:off x="9824302" y="4848715"/>
            <a:ext cx="1920239"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9" name="Text Placeholder 6">
            <a:extLst>
              <a:ext uri="{FF2B5EF4-FFF2-40B4-BE49-F238E27FC236}">
                <a16:creationId xmlns:a16="http://schemas.microsoft.com/office/drawing/2014/main" id="{7160CCFF-CEB7-EC6B-75A9-86A251E099C4}"/>
              </a:ext>
            </a:extLst>
          </p:cNvPr>
          <p:cNvSpPr>
            <a:spLocks noGrp="1"/>
          </p:cNvSpPr>
          <p:nvPr userDrawn="1">
            <p:ph type="body" sz="quarter" idx="21"/>
          </p:nvPr>
        </p:nvSpPr>
        <p:spPr>
          <a:xfrm>
            <a:off x="10088781" y="2753780"/>
            <a:ext cx="1455565" cy="286232"/>
          </a:xfrm>
          <a:noFill/>
        </p:spPr>
        <p:txBody>
          <a:bodyPr wrap="square" rtlCol="0">
            <a:spAutoFit/>
          </a:bodyPr>
          <a:lstStyle>
            <a:lvl1pPr marL="0" indent="0">
              <a:buNone/>
              <a:defRPr lang="en-US" sz="1400" b="1" dirty="0">
                <a:solidFill>
                  <a:schemeClr val="bg1"/>
                </a:solidFill>
              </a:defRPr>
            </a:lvl1pPr>
          </a:lstStyle>
          <a:p>
            <a:pPr marL="0" lvl="0" algn="ctr"/>
            <a:endParaRPr lang="en-US"/>
          </a:p>
        </p:txBody>
      </p:sp>
      <p:sp>
        <p:nvSpPr>
          <p:cNvPr id="47" name="Text Placeholder 6">
            <a:extLst>
              <a:ext uri="{FF2B5EF4-FFF2-40B4-BE49-F238E27FC236}">
                <a16:creationId xmlns:a16="http://schemas.microsoft.com/office/drawing/2014/main" id="{8FFA4189-512F-CC54-F02D-5A4C13B28709}"/>
              </a:ext>
            </a:extLst>
          </p:cNvPr>
          <p:cNvSpPr>
            <a:spLocks noGrp="1"/>
          </p:cNvSpPr>
          <p:nvPr userDrawn="1">
            <p:ph type="body" sz="quarter" idx="22"/>
          </p:nvPr>
        </p:nvSpPr>
        <p:spPr>
          <a:xfrm>
            <a:off x="513499" y="4518764"/>
            <a:ext cx="1645920" cy="496286"/>
          </a:xfrm>
        </p:spPr>
        <p:txBody>
          <a:bodyPr anchor="ctr">
            <a:noAutofit/>
          </a:bodyPr>
          <a:lstStyle>
            <a:lvl1pPr marL="0" indent="0" algn="ctr">
              <a:buNone/>
              <a:defRPr sz="2000" b="1">
                <a:solidFill>
                  <a:schemeClr val="tx1"/>
                </a:solidFill>
                <a:latin typeface="Libre Franklin" pitchFamily="2" charset="77"/>
              </a:defRPr>
            </a:lvl1pPr>
            <a:lvl2pPr>
              <a:defRPr sz="1200"/>
            </a:lvl2pPr>
            <a:lvl3pPr>
              <a:defRPr sz="1200"/>
            </a:lvl3pPr>
            <a:lvl4pPr>
              <a:defRPr sz="1200"/>
            </a:lvl4pPr>
            <a:lvl5pPr>
              <a:defRPr sz="1200"/>
            </a:lvl5pPr>
          </a:lstStyle>
          <a:p>
            <a:pPr lvl="0"/>
            <a:endParaRPr lang="en-US"/>
          </a:p>
        </p:txBody>
      </p:sp>
    </p:spTree>
    <p:extLst>
      <p:ext uri="{BB962C8B-B14F-4D97-AF65-F5344CB8AC3E}">
        <p14:creationId xmlns:p14="http://schemas.microsoft.com/office/powerpoint/2010/main" val="3915888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Journey Levels only">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D6EE8B58-CB36-9264-58E6-0922AEAA5647}"/>
              </a:ext>
            </a:extLst>
          </p:cNvPr>
          <p:cNvGrpSpPr/>
          <p:nvPr userDrawn="1"/>
        </p:nvGrpSpPr>
        <p:grpSpPr>
          <a:xfrm>
            <a:off x="7551177" y="2928926"/>
            <a:ext cx="2209650" cy="2466637"/>
            <a:chOff x="6582438" y="1565117"/>
            <a:chExt cx="1920240" cy="3075517"/>
          </a:xfrm>
        </p:grpSpPr>
        <p:sp>
          <p:nvSpPr>
            <p:cNvPr id="9" name="Rectangle 8">
              <a:extLst>
                <a:ext uri="{FF2B5EF4-FFF2-40B4-BE49-F238E27FC236}">
                  <a16:creationId xmlns:a16="http://schemas.microsoft.com/office/drawing/2014/main" id="{1D4083D1-E60D-AE98-75E3-4DF2CDF096D8}"/>
                </a:ext>
              </a:extLst>
            </p:cNvPr>
            <p:cNvSpPr/>
            <p:nvPr userDrawn="1"/>
          </p:nvSpPr>
          <p:spPr>
            <a:xfrm>
              <a:off x="6582438" y="1565117"/>
              <a:ext cx="1920240" cy="246888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t>sameΩ</a:t>
              </a:r>
              <a:endParaRPr lang="en-US"/>
            </a:p>
          </p:txBody>
        </p:sp>
        <p:sp>
          <p:nvSpPr>
            <p:cNvPr id="29" name="Rectangle 28">
              <a:extLst>
                <a:ext uri="{FF2B5EF4-FFF2-40B4-BE49-F238E27FC236}">
                  <a16:creationId xmlns:a16="http://schemas.microsoft.com/office/drawing/2014/main" id="{F6B5E4AC-4168-C2BA-D442-451FB8519DAD}"/>
                </a:ext>
              </a:extLst>
            </p:cNvPr>
            <p:cNvSpPr/>
            <p:nvPr userDrawn="1"/>
          </p:nvSpPr>
          <p:spPr>
            <a:xfrm>
              <a:off x="6582438" y="3915494"/>
              <a:ext cx="1920240" cy="725140"/>
            </a:xfrm>
            <a:prstGeom prst="rect">
              <a:avLst/>
            </a:prstGeom>
            <a:solidFill>
              <a:schemeClr val="tx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Libre Franklin" pitchFamily="2" charset="77"/>
              </a:endParaRPr>
            </a:p>
          </p:txBody>
        </p:sp>
      </p:grpSp>
      <p:grpSp>
        <p:nvGrpSpPr>
          <p:cNvPr id="37" name="Group 36">
            <a:extLst>
              <a:ext uri="{FF2B5EF4-FFF2-40B4-BE49-F238E27FC236}">
                <a16:creationId xmlns:a16="http://schemas.microsoft.com/office/drawing/2014/main" id="{10722521-A654-997A-71E5-333F1B970727}"/>
              </a:ext>
            </a:extLst>
          </p:cNvPr>
          <p:cNvGrpSpPr/>
          <p:nvPr userDrawn="1"/>
        </p:nvGrpSpPr>
        <p:grpSpPr>
          <a:xfrm>
            <a:off x="5287318" y="2928926"/>
            <a:ext cx="2468057" cy="2464892"/>
            <a:chOff x="5400464" y="1566108"/>
            <a:chExt cx="2011682" cy="3068008"/>
          </a:xfrm>
        </p:grpSpPr>
        <p:sp>
          <p:nvSpPr>
            <p:cNvPr id="10" name="Freeform 9">
              <a:extLst>
                <a:ext uri="{FF2B5EF4-FFF2-40B4-BE49-F238E27FC236}">
                  <a16:creationId xmlns:a16="http://schemas.microsoft.com/office/drawing/2014/main" id="{F5A3BAAA-0E13-8795-3955-042B57274E2B}"/>
                </a:ext>
              </a:extLst>
            </p:cNvPr>
            <p:cNvSpPr/>
            <p:nvPr userDrawn="1"/>
          </p:nvSpPr>
          <p:spPr>
            <a:xfrm rot="5400000">
              <a:off x="5168419" y="1798155"/>
              <a:ext cx="2475773" cy="20116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14DAD78-03E5-6892-B583-11D37A99C5CF}"/>
                </a:ext>
              </a:extLst>
            </p:cNvPr>
            <p:cNvSpPr/>
            <p:nvPr userDrawn="1"/>
          </p:nvSpPr>
          <p:spPr>
            <a:xfrm rot="5400000">
              <a:off x="5966369" y="3334645"/>
              <a:ext cx="733566" cy="1865376"/>
            </a:xfrm>
            <a:prstGeom prst="rect">
              <a:avLst/>
            </a:prstGeom>
            <a:solidFill>
              <a:schemeClr val="tx2">
                <a:lumMod val="60000"/>
                <a:lumOff val="40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latin typeface="Libre Franklin" pitchFamily="2" charset="77"/>
              </a:endParaRPr>
            </a:p>
          </p:txBody>
        </p:sp>
      </p:grpSp>
      <p:grpSp>
        <p:nvGrpSpPr>
          <p:cNvPr id="39" name="Group 38">
            <a:extLst>
              <a:ext uri="{FF2B5EF4-FFF2-40B4-BE49-F238E27FC236}">
                <a16:creationId xmlns:a16="http://schemas.microsoft.com/office/drawing/2014/main" id="{CBFDF92E-9DCF-B8C7-1031-28ACB17E3AB3}"/>
              </a:ext>
            </a:extLst>
          </p:cNvPr>
          <p:cNvGrpSpPr/>
          <p:nvPr userDrawn="1"/>
        </p:nvGrpSpPr>
        <p:grpSpPr>
          <a:xfrm>
            <a:off x="3018437" y="2929301"/>
            <a:ext cx="2465646" cy="2465781"/>
            <a:chOff x="2331205" y="1571144"/>
            <a:chExt cx="2012790" cy="3069065"/>
          </a:xfrm>
        </p:grpSpPr>
        <p:sp>
          <p:nvSpPr>
            <p:cNvPr id="11" name="Freeform 10">
              <a:extLst>
                <a:ext uri="{FF2B5EF4-FFF2-40B4-BE49-F238E27FC236}">
                  <a16:creationId xmlns:a16="http://schemas.microsoft.com/office/drawing/2014/main" id="{64CEE9E5-2A9E-7614-1EF3-144DB2EFCB34}"/>
                </a:ext>
              </a:extLst>
            </p:cNvPr>
            <p:cNvSpPr/>
            <p:nvPr userDrawn="1"/>
          </p:nvSpPr>
          <p:spPr>
            <a:xfrm rot="5400000">
              <a:off x="2100288" y="1803171"/>
              <a:ext cx="2475733" cy="20116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0AF2CF3-E993-C6F7-462F-0369B7EBB7C1}"/>
                </a:ext>
              </a:extLst>
            </p:cNvPr>
            <p:cNvSpPr/>
            <p:nvPr userDrawn="1"/>
          </p:nvSpPr>
          <p:spPr>
            <a:xfrm rot="5400000">
              <a:off x="2894005" y="3337634"/>
              <a:ext cx="739775" cy="1865376"/>
            </a:xfrm>
            <a:prstGeom prst="rect">
              <a:avLst/>
            </a:prstGeom>
            <a:solidFill>
              <a:schemeClr val="tx2">
                <a:lumMod val="40000"/>
                <a:lumOff val="60000"/>
              </a:schemeClr>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latin typeface="Libre Franklin" pitchFamily="2" charset="77"/>
              </a:endParaRPr>
            </a:p>
          </p:txBody>
        </p:sp>
      </p:grpSp>
      <p:grpSp>
        <p:nvGrpSpPr>
          <p:cNvPr id="7" name="Group 6">
            <a:extLst>
              <a:ext uri="{FF2B5EF4-FFF2-40B4-BE49-F238E27FC236}">
                <a16:creationId xmlns:a16="http://schemas.microsoft.com/office/drawing/2014/main" id="{63E72832-B06E-DBF0-BFA0-E2A8C0CAA249}"/>
              </a:ext>
            </a:extLst>
          </p:cNvPr>
          <p:cNvGrpSpPr/>
          <p:nvPr userDrawn="1"/>
        </p:nvGrpSpPr>
        <p:grpSpPr>
          <a:xfrm>
            <a:off x="742392" y="2928927"/>
            <a:ext cx="2467834" cy="2468881"/>
            <a:chOff x="628891" y="1573003"/>
            <a:chExt cx="2013465" cy="3069774"/>
          </a:xfrm>
        </p:grpSpPr>
        <p:sp>
          <p:nvSpPr>
            <p:cNvPr id="12" name="Freeform 11">
              <a:extLst>
                <a:ext uri="{FF2B5EF4-FFF2-40B4-BE49-F238E27FC236}">
                  <a16:creationId xmlns:a16="http://schemas.microsoft.com/office/drawing/2014/main" id="{565E8F59-1362-B9E7-4DF7-65E27611B8F9}"/>
                </a:ext>
              </a:extLst>
            </p:cNvPr>
            <p:cNvSpPr/>
            <p:nvPr userDrawn="1"/>
          </p:nvSpPr>
          <p:spPr>
            <a:xfrm rot="5400000">
              <a:off x="402076" y="1801603"/>
              <a:ext cx="2468880" cy="20116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0B5BEBB-2476-A19C-69FF-0FB2FD287887}"/>
                </a:ext>
              </a:extLst>
            </p:cNvPr>
            <p:cNvSpPr/>
            <p:nvPr userDrawn="1"/>
          </p:nvSpPr>
          <p:spPr>
            <a:xfrm rot="5400000">
              <a:off x="1188449" y="3336080"/>
              <a:ext cx="747139" cy="1866255"/>
            </a:xfrm>
            <a:prstGeom prst="rect">
              <a:avLst/>
            </a:prstGeom>
            <a:solidFill>
              <a:schemeClr val="tx2">
                <a:lumMod val="20000"/>
                <a:lumOff val="80000"/>
              </a:schemeClr>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solidFill>
                  <a:schemeClr val="tx2"/>
                </a:solidFill>
                <a:latin typeface="Libre Franklin" pitchFamily="2" charset="77"/>
              </a:endParaRPr>
            </a:p>
          </p:txBody>
        </p:sp>
      </p:grpSp>
      <p:sp>
        <p:nvSpPr>
          <p:cNvPr id="16" name="Rounded Rectangle 4">
            <a:extLst>
              <a:ext uri="{FF2B5EF4-FFF2-40B4-BE49-F238E27FC236}">
                <a16:creationId xmlns:a16="http://schemas.microsoft.com/office/drawing/2014/main" id="{AC78D8FF-D116-72E5-9299-1F244D547CBE}"/>
              </a:ext>
            </a:extLst>
          </p:cNvPr>
          <p:cNvSpPr txBox="1"/>
          <p:nvPr userDrawn="1"/>
        </p:nvSpPr>
        <p:spPr>
          <a:xfrm>
            <a:off x="1010949" y="4382509"/>
            <a:ext cx="1828800" cy="327543"/>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spcBef>
                <a:spcPct val="0"/>
              </a:spcBef>
            </a:pPr>
            <a:r>
              <a:rPr lang="en-US" sz="1400" i="1">
                <a:solidFill>
                  <a:srgbClr val="4D4D4C"/>
                </a:solidFill>
                <a:latin typeface="Libre Baskerville" panose="02000000000000000000" pitchFamily="2" charset="0"/>
              </a:rPr>
              <a:t>Digital Consumer</a:t>
            </a:r>
          </a:p>
        </p:txBody>
      </p:sp>
      <p:sp>
        <p:nvSpPr>
          <p:cNvPr id="17" name="TextBox 16">
            <a:extLst>
              <a:ext uri="{FF2B5EF4-FFF2-40B4-BE49-F238E27FC236}">
                <a16:creationId xmlns:a16="http://schemas.microsoft.com/office/drawing/2014/main" id="{BC031BF5-D34E-C770-7318-0327EA27C53E}"/>
              </a:ext>
            </a:extLst>
          </p:cNvPr>
          <p:cNvSpPr txBox="1"/>
          <p:nvPr userDrawn="1"/>
        </p:nvSpPr>
        <p:spPr>
          <a:xfrm>
            <a:off x="984848" y="3885451"/>
            <a:ext cx="1828800" cy="523220"/>
          </a:xfrm>
          <a:prstGeom prst="rect">
            <a:avLst/>
          </a:prstGeom>
          <a:noFill/>
        </p:spPr>
        <p:txBody>
          <a:bodyPr wrap="square" rtlCol="0">
            <a:spAutoFit/>
          </a:bodyPr>
          <a:lstStyle/>
          <a:p>
            <a:pPr algn="ctr"/>
            <a:r>
              <a:rPr lang="en-US" sz="1200">
                <a:solidFill>
                  <a:srgbClr val="FF8300"/>
                </a:solidFill>
                <a:latin typeface="Libre Franklin" pitchFamily="2" charset="77"/>
              </a:rPr>
              <a:t>Level 1: </a:t>
            </a:r>
            <a:r>
              <a:rPr lang="en-US" sz="1600" b="1" spc="300">
                <a:solidFill>
                  <a:srgbClr val="FF8300"/>
                </a:solidFill>
                <a:latin typeface="Libre Franklin" pitchFamily="2" charset="77"/>
              </a:rPr>
              <a:t>ENGAGED</a:t>
            </a:r>
          </a:p>
        </p:txBody>
      </p:sp>
      <p:sp>
        <p:nvSpPr>
          <p:cNvPr id="18" name="TextBox 17">
            <a:extLst>
              <a:ext uri="{FF2B5EF4-FFF2-40B4-BE49-F238E27FC236}">
                <a16:creationId xmlns:a16="http://schemas.microsoft.com/office/drawing/2014/main" id="{62402A50-30F8-CF86-E2DA-120F3FCD5E6A}"/>
              </a:ext>
            </a:extLst>
          </p:cNvPr>
          <p:cNvSpPr txBox="1"/>
          <p:nvPr userDrawn="1"/>
        </p:nvSpPr>
        <p:spPr>
          <a:xfrm>
            <a:off x="3334558" y="3881167"/>
            <a:ext cx="1828800" cy="523220"/>
          </a:xfrm>
          <a:prstGeom prst="rect">
            <a:avLst/>
          </a:prstGeom>
          <a:noFill/>
        </p:spPr>
        <p:txBody>
          <a:bodyPr wrap="square" rtlCol="0">
            <a:spAutoFit/>
          </a:bodyPr>
          <a:lstStyle/>
          <a:p>
            <a:pPr algn="ctr"/>
            <a:r>
              <a:rPr lang="en-US" sz="1200">
                <a:solidFill>
                  <a:srgbClr val="FF8300"/>
                </a:solidFill>
                <a:latin typeface="Libre Franklin" pitchFamily="2" charset="77"/>
              </a:rPr>
              <a:t>Level 2: </a:t>
            </a:r>
            <a:r>
              <a:rPr lang="en-US" sz="1600" b="1" spc="300">
                <a:solidFill>
                  <a:srgbClr val="FF8300"/>
                </a:solidFill>
                <a:latin typeface="Libre Franklin" pitchFamily="2" charset="77"/>
              </a:rPr>
              <a:t>ASSOCIATE</a:t>
            </a:r>
          </a:p>
        </p:txBody>
      </p:sp>
      <p:sp>
        <p:nvSpPr>
          <p:cNvPr id="19" name="TextBox 18">
            <a:extLst>
              <a:ext uri="{FF2B5EF4-FFF2-40B4-BE49-F238E27FC236}">
                <a16:creationId xmlns:a16="http://schemas.microsoft.com/office/drawing/2014/main" id="{05DE7EE4-C5B4-A72B-E1E9-DD710BDD4066}"/>
              </a:ext>
            </a:extLst>
          </p:cNvPr>
          <p:cNvSpPr txBox="1"/>
          <p:nvPr userDrawn="1"/>
        </p:nvSpPr>
        <p:spPr>
          <a:xfrm>
            <a:off x="5570366" y="3890953"/>
            <a:ext cx="1890622" cy="523220"/>
          </a:xfrm>
          <a:prstGeom prst="rect">
            <a:avLst/>
          </a:prstGeom>
          <a:noFill/>
        </p:spPr>
        <p:txBody>
          <a:bodyPr wrap="square" rtlCol="0">
            <a:spAutoFit/>
          </a:bodyPr>
          <a:lstStyle/>
          <a:p>
            <a:pPr algn="ctr"/>
            <a:r>
              <a:rPr lang="en-US" sz="1200">
                <a:solidFill>
                  <a:srgbClr val="FF8300"/>
                </a:solidFill>
                <a:latin typeface="Libre Franklin" pitchFamily="2" charset="77"/>
              </a:rPr>
              <a:t>Level 3: </a:t>
            </a:r>
            <a:r>
              <a:rPr lang="en-US" sz="1600" b="1" spc="300">
                <a:solidFill>
                  <a:srgbClr val="FF8300"/>
                </a:solidFill>
                <a:latin typeface="Libre Franklin" pitchFamily="2" charset="77"/>
              </a:rPr>
              <a:t>COMMUNITY</a:t>
            </a:r>
          </a:p>
        </p:txBody>
      </p:sp>
      <p:sp>
        <p:nvSpPr>
          <p:cNvPr id="20" name="TextBox 19">
            <a:extLst>
              <a:ext uri="{FF2B5EF4-FFF2-40B4-BE49-F238E27FC236}">
                <a16:creationId xmlns:a16="http://schemas.microsoft.com/office/drawing/2014/main" id="{11AF990D-A5EB-6BBB-2386-4E60B465E455}"/>
              </a:ext>
            </a:extLst>
          </p:cNvPr>
          <p:cNvSpPr txBox="1"/>
          <p:nvPr userDrawn="1"/>
        </p:nvSpPr>
        <p:spPr>
          <a:xfrm>
            <a:off x="7768485" y="3927148"/>
            <a:ext cx="1828800" cy="523220"/>
          </a:xfrm>
          <a:prstGeom prst="rect">
            <a:avLst/>
          </a:prstGeom>
          <a:noFill/>
        </p:spPr>
        <p:txBody>
          <a:bodyPr wrap="square" rtlCol="0">
            <a:spAutoFit/>
          </a:bodyPr>
          <a:lstStyle/>
          <a:p>
            <a:pPr algn="ctr"/>
            <a:r>
              <a:rPr lang="en-US" sz="1200">
                <a:solidFill>
                  <a:srgbClr val="FF8300"/>
                </a:solidFill>
                <a:latin typeface="Libre Franklin" pitchFamily="2" charset="77"/>
                <a:cs typeface="Lao MN" panose="02020600050405020304" pitchFamily="18" charset="0"/>
              </a:rPr>
              <a:t>Level 4: </a:t>
            </a:r>
            <a:r>
              <a:rPr lang="en-US" sz="1600" b="1" spc="300">
                <a:solidFill>
                  <a:srgbClr val="FF8300"/>
                </a:solidFill>
                <a:latin typeface="Libre Franklin" pitchFamily="2" charset="77"/>
              </a:rPr>
              <a:t>MASTER</a:t>
            </a:r>
          </a:p>
        </p:txBody>
      </p:sp>
      <p:pic>
        <p:nvPicPr>
          <p:cNvPr id="21" name="Picture 20">
            <a:extLst>
              <a:ext uri="{FF2B5EF4-FFF2-40B4-BE49-F238E27FC236}">
                <a16:creationId xmlns:a16="http://schemas.microsoft.com/office/drawing/2014/main" id="{ED10C6C3-E00D-6003-1FEB-16313F18A3AD}"/>
              </a:ext>
            </a:extLst>
          </p:cNvPr>
          <p:cNvPicPr>
            <a:picLocks noChangeAspect="1"/>
          </p:cNvPicPr>
          <p:nvPr userDrawn="1"/>
        </p:nvPicPr>
        <p:blipFill>
          <a:blip r:embed="rId2"/>
          <a:stretch>
            <a:fillRect/>
          </a:stretch>
        </p:blipFill>
        <p:spPr>
          <a:xfrm>
            <a:off x="3819945" y="3179219"/>
            <a:ext cx="873838" cy="685916"/>
          </a:xfrm>
          <a:prstGeom prst="rect">
            <a:avLst/>
          </a:prstGeom>
        </p:spPr>
      </p:pic>
      <p:pic>
        <p:nvPicPr>
          <p:cNvPr id="22" name="Picture 21">
            <a:extLst>
              <a:ext uri="{FF2B5EF4-FFF2-40B4-BE49-F238E27FC236}">
                <a16:creationId xmlns:a16="http://schemas.microsoft.com/office/drawing/2014/main" id="{6EDC225A-C887-A92C-23AA-18CC9A73D959}"/>
              </a:ext>
            </a:extLst>
          </p:cNvPr>
          <p:cNvPicPr>
            <a:picLocks noChangeAspect="1"/>
          </p:cNvPicPr>
          <p:nvPr userDrawn="1"/>
        </p:nvPicPr>
        <p:blipFill>
          <a:blip r:embed="rId3"/>
          <a:stretch>
            <a:fillRect/>
          </a:stretch>
        </p:blipFill>
        <p:spPr>
          <a:xfrm>
            <a:off x="1623839" y="3161455"/>
            <a:ext cx="672060" cy="648058"/>
          </a:xfrm>
          <a:prstGeom prst="rect">
            <a:avLst/>
          </a:prstGeom>
        </p:spPr>
      </p:pic>
      <p:pic>
        <p:nvPicPr>
          <p:cNvPr id="23" name="Picture 22">
            <a:extLst>
              <a:ext uri="{FF2B5EF4-FFF2-40B4-BE49-F238E27FC236}">
                <a16:creationId xmlns:a16="http://schemas.microsoft.com/office/drawing/2014/main" id="{1386A9CE-CD28-A8F0-B4E2-161E07E98CF0}"/>
              </a:ext>
            </a:extLst>
          </p:cNvPr>
          <p:cNvPicPr>
            <a:picLocks noChangeAspect="1"/>
          </p:cNvPicPr>
          <p:nvPr userDrawn="1"/>
        </p:nvPicPr>
        <p:blipFill>
          <a:blip r:embed="rId4"/>
          <a:stretch>
            <a:fillRect/>
          </a:stretch>
        </p:blipFill>
        <p:spPr>
          <a:xfrm>
            <a:off x="8510596" y="3145391"/>
            <a:ext cx="594571" cy="719744"/>
          </a:xfrm>
          <a:prstGeom prst="rect">
            <a:avLst/>
          </a:prstGeom>
        </p:spPr>
      </p:pic>
      <p:pic>
        <p:nvPicPr>
          <p:cNvPr id="24" name="Picture 23">
            <a:extLst>
              <a:ext uri="{FF2B5EF4-FFF2-40B4-BE49-F238E27FC236}">
                <a16:creationId xmlns:a16="http://schemas.microsoft.com/office/drawing/2014/main" id="{1F6B71B7-8065-02A9-B88D-C79282B6E3D9}"/>
              </a:ext>
            </a:extLst>
          </p:cNvPr>
          <p:cNvPicPr>
            <a:picLocks noChangeAspect="1"/>
          </p:cNvPicPr>
          <p:nvPr userDrawn="1"/>
        </p:nvPicPr>
        <p:blipFill>
          <a:blip r:embed="rId5"/>
          <a:stretch>
            <a:fillRect/>
          </a:stretch>
        </p:blipFill>
        <p:spPr>
          <a:xfrm>
            <a:off x="6053187" y="3069206"/>
            <a:ext cx="879660" cy="762372"/>
          </a:xfrm>
          <a:prstGeom prst="rect">
            <a:avLst/>
          </a:prstGeom>
        </p:spPr>
      </p:pic>
      <p:sp>
        <p:nvSpPr>
          <p:cNvPr id="26" name="Rounded Rectangle 4">
            <a:extLst>
              <a:ext uri="{FF2B5EF4-FFF2-40B4-BE49-F238E27FC236}">
                <a16:creationId xmlns:a16="http://schemas.microsoft.com/office/drawing/2014/main" id="{D3F78D46-7A25-1FD1-EA9F-ECF507A768F0}"/>
              </a:ext>
            </a:extLst>
          </p:cNvPr>
          <p:cNvSpPr txBox="1"/>
          <p:nvPr userDrawn="1"/>
        </p:nvSpPr>
        <p:spPr>
          <a:xfrm>
            <a:off x="3248784" y="4408672"/>
            <a:ext cx="2016160" cy="26384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spcBef>
                <a:spcPct val="0"/>
              </a:spcBef>
            </a:pPr>
            <a:r>
              <a:rPr lang="en-US" sz="1400" i="1">
                <a:solidFill>
                  <a:srgbClr val="4D4D4C"/>
                </a:solidFill>
                <a:latin typeface="Libre Baskerville" panose="02000000000000000000" pitchFamily="2" charset="0"/>
              </a:rPr>
              <a:t>Digital Participant</a:t>
            </a:r>
          </a:p>
        </p:txBody>
      </p:sp>
      <p:sp>
        <p:nvSpPr>
          <p:cNvPr id="27" name="Rounded Rectangle 4">
            <a:extLst>
              <a:ext uri="{FF2B5EF4-FFF2-40B4-BE49-F238E27FC236}">
                <a16:creationId xmlns:a16="http://schemas.microsoft.com/office/drawing/2014/main" id="{D15FDA37-2716-4CE5-FA5D-E5CDEE930CC6}"/>
              </a:ext>
            </a:extLst>
          </p:cNvPr>
          <p:cNvSpPr txBox="1"/>
          <p:nvPr userDrawn="1"/>
        </p:nvSpPr>
        <p:spPr>
          <a:xfrm>
            <a:off x="5410617" y="4386652"/>
            <a:ext cx="2117044" cy="26813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pPr>
            <a:r>
              <a:rPr lang="en-US" sz="1400" i="1">
                <a:solidFill>
                  <a:srgbClr val="4D4D4C"/>
                </a:solidFill>
                <a:latin typeface="Libre Baskerville" panose="02000000000000000000" pitchFamily="2" charset="0"/>
              </a:rPr>
              <a:t>In-person Participant</a:t>
            </a:r>
          </a:p>
        </p:txBody>
      </p:sp>
      <p:sp>
        <p:nvSpPr>
          <p:cNvPr id="28" name="Rounded Rectangle 4">
            <a:extLst>
              <a:ext uri="{FF2B5EF4-FFF2-40B4-BE49-F238E27FC236}">
                <a16:creationId xmlns:a16="http://schemas.microsoft.com/office/drawing/2014/main" id="{9792FA07-D063-518E-4F2D-4812148177BD}"/>
              </a:ext>
            </a:extLst>
          </p:cNvPr>
          <p:cNvSpPr txBox="1"/>
          <p:nvPr userDrawn="1"/>
        </p:nvSpPr>
        <p:spPr>
          <a:xfrm>
            <a:off x="7619350" y="4376140"/>
            <a:ext cx="2069212" cy="35403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pPr>
            <a:r>
              <a:rPr lang="en-US" sz="1400" i="1">
                <a:solidFill>
                  <a:srgbClr val="4D4D4C"/>
                </a:solidFill>
                <a:latin typeface="Libre Baskerville" panose="02000000000000000000" pitchFamily="2" charset="0"/>
              </a:rPr>
              <a:t>Mentor &amp; Co-Creator</a:t>
            </a:r>
          </a:p>
        </p:txBody>
      </p:sp>
      <p:grpSp>
        <p:nvGrpSpPr>
          <p:cNvPr id="63" name="Group 62">
            <a:extLst>
              <a:ext uri="{FF2B5EF4-FFF2-40B4-BE49-F238E27FC236}">
                <a16:creationId xmlns:a16="http://schemas.microsoft.com/office/drawing/2014/main" id="{2684AEAE-177C-E8AC-1836-F594525648D8}"/>
              </a:ext>
            </a:extLst>
          </p:cNvPr>
          <p:cNvGrpSpPr/>
          <p:nvPr userDrawn="1"/>
        </p:nvGrpSpPr>
        <p:grpSpPr>
          <a:xfrm>
            <a:off x="9760825" y="2928925"/>
            <a:ext cx="2035828" cy="2466166"/>
            <a:chOff x="9943337" y="2816140"/>
            <a:chExt cx="2035828" cy="2466166"/>
          </a:xfrm>
        </p:grpSpPr>
        <p:sp>
          <p:nvSpPr>
            <p:cNvPr id="8" name="Rectangle 7">
              <a:extLst>
                <a:ext uri="{FF2B5EF4-FFF2-40B4-BE49-F238E27FC236}">
                  <a16:creationId xmlns:a16="http://schemas.microsoft.com/office/drawing/2014/main" id="{BE1EF332-1259-32AD-5617-2BDF383058E2}"/>
                </a:ext>
              </a:extLst>
            </p:cNvPr>
            <p:cNvSpPr/>
            <p:nvPr userDrawn="1"/>
          </p:nvSpPr>
          <p:spPr>
            <a:xfrm>
              <a:off x="9957833" y="2816140"/>
              <a:ext cx="2021332" cy="1867989"/>
            </a:xfrm>
            <a:prstGeom prst="rect">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2"/>
                </a:solidFill>
                <a:latin typeface="Libre Franklin" pitchFamily="2" charset="77"/>
              </a:endParaRPr>
            </a:p>
          </p:txBody>
        </p:sp>
        <p:sp>
          <p:nvSpPr>
            <p:cNvPr id="70" name="Rectangle 69">
              <a:extLst>
                <a:ext uri="{FF2B5EF4-FFF2-40B4-BE49-F238E27FC236}">
                  <a16:creationId xmlns:a16="http://schemas.microsoft.com/office/drawing/2014/main" id="{4C63D47A-A319-7992-FCC8-D159E3011ACE}"/>
                </a:ext>
              </a:extLst>
            </p:cNvPr>
            <p:cNvSpPr/>
            <p:nvPr userDrawn="1"/>
          </p:nvSpPr>
          <p:spPr>
            <a:xfrm>
              <a:off x="9943337" y="4672703"/>
              <a:ext cx="2035827" cy="609603"/>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ibre Franklin" pitchFamily="2" charset="77"/>
              </a:endParaRPr>
            </a:p>
          </p:txBody>
        </p:sp>
        <p:grpSp>
          <p:nvGrpSpPr>
            <p:cNvPr id="61" name="Group 60">
              <a:extLst>
                <a:ext uri="{FF2B5EF4-FFF2-40B4-BE49-F238E27FC236}">
                  <a16:creationId xmlns:a16="http://schemas.microsoft.com/office/drawing/2014/main" id="{DAD471EC-D332-FBE3-B032-BDFE0906F557}"/>
                </a:ext>
              </a:extLst>
            </p:cNvPr>
            <p:cNvGrpSpPr/>
            <p:nvPr userDrawn="1"/>
          </p:nvGrpSpPr>
          <p:grpSpPr>
            <a:xfrm>
              <a:off x="10217661" y="3443832"/>
              <a:ext cx="1515938" cy="1100090"/>
              <a:chOff x="10303695" y="3265453"/>
              <a:chExt cx="1515938" cy="1100090"/>
            </a:xfrm>
          </p:grpSpPr>
          <p:pic>
            <p:nvPicPr>
              <p:cNvPr id="33" name="Picture 32">
                <a:extLst>
                  <a:ext uri="{FF2B5EF4-FFF2-40B4-BE49-F238E27FC236}">
                    <a16:creationId xmlns:a16="http://schemas.microsoft.com/office/drawing/2014/main" id="{DA7FE199-394B-8B3B-F6A9-F0E91528F849}"/>
                  </a:ext>
                </a:extLst>
              </p:cNvPr>
              <p:cNvPicPr>
                <a:picLocks noChangeAspect="1"/>
              </p:cNvPicPr>
              <p:nvPr userDrawn="1"/>
            </p:nvPicPr>
            <p:blipFill>
              <a:blip r:embed="rId2"/>
              <a:stretch>
                <a:fillRect/>
              </a:stretch>
            </p:blipFill>
            <p:spPr>
              <a:xfrm>
                <a:off x="10303695" y="3935724"/>
                <a:ext cx="547577" cy="429819"/>
              </a:xfrm>
              <a:prstGeom prst="rect">
                <a:avLst/>
              </a:prstGeom>
            </p:spPr>
          </p:pic>
          <p:pic>
            <p:nvPicPr>
              <p:cNvPr id="34" name="Picture 33">
                <a:extLst>
                  <a:ext uri="{FF2B5EF4-FFF2-40B4-BE49-F238E27FC236}">
                    <a16:creationId xmlns:a16="http://schemas.microsoft.com/office/drawing/2014/main" id="{CA9D7253-B43C-603F-C334-269A4E29E49F}"/>
                  </a:ext>
                </a:extLst>
              </p:cNvPr>
              <p:cNvPicPr>
                <a:picLocks noChangeAspect="1"/>
              </p:cNvPicPr>
              <p:nvPr userDrawn="1"/>
            </p:nvPicPr>
            <p:blipFill>
              <a:blip r:embed="rId3"/>
              <a:stretch>
                <a:fillRect/>
              </a:stretch>
            </p:blipFill>
            <p:spPr>
              <a:xfrm>
                <a:off x="11338578" y="3932059"/>
                <a:ext cx="445738" cy="429819"/>
              </a:xfrm>
              <a:prstGeom prst="rect">
                <a:avLst/>
              </a:prstGeom>
            </p:spPr>
          </p:pic>
          <p:pic>
            <p:nvPicPr>
              <p:cNvPr id="35" name="Picture 34">
                <a:extLst>
                  <a:ext uri="{FF2B5EF4-FFF2-40B4-BE49-F238E27FC236}">
                    <a16:creationId xmlns:a16="http://schemas.microsoft.com/office/drawing/2014/main" id="{CCA789E4-64E1-E2E3-BA93-2FC43739BE11}"/>
                  </a:ext>
                </a:extLst>
              </p:cNvPr>
              <p:cNvPicPr>
                <a:picLocks noChangeAspect="1"/>
              </p:cNvPicPr>
              <p:nvPr userDrawn="1"/>
            </p:nvPicPr>
            <p:blipFill>
              <a:blip r:embed="rId4"/>
              <a:stretch>
                <a:fillRect/>
              </a:stretch>
            </p:blipFill>
            <p:spPr>
              <a:xfrm>
                <a:off x="10401486" y="3269118"/>
                <a:ext cx="355067" cy="429819"/>
              </a:xfrm>
              <a:prstGeom prst="rect">
                <a:avLst/>
              </a:prstGeom>
            </p:spPr>
          </p:pic>
          <p:pic>
            <p:nvPicPr>
              <p:cNvPr id="66" name="Picture 65">
                <a:extLst>
                  <a:ext uri="{FF2B5EF4-FFF2-40B4-BE49-F238E27FC236}">
                    <a16:creationId xmlns:a16="http://schemas.microsoft.com/office/drawing/2014/main" id="{0C2AD301-E9A9-A732-C277-083B05129D0D}"/>
                  </a:ext>
                </a:extLst>
              </p:cNvPr>
              <p:cNvPicPr>
                <a:picLocks noChangeAspect="1"/>
              </p:cNvPicPr>
              <p:nvPr userDrawn="1"/>
            </p:nvPicPr>
            <p:blipFill>
              <a:blip r:embed="rId5"/>
              <a:stretch>
                <a:fillRect/>
              </a:stretch>
            </p:blipFill>
            <p:spPr>
              <a:xfrm>
                <a:off x="11323688" y="3265453"/>
                <a:ext cx="495945" cy="429819"/>
              </a:xfrm>
              <a:prstGeom prst="rect">
                <a:avLst/>
              </a:prstGeom>
            </p:spPr>
          </p:pic>
          <p:sp>
            <p:nvSpPr>
              <p:cNvPr id="68" name="TextBox 67">
                <a:extLst>
                  <a:ext uri="{FF2B5EF4-FFF2-40B4-BE49-F238E27FC236}">
                    <a16:creationId xmlns:a16="http://schemas.microsoft.com/office/drawing/2014/main" id="{CA3C4A5B-3E18-C83A-B6FF-1170802D5032}"/>
                  </a:ext>
                </a:extLst>
              </p:cNvPr>
              <p:cNvSpPr txBox="1"/>
              <p:nvPr userDrawn="1"/>
            </p:nvSpPr>
            <p:spPr>
              <a:xfrm>
                <a:off x="10760369" y="3319886"/>
                <a:ext cx="508218" cy="1015663"/>
              </a:xfrm>
              <a:prstGeom prst="rect">
                <a:avLst/>
              </a:prstGeom>
              <a:noFill/>
            </p:spPr>
            <p:txBody>
              <a:bodyPr wrap="square" rtlCol="0" anchor="ctr">
                <a:spAutoFit/>
              </a:bodyPr>
              <a:lstStyle/>
              <a:p>
                <a:pPr algn="ctr"/>
                <a:r>
                  <a:rPr lang="en-US" sz="6000" b="1">
                    <a:solidFill>
                      <a:schemeClr val="accent6">
                        <a:lumMod val="40000"/>
                        <a:lumOff val="60000"/>
                      </a:schemeClr>
                    </a:solidFill>
                    <a:latin typeface="Libre Franklin" pitchFamily="2" charset="77"/>
                  </a:rPr>
                  <a:t>+</a:t>
                </a:r>
              </a:p>
            </p:txBody>
          </p:sp>
        </p:grpSp>
      </p:grpSp>
      <p:sp>
        <p:nvSpPr>
          <p:cNvPr id="2" name="Title 1">
            <a:extLst>
              <a:ext uri="{FF2B5EF4-FFF2-40B4-BE49-F238E27FC236}">
                <a16:creationId xmlns:a16="http://schemas.microsoft.com/office/drawing/2014/main" id="{5855E13A-2788-304E-A3C8-5EA01C647532}"/>
              </a:ext>
            </a:extLst>
          </p:cNvPr>
          <p:cNvSpPr>
            <a:spLocks noGrp="1"/>
          </p:cNvSpPr>
          <p:nvPr userDrawn="1">
            <p:ph type="title"/>
          </p:nvPr>
        </p:nvSpPr>
        <p:spPr/>
        <p:txBody>
          <a:bodyPr/>
          <a:lstStyle/>
          <a:p>
            <a:endParaRPr lang="en-US"/>
          </a:p>
        </p:txBody>
      </p:sp>
      <p:sp>
        <p:nvSpPr>
          <p:cNvPr id="3" name="Slide Number Placeholder 2">
            <a:extLst>
              <a:ext uri="{FF2B5EF4-FFF2-40B4-BE49-F238E27FC236}">
                <a16:creationId xmlns:a16="http://schemas.microsoft.com/office/drawing/2014/main" id="{FB456186-27A5-8548-8CC7-3577736BD092}"/>
              </a:ext>
            </a:extLst>
          </p:cNvPr>
          <p:cNvSpPr>
            <a:spLocks noGrp="1"/>
          </p:cNvSpPr>
          <p:nvPr userDrawn="1">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AB71F1E2-F74E-B94D-9E57-A6846BD363AA}"/>
              </a:ext>
            </a:extLst>
          </p:cNvPr>
          <p:cNvSpPr>
            <a:spLocks noGrp="1"/>
          </p:cNvSpPr>
          <p:nvPr userDrawn="1">
            <p:ph type="ftr" sz="quarter" idx="11"/>
          </p:nvPr>
        </p:nvSpPr>
        <p:spPr/>
        <p:txBody>
          <a:bodyPr/>
          <a:lstStyle/>
          <a:p>
            <a:endParaRPr lang="en-US"/>
          </a:p>
        </p:txBody>
      </p:sp>
      <p:sp>
        <p:nvSpPr>
          <p:cNvPr id="5" name="Date Placeholder 4">
            <a:extLst>
              <a:ext uri="{FF2B5EF4-FFF2-40B4-BE49-F238E27FC236}">
                <a16:creationId xmlns:a16="http://schemas.microsoft.com/office/drawing/2014/main" id="{D8F8277D-4F92-0841-9607-464D6969B253}"/>
              </a:ext>
            </a:extLst>
          </p:cNvPr>
          <p:cNvSpPr>
            <a:spLocks noGrp="1"/>
          </p:cNvSpPr>
          <p:nvPr userDrawn="1">
            <p:ph type="dt" sz="half" idx="12"/>
          </p:nvPr>
        </p:nvSpPr>
        <p:spPr/>
        <p:txBody>
          <a:bodyPr/>
          <a:lstStyle/>
          <a:p>
            <a:fld id="{1B2E86CE-67D6-CD4E-8469-628484E4B584}" type="datetime1">
              <a:rPr lang="en-US" smtClean="0"/>
              <a:t>7/23/2025</a:t>
            </a:fld>
            <a:endParaRPr lang="en-US"/>
          </a:p>
        </p:txBody>
      </p:sp>
      <p:pic>
        <p:nvPicPr>
          <p:cNvPr id="6" name="Picture 5" descr="A close up of a logo&#10;&#10;Description automatically generated">
            <a:extLst>
              <a:ext uri="{FF2B5EF4-FFF2-40B4-BE49-F238E27FC236}">
                <a16:creationId xmlns:a16="http://schemas.microsoft.com/office/drawing/2014/main" id="{4945C2FA-A412-2DA3-E0B6-35ACB77D7167}"/>
              </a:ext>
            </a:extLst>
          </p:cNvPr>
          <p:cNvPicPr>
            <a:picLocks noChangeAspect="1"/>
          </p:cNvPicPr>
          <p:nvPr userDrawn="1"/>
        </p:nvPicPr>
        <p:blipFill>
          <a:blip r:embed="rId6"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71" name="Text Placeholder 6">
            <a:extLst>
              <a:ext uri="{FF2B5EF4-FFF2-40B4-BE49-F238E27FC236}">
                <a16:creationId xmlns:a16="http://schemas.microsoft.com/office/drawing/2014/main" id="{D3A648C3-1B40-3E7B-1597-0112359F905E}"/>
              </a:ext>
            </a:extLst>
          </p:cNvPr>
          <p:cNvSpPr>
            <a:spLocks noGrp="1"/>
          </p:cNvSpPr>
          <p:nvPr userDrawn="1">
            <p:ph type="body" sz="quarter" idx="16"/>
          </p:nvPr>
        </p:nvSpPr>
        <p:spPr>
          <a:xfrm>
            <a:off x="804967" y="4857079"/>
            <a:ext cx="2155516"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2" name="Text Placeholder 6">
            <a:extLst>
              <a:ext uri="{FF2B5EF4-FFF2-40B4-BE49-F238E27FC236}">
                <a16:creationId xmlns:a16="http://schemas.microsoft.com/office/drawing/2014/main" id="{D5514EBE-0550-D03C-0BA4-2A6433152D68}"/>
              </a:ext>
            </a:extLst>
          </p:cNvPr>
          <p:cNvSpPr>
            <a:spLocks noGrp="1"/>
          </p:cNvSpPr>
          <p:nvPr userDrawn="1">
            <p:ph type="body" sz="quarter" idx="17"/>
          </p:nvPr>
        </p:nvSpPr>
        <p:spPr>
          <a:xfrm>
            <a:off x="3140528" y="4848715"/>
            <a:ext cx="2093812"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4" name="Text Placeholder 6">
            <a:extLst>
              <a:ext uri="{FF2B5EF4-FFF2-40B4-BE49-F238E27FC236}">
                <a16:creationId xmlns:a16="http://schemas.microsoft.com/office/drawing/2014/main" id="{586DB53E-F3F6-C534-56A1-A2875370A06F}"/>
              </a:ext>
            </a:extLst>
          </p:cNvPr>
          <p:cNvSpPr>
            <a:spLocks noGrp="1"/>
          </p:cNvSpPr>
          <p:nvPr userDrawn="1">
            <p:ph type="body" sz="quarter" idx="18"/>
          </p:nvPr>
        </p:nvSpPr>
        <p:spPr>
          <a:xfrm>
            <a:off x="5410618" y="4840631"/>
            <a:ext cx="2081246"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6" name="Text Placeholder 6">
            <a:extLst>
              <a:ext uri="{FF2B5EF4-FFF2-40B4-BE49-F238E27FC236}">
                <a16:creationId xmlns:a16="http://schemas.microsoft.com/office/drawing/2014/main" id="{FE24E3B6-B689-453C-B22D-FE23D303BF2A}"/>
              </a:ext>
            </a:extLst>
          </p:cNvPr>
          <p:cNvSpPr>
            <a:spLocks noGrp="1"/>
          </p:cNvSpPr>
          <p:nvPr userDrawn="1">
            <p:ph type="body" sz="quarter" idx="19"/>
          </p:nvPr>
        </p:nvSpPr>
        <p:spPr>
          <a:xfrm>
            <a:off x="7682995" y="4853696"/>
            <a:ext cx="1952212"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7" name="Text Placeholder 6">
            <a:extLst>
              <a:ext uri="{FF2B5EF4-FFF2-40B4-BE49-F238E27FC236}">
                <a16:creationId xmlns:a16="http://schemas.microsoft.com/office/drawing/2014/main" id="{37F63342-ABED-7C51-C79B-2BD2F62C61FE}"/>
              </a:ext>
            </a:extLst>
          </p:cNvPr>
          <p:cNvSpPr>
            <a:spLocks noGrp="1"/>
          </p:cNvSpPr>
          <p:nvPr userDrawn="1">
            <p:ph type="body" sz="quarter" idx="20"/>
          </p:nvPr>
        </p:nvSpPr>
        <p:spPr>
          <a:xfrm>
            <a:off x="9824302" y="4848715"/>
            <a:ext cx="1920239"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9" name="Text Placeholder 6">
            <a:extLst>
              <a:ext uri="{FF2B5EF4-FFF2-40B4-BE49-F238E27FC236}">
                <a16:creationId xmlns:a16="http://schemas.microsoft.com/office/drawing/2014/main" id="{7160CCFF-CEB7-EC6B-75A9-86A251E099C4}"/>
              </a:ext>
            </a:extLst>
          </p:cNvPr>
          <p:cNvSpPr>
            <a:spLocks noGrp="1"/>
          </p:cNvSpPr>
          <p:nvPr userDrawn="1">
            <p:ph type="body" sz="quarter" idx="21"/>
          </p:nvPr>
        </p:nvSpPr>
        <p:spPr>
          <a:xfrm>
            <a:off x="10084792" y="3079215"/>
            <a:ext cx="1455565" cy="286232"/>
          </a:xfrm>
          <a:noFill/>
        </p:spPr>
        <p:txBody>
          <a:bodyPr wrap="square" rtlCol="0">
            <a:spAutoFit/>
          </a:bodyPr>
          <a:lstStyle>
            <a:lvl1pPr marL="0" indent="0">
              <a:buNone/>
              <a:defRPr lang="en-US" sz="1400" b="1" dirty="0">
                <a:solidFill>
                  <a:schemeClr val="bg1"/>
                </a:solidFill>
              </a:defRPr>
            </a:lvl1pPr>
          </a:lstStyle>
          <a:p>
            <a:pPr marL="0" lvl="0" algn="ctr"/>
            <a:endParaRPr lang="en-US"/>
          </a:p>
        </p:txBody>
      </p:sp>
    </p:spTree>
    <p:extLst>
      <p:ext uri="{BB962C8B-B14F-4D97-AF65-F5344CB8AC3E}">
        <p14:creationId xmlns:p14="http://schemas.microsoft.com/office/powerpoint/2010/main" val="11804184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Journey Levels - Compa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5E13A-2788-304E-A3C8-5EA01C647532}"/>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B456186-27A5-8548-8CC7-3577736BD092}"/>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AB71F1E2-F74E-B94D-9E57-A6846BD363A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D8F8277D-4F92-0841-9607-464D6969B253}"/>
              </a:ext>
            </a:extLst>
          </p:cNvPr>
          <p:cNvSpPr>
            <a:spLocks noGrp="1"/>
          </p:cNvSpPr>
          <p:nvPr>
            <p:ph type="dt" sz="half" idx="12"/>
          </p:nvPr>
        </p:nvSpPr>
        <p:spPr/>
        <p:txBody>
          <a:bodyPr/>
          <a:lstStyle/>
          <a:p>
            <a:fld id="{FDAF528A-71B3-2942-92A4-2924BF7379DB}" type="datetime1">
              <a:rPr lang="en-US" smtClean="0"/>
              <a:t>7/23/2025</a:t>
            </a:fld>
            <a:endParaRPr lang="en-US"/>
          </a:p>
        </p:txBody>
      </p:sp>
      <p:sp>
        <p:nvSpPr>
          <p:cNvPr id="36" name="Freeform 35">
            <a:extLst>
              <a:ext uri="{FF2B5EF4-FFF2-40B4-BE49-F238E27FC236}">
                <a16:creationId xmlns:a16="http://schemas.microsoft.com/office/drawing/2014/main" id="{C4AC21FC-13F9-8C47-BE40-CC3F80ACAAD8}"/>
              </a:ext>
            </a:extLst>
          </p:cNvPr>
          <p:cNvSpPr/>
          <p:nvPr userDrawn="1"/>
        </p:nvSpPr>
        <p:spPr>
          <a:xfrm rot="5400000">
            <a:off x="1006237" y="1564929"/>
            <a:ext cx="2142211" cy="3054689"/>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a:extLst>
              <a:ext uri="{FF2B5EF4-FFF2-40B4-BE49-F238E27FC236}">
                <a16:creationId xmlns:a16="http://schemas.microsoft.com/office/drawing/2014/main" id="{7D8602D9-BD7F-6942-9ACD-143F9498CB0B}"/>
              </a:ext>
            </a:extLst>
          </p:cNvPr>
          <p:cNvSpPr/>
          <p:nvPr userDrawn="1"/>
        </p:nvSpPr>
        <p:spPr>
          <a:xfrm rot="5400000">
            <a:off x="1738128" y="2969764"/>
            <a:ext cx="680826" cy="3054688"/>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a:solidFill>
                  <a:schemeClr val="bg2"/>
                </a:solidFill>
                <a:latin typeface="Libre Franklin" pitchFamily="2" charset="77"/>
              </a:rPr>
              <a:t>              </a:t>
            </a:r>
          </a:p>
        </p:txBody>
      </p:sp>
      <p:sp>
        <p:nvSpPr>
          <p:cNvPr id="38" name="Freeform 37">
            <a:extLst>
              <a:ext uri="{FF2B5EF4-FFF2-40B4-BE49-F238E27FC236}">
                <a16:creationId xmlns:a16="http://schemas.microsoft.com/office/drawing/2014/main" id="{AFC1E134-6A57-CF4E-8531-829F5723AC06}"/>
              </a:ext>
            </a:extLst>
          </p:cNvPr>
          <p:cNvSpPr/>
          <p:nvPr userDrawn="1"/>
        </p:nvSpPr>
        <p:spPr>
          <a:xfrm rot="5400000">
            <a:off x="1733984" y="3685238"/>
            <a:ext cx="689113" cy="3054687"/>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a:solidFill>
                  <a:schemeClr val="bg2"/>
                </a:solidFill>
                <a:latin typeface="Libre Franklin" pitchFamily="2" charset="77"/>
              </a:rPr>
              <a:t>         </a:t>
            </a:r>
          </a:p>
        </p:txBody>
      </p:sp>
      <p:sp>
        <p:nvSpPr>
          <p:cNvPr id="39" name="Rectangle 38">
            <a:extLst>
              <a:ext uri="{FF2B5EF4-FFF2-40B4-BE49-F238E27FC236}">
                <a16:creationId xmlns:a16="http://schemas.microsoft.com/office/drawing/2014/main" id="{B1BB6324-AD6F-EC43-82A8-57F89F95E01F}"/>
              </a:ext>
            </a:extLst>
          </p:cNvPr>
          <p:cNvSpPr/>
          <p:nvPr userDrawn="1"/>
        </p:nvSpPr>
        <p:spPr>
          <a:xfrm>
            <a:off x="9900126" y="2021167"/>
            <a:ext cx="1797630" cy="2142210"/>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same</a:t>
            </a:r>
          </a:p>
        </p:txBody>
      </p:sp>
      <p:sp>
        <p:nvSpPr>
          <p:cNvPr id="40" name="Freeform 39">
            <a:extLst>
              <a:ext uri="{FF2B5EF4-FFF2-40B4-BE49-F238E27FC236}">
                <a16:creationId xmlns:a16="http://schemas.microsoft.com/office/drawing/2014/main" id="{FE2E4056-95E3-0D44-9ED9-867E49558CD5}"/>
              </a:ext>
            </a:extLst>
          </p:cNvPr>
          <p:cNvSpPr/>
          <p:nvPr userDrawn="1"/>
        </p:nvSpPr>
        <p:spPr>
          <a:xfrm rot="5400000">
            <a:off x="7818971" y="1853094"/>
            <a:ext cx="2142210" cy="2478359"/>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27D77821-A8C7-D44F-92C0-D18DBB1295C9}"/>
              </a:ext>
            </a:extLst>
          </p:cNvPr>
          <p:cNvSpPr/>
          <p:nvPr userDrawn="1"/>
        </p:nvSpPr>
        <p:spPr>
          <a:xfrm rot="5400000">
            <a:off x="5658592" y="1826183"/>
            <a:ext cx="2142507" cy="2532743"/>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a:extLst>
              <a:ext uri="{FF2B5EF4-FFF2-40B4-BE49-F238E27FC236}">
                <a16:creationId xmlns:a16="http://schemas.microsoft.com/office/drawing/2014/main" id="{2A454AEA-ABD8-0F4F-A213-8A71653AEFD8}"/>
              </a:ext>
            </a:extLst>
          </p:cNvPr>
          <p:cNvSpPr/>
          <p:nvPr userDrawn="1"/>
        </p:nvSpPr>
        <p:spPr>
          <a:xfrm rot="5400000">
            <a:off x="3476694" y="1883670"/>
            <a:ext cx="2142211" cy="2417221"/>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FF720C94-DACD-4D41-975C-C86F388B800B}"/>
              </a:ext>
            </a:extLst>
          </p:cNvPr>
          <p:cNvSpPr txBox="1"/>
          <p:nvPr userDrawn="1"/>
        </p:nvSpPr>
        <p:spPr>
          <a:xfrm>
            <a:off x="5832691" y="3135720"/>
            <a:ext cx="1794307" cy="523220"/>
          </a:xfrm>
          <a:prstGeom prst="rect">
            <a:avLst/>
          </a:prstGeom>
          <a:noFill/>
        </p:spPr>
        <p:txBody>
          <a:bodyPr wrap="square" rtlCol="0">
            <a:spAutoFit/>
          </a:bodyPr>
          <a:lstStyle/>
          <a:p>
            <a:pPr algn="ctr"/>
            <a:r>
              <a:rPr lang="en-US" sz="1200">
                <a:solidFill>
                  <a:srgbClr val="FF8300"/>
                </a:solidFill>
                <a:latin typeface="Libre Franklin" pitchFamily="2" charset="77"/>
              </a:rPr>
              <a:t>Level 2: </a:t>
            </a:r>
            <a:r>
              <a:rPr lang="en-US" sz="1600" b="1" spc="300">
                <a:solidFill>
                  <a:srgbClr val="FF8300"/>
                </a:solidFill>
                <a:latin typeface="Libre Franklin" pitchFamily="2" charset="77"/>
              </a:rPr>
              <a:t>ASSOCIATE</a:t>
            </a:r>
          </a:p>
        </p:txBody>
      </p:sp>
      <p:sp>
        <p:nvSpPr>
          <p:cNvPr id="44" name="TextBox 43">
            <a:extLst>
              <a:ext uri="{FF2B5EF4-FFF2-40B4-BE49-F238E27FC236}">
                <a16:creationId xmlns:a16="http://schemas.microsoft.com/office/drawing/2014/main" id="{A1ADFE79-2CFF-D140-BE60-6AB32592B775}"/>
              </a:ext>
            </a:extLst>
          </p:cNvPr>
          <p:cNvSpPr txBox="1"/>
          <p:nvPr userDrawn="1"/>
        </p:nvSpPr>
        <p:spPr>
          <a:xfrm>
            <a:off x="7906912" y="3134869"/>
            <a:ext cx="2010008" cy="523220"/>
          </a:xfrm>
          <a:prstGeom prst="rect">
            <a:avLst/>
          </a:prstGeom>
          <a:noFill/>
        </p:spPr>
        <p:txBody>
          <a:bodyPr wrap="square" rtlCol="0">
            <a:spAutoFit/>
          </a:bodyPr>
          <a:lstStyle/>
          <a:p>
            <a:pPr algn="ctr"/>
            <a:r>
              <a:rPr lang="en-US" sz="1200">
                <a:solidFill>
                  <a:srgbClr val="FF8300"/>
                </a:solidFill>
                <a:latin typeface="Libre Franklin" pitchFamily="2" charset="77"/>
              </a:rPr>
              <a:t>Level 3: </a:t>
            </a:r>
            <a:r>
              <a:rPr lang="en-US" sz="1600" b="1" spc="300">
                <a:solidFill>
                  <a:srgbClr val="FF8300"/>
                </a:solidFill>
                <a:latin typeface="Libre Franklin" pitchFamily="2" charset="77"/>
              </a:rPr>
              <a:t>COMMUNITY</a:t>
            </a:r>
          </a:p>
        </p:txBody>
      </p:sp>
      <p:sp>
        <p:nvSpPr>
          <p:cNvPr id="45" name="TextBox 44">
            <a:extLst>
              <a:ext uri="{FF2B5EF4-FFF2-40B4-BE49-F238E27FC236}">
                <a16:creationId xmlns:a16="http://schemas.microsoft.com/office/drawing/2014/main" id="{EE1CE4F7-E0D0-B74E-A96B-C7E8C39B9190}"/>
              </a:ext>
            </a:extLst>
          </p:cNvPr>
          <p:cNvSpPr txBox="1"/>
          <p:nvPr userDrawn="1"/>
        </p:nvSpPr>
        <p:spPr>
          <a:xfrm>
            <a:off x="10019288" y="3136863"/>
            <a:ext cx="1529334" cy="523220"/>
          </a:xfrm>
          <a:prstGeom prst="rect">
            <a:avLst/>
          </a:prstGeom>
          <a:noFill/>
        </p:spPr>
        <p:txBody>
          <a:bodyPr wrap="square" rtlCol="0">
            <a:spAutoFit/>
          </a:bodyPr>
          <a:lstStyle/>
          <a:p>
            <a:pPr algn="ctr"/>
            <a:r>
              <a:rPr lang="en-US" sz="1200">
                <a:solidFill>
                  <a:srgbClr val="FF8300"/>
                </a:solidFill>
                <a:latin typeface="Libre Franklin" pitchFamily="2" charset="77"/>
                <a:cs typeface="Lao MN" panose="02020600050405020304" pitchFamily="18" charset="0"/>
              </a:rPr>
              <a:t>Level 4: </a:t>
            </a:r>
            <a:r>
              <a:rPr lang="en-US" sz="1600" b="1" spc="300">
                <a:solidFill>
                  <a:srgbClr val="FF8300"/>
                </a:solidFill>
                <a:latin typeface="Libre Franklin" pitchFamily="2" charset="77"/>
              </a:rPr>
              <a:t>MASTER</a:t>
            </a:r>
          </a:p>
        </p:txBody>
      </p:sp>
      <p:pic>
        <p:nvPicPr>
          <p:cNvPr id="46" name="Picture 45">
            <a:extLst>
              <a:ext uri="{FF2B5EF4-FFF2-40B4-BE49-F238E27FC236}">
                <a16:creationId xmlns:a16="http://schemas.microsoft.com/office/drawing/2014/main" id="{62CE8A6B-52FC-9348-8102-EC73DABDEFD7}"/>
              </a:ext>
            </a:extLst>
          </p:cNvPr>
          <p:cNvPicPr>
            <a:picLocks noChangeAspect="1"/>
          </p:cNvPicPr>
          <p:nvPr userDrawn="1"/>
        </p:nvPicPr>
        <p:blipFill>
          <a:blip r:embed="rId2"/>
          <a:stretch>
            <a:fillRect/>
          </a:stretch>
        </p:blipFill>
        <p:spPr>
          <a:xfrm>
            <a:off x="6277522" y="2379123"/>
            <a:ext cx="873838" cy="685916"/>
          </a:xfrm>
          <a:prstGeom prst="rect">
            <a:avLst/>
          </a:prstGeom>
        </p:spPr>
      </p:pic>
      <p:pic>
        <p:nvPicPr>
          <p:cNvPr id="47" name="Picture 46">
            <a:extLst>
              <a:ext uri="{FF2B5EF4-FFF2-40B4-BE49-F238E27FC236}">
                <a16:creationId xmlns:a16="http://schemas.microsoft.com/office/drawing/2014/main" id="{A8521650-53BC-B040-BF59-00B63CBF8510}"/>
              </a:ext>
            </a:extLst>
          </p:cNvPr>
          <p:cNvPicPr>
            <a:picLocks noChangeAspect="1"/>
          </p:cNvPicPr>
          <p:nvPr userDrawn="1"/>
        </p:nvPicPr>
        <p:blipFill>
          <a:blip r:embed="rId3"/>
          <a:stretch>
            <a:fillRect/>
          </a:stretch>
        </p:blipFill>
        <p:spPr>
          <a:xfrm>
            <a:off x="10486670" y="2321939"/>
            <a:ext cx="594571" cy="719744"/>
          </a:xfrm>
          <a:prstGeom prst="rect">
            <a:avLst/>
          </a:prstGeom>
        </p:spPr>
      </p:pic>
      <p:pic>
        <p:nvPicPr>
          <p:cNvPr id="48" name="Picture 47">
            <a:extLst>
              <a:ext uri="{FF2B5EF4-FFF2-40B4-BE49-F238E27FC236}">
                <a16:creationId xmlns:a16="http://schemas.microsoft.com/office/drawing/2014/main" id="{392F2FB0-219D-9A4A-9A7E-3813FA8B542C}"/>
              </a:ext>
            </a:extLst>
          </p:cNvPr>
          <p:cNvPicPr>
            <a:picLocks noChangeAspect="1"/>
          </p:cNvPicPr>
          <p:nvPr userDrawn="1"/>
        </p:nvPicPr>
        <p:blipFill>
          <a:blip r:embed="rId4"/>
          <a:stretch>
            <a:fillRect/>
          </a:stretch>
        </p:blipFill>
        <p:spPr>
          <a:xfrm>
            <a:off x="8444558" y="2298791"/>
            <a:ext cx="879660" cy="762372"/>
          </a:xfrm>
          <a:prstGeom prst="rect">
            <a:avLst/>
          </a:prstGeom>
        </p:spPr>
      </p:pic>
      <p:sp>
        <p:nvSpPr>
          <p:cNvPr id="49" name="Rounded Rectangle 4">
            <a:extLst>
              <a:ext uri="{FF2B5EF4-FFF2-40B4-BE49-F238E27FC236}">
                <a16:creationId xmlns:a16="http://schemas.microsoft.com/office/drawing/2014/main" id="{4D9FCE45-888F-9645-B7D5-DF16C3A3F41A}"/>
              </a:ext>
            </a:extLst>
          </p:cNvPr>
          <p:cNvSpPr txBox="1"/>
          <p:nvPr userDrawn="1"/>
        </p:nvSpPr>
        <p:spPr>
          <a:xfrm>
            <a:off x="5717303" y="3471568"/>
            <a:ext cx="1989270"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lnSpc>
                <a:spcPts val="2520"/>
              </a:lnSpc>
              <a:spcBef>
                <a:spcPct val="0"/>
              </a:spcBef>
            </a:pPr>
            <a:r>
              <a:rPr lang="en-US" sz="1200" i="1">
                <a:solidFill>
                  <a:srgbClr val="4D4D4C"/>
                </a:solidFill>
                <a:latin typeface="TeXGyreSchola" pitchFamily="2" charset="77"/>
              </a:rPr>
              <a:t>Digital Participant</a:t>
            </a:r>
          </a:p>
        </p:txBody>
      </p:sp>
      <p:sp>
        <p:nvSpPr>
          <p:cNvPr id="50" name="Rounded Rectangle 4">
            <a:extLst>
              <a:ext uri="{FF2B5EF4-FFF2-40B4-BE49-F238E27FC236}">
                <a16:creationId xmlns:a16="http://schemas.microsoft.com/office/drawing/2014/main" id="{25057BF4-509D-8241-84D8-566AC601152C}"/>
              </a:ext>
            </a:extLst>
          </p:cNvPr>
          <p:cNvSpPr txBox="1"/>
          <p:nvPr userDrawn="1"/>
        </p:nvSpPr>
        <p:spPr>
          <a:xfrm>
            <a:off x="7808941" y="3554870"/>
            <a:ext cx="2171342"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200" i="1">
                <a:solidFill>
                  <a:srgbClr val="4D4D4C"/>
                </a:solidFill>
                <a:latin typeface="TeXGyreSchola" pitchFamily="2" charset="77"/>
              </a:rPr>
              <a:t>In-person Participant</a:t>
            </a:r>
          </a:p>
        </p:txBody>
      </p:sp>
      <p:sp>
        <p:nvSpPr>
          <p:cNvPr id="51" name="Rounded Rectangle 4">
            <a:extLst>
              <a:ext uri="{FF2B5EF4-FFF2-40B4-BE49-F238E27FC236}">
                <a16:creationId xmlns:a16="http://schemas.microsoft.com/office/drawing/2014/main" id="{90F0FB99-48F1-1E43-9A10-33708E33A4B5}"/>
              </a:ext>
            </a:extLst>
          </p:cNvPr>
          <p:cNvSpPr txBox="1"/>
          <p:nvPr userDrawn="1"/>
        </p:nvSpPr>
        <p:spPr>
          <a:xfrm>
            <a:off x="10220772" y="3535056"/>
            <a:ext cx="1168217"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200" i="1">
                <a:solidFill>
                  <a:srgbClr val="4D4D4C"/>
                </a:solidFill>
                <a:latin typeface="TeXGyreSchola" pitchFamily="2" charset="77"/>
              </a:rPr>
              <a:t>Mentor &amp; Co-creator</a:t>
            </a:r>
          </a:p>
        </p:txBody>
      </p:sp>
      <p:sp>
        <p:nvSpPr>
          <p:cNvPr id="52" name="Rectangle 51">
            <a:extLst>
              <a:ext uri="{FF2B5EF4-FFF2-40B4-BE49-F238E27FC236}">
                <a16:creationId xmlns:a16="http://schemas.microsoft.com/office/drawing/2014/main" id="{7DE3F05B-20BA-4C43-9403-9CE6F5E2F026}"/>
              </a:ext>
            </a:extLst>
          </p:cNvPr>
          <p:cNvSpPr/>
          <p:nvPr userDrawn="1"/>
        </p:nvSpPr>
        <p:spPr>
          <a:xfrm>
            <a:off x="9900126" y="4148404"/>
            <a:ext cx="1797629" cy="689114"/>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2000" b="1">
              <a:latin typeface="Libre Franklin" pitchFamily="2" charset="77"/>
            </a:endParaRPr>
          </a:p>
        </p:txBody>
      </p:sp>
      <p:sp>
        <p:nvSpPr>
          <p:cNvPr id="53" name="Freeform 52">
            <a:extLst>
              <a:ext uri="{FF2B5EF4-FFF2-40B4-BE49-F238E27FC236}">
                <a16:creationId xmlns:a16="http://schemas.microsoft.com/office/drawing/2014/main" id="{6D11446F-FD8A-6E43-AACA-1688857AD6B5}"/>
              </a:ext>
            </a:extLst>
          </p:cNvPr>
          <p:cNvSpPr/>
          <p:nvPr userDrawn="1"/>
        </p:nvSpPr>
        <p:spPr>
          <a:xfrm rot="5400000">
            <a:off x="8546111" y="3253786"/>
            <a:ext cx="689113" cy="2478358"/>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000" b="1">
              <a:latin typeface="Libre Franklin" pitchFamily="2" charset="77"/>
            </a:endParaRPr>
          </a:p>
        </p:txBody>
      </p:sp>
      <p:sp>
        <p:nvSpPr>
          <p:cNvPr id="54" name="Freeform 53">
            <a:extLst>
              <a:ext uri="{FF2B5EF4-FFF2-40B4-BE49-F238E27FC236}">
                <a16:creationId xmlns:a16="http://schemas.microsoft.com/office/drawing/2014/main" id="{D90EC175-7F72-3946-B261-D7BD201EFB22}"/>
              </a:ext>
            </a:extLst>
          </p:cNvPr>
          <p:cNvSpPr/>
          <p:nvPr userDrawn="1"/>
        </p:nvSpPr>
        <p:spPr>
          <a:xfrm rot="5400000">
            <a:off x="6382868" y="3230737"/>
            <a:ext cx="693954" cy="2532743"/>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lumMod val="40000"/>
              <a:lumOff val="60000"/>
            </a:schemeClr>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000" b="1">
              <a:latin typeface="Libre Franklin" pitchFamily="2" charset="77"/>
            </a:endParaRPr>
          </a:p>
        </p:txBody>
      </p:sp>
      <p:sp>
        <p:nvSpPr>
          <p:cNvPr id="55" name="Freeform 54">
            <a:extLst>
              <a:ext uri="{FF2B5EF4-FFF2-40B4-BE49-F238E27FC236}">
                <a16:creationId xmlns:a16="http://schemas.microsoft.com/office/drawing/2014/main" id="{A1EB7B2B-6C7F-8541-9BCD-B0D78CBB0A58}"/>
              </a:ext>
            </a:extLst>
          </p:cNvPr>
          <p:cNvSpPr/>
          <p:nvPr userDrawn="1"/>
        </p:nvSpPr>
        <p:spPr>
          <a:xfrm rot="5400000">
            <a:off x="4203244" y="3284362"/>
            <a:ext cx="689113" cy="2417219"/>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lumMod val="20000"/>
              <a:lumOff val="80000"/>
            </a:schemeClr>
          </a:solidFill>
          <a:ln w="381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000" b="1">
                <a:solidFill>
                  <a:schemeClr val="tx1">
                    <a:lumMod val="60000"/>
                    <a:lumOff val="40000"/>
                  </a:schemeClr>
                </a:solidFill>
                <a:latin typeface="Libre Franklin" pitchFamily="2" charset="77"/>
              </a:rPr>
              <a:t>      </a:t>
            </a:r>
          </a:p>
        </p:txBody>
      </p:sp>
      <p:sp>
        <p:nvSpPr>
          <p:cNvPr id="56" name="Rectangle 55">
            <a:extLst>
              <a:ext uri="{FF2B5EF4-FFF2-40B4-BE49-F238E27FC236}">
                <a16:creationId xmlns:a16="http://schemas.microsoft.com/office/drawing/2014/main" id="{F8A8ED06-318E-094A-ABCB-34A8062AD78F}"/>
              </a:ext>
            </a:extLst>
          </p:cNvPr>
          <p:cNvSpPr/>
          <p:nvPr userDrawn="1"/>
        </p:nvSpPr>
        <p:spPr>
          <a:xfrm>
            <a:off x="9900126" y="4867653"/>
            <a:ext cx="1797629" cy="689114"/>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2000" b="1">
              <a:latin typeface="Libre Franklin" pitchFamily="2" charset="77"/>
            </a:endParaRPr>
          </a:p>
        </p:txBody>
      </p:sp>
      <p:sp>
        <p:nvSpPr>
          <p:cNvPr id="57" name="Freeform 56">
            <a:extLst>
              <a:ext uri="{FF2B5EF4-FFF2-40B4-BE49-F238E27FC236}">
                <a16:creationId xmlns:a16="http://schemas.microsoft.com/office/drawing/2014/main" id="{6695BBB4-2B08-2440-B7D6-992A9B87A34F}"/>
              </a:ext>
            </a:extLst>
          </p:cNvPr>
          <p:cNvSpPr/>
          <p:nvPr userDrawn="1"/>
        </p:nvSpPr>
        <p:spPr>
          <a:xfrm rot="5400000">
            <a:off x="8545613" y="3973037"/>
            <a:ext cx="689113" cy="2478358"/>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accent2">
              <a:lumMod val="60000"/>
              <a:lumOff val="4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000" b="1">
              <a:latin typeface="Libre Franklin" pitchFamily="2" charset="77"/>
            </a:endParaRPr>
          </a:p>
        </p:txBody>
      </p:sp>
      <p:sp>
        <p:nvSpPr>
          <p:cNvPr id="58" name="Freeform 57">
            <a:extLst>
              <a:ext uri="{FF2B5EF4-FFF2-40B4-BE49-F238E27FC236}">
                <a16:creationId xmlns:a16="http://schemas.microsoft.com/office/drawing/2014/main" id="{CA6FAEA8-7A37-4E4F-B711-888C50CA64FC}"/>
              </a:ext>
            </a:extLst>
          </p:cNvPr>
          <p:cNvSpPr/>
          <p:nvPr userDrawn="1"/>
        </p:nvSpPr>
        <p:spPr>
          <a:xfrm rot="5400000">
            <a:off x="6385458" y="3946006"/>
            <a:ext cx="688782" cy="2532743"/>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accent2">
              <a:lumMod val="40000"/>
              <a:lumOff val="60000"/>
            </a:schemeClr>
          </a:solidFill>
          <a:ln w="381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000" b="1">
              <a:latin typeface="Libre Franklin" pitchFamily="2" charset="77"/>
            </a:endParaRPr>
          </a:p>
        </p:txBody>
      </p:sp>
      <p:sp>
        <p:nvSpPr>
          <p:cNvPr id="59" name="Freeform 58">
            <a:extLst>
              <a:ext uri="{FF2B5EF4-FFF2-40B4-BE49-F238E27FC236}">
                <a16:creationId xmlns:a16="http://schemas.microsoft.com/office/drawing/2014/main" id="{618888AC-F785-804A-8DB5-0A9FC96F2D28}"/>
              </a:ext>
            </a:extLst>
          </p:cNvPr>
          <p:cNvSpPr/>
          <p:nvPr userDrawn="1"/>
        </p:nvSpPr>
        <p:spPr>
          <a:xfrm rot="5400000">
            <a:off x="4203244" y="4003611"/>
            <a:ext cx="689113" cy="2417218"/>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accent2">
              <a:lumMod val="20000"/>
              <a:lumOff val="80000"/>
            </a:schemeClr>
          </a:solid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000" b="1">
              <a:solidFill>
                <a:schemeClr val="tx1">
                  <a:lumMod val="60000"/>
                  <a:lumOff val="40000"/>
                </a:schemeClr>
              </a:solidFill>
              <a:latin typeface="Libre Franklin" pitchFamily="2" charset="77"/>
            </a:endParaRPr>
          </a:p>
        </p:txBody>
      </p:sp>
      <p:sp>
        <p:nvSpPr>
          <p:cNvPr id="60" name="Rounded Rectangle 4">
            <a:extLst>
              <a:ext uri="{FF2B5EF4-FFF2-40B4-BE49-F238E27FC236}">
                <a16:creationId xmlns:a16="http://schemas.microsoft.com/office/drawing/2014/main" id="{01122DDA-58FD-8540-ACE3-6011539ECA0B}"/>
              </a:ext>
            </a:extLst>
          </p:cNvPr>
          <p:cNvSpPr txBox="1"/>
          <p:nvPr userDrawn="1"/>
        </p:nvSpPr>
        <p:spPr>
          <a:xfrm>
            <a:off x="3459234" y="3466322"/>
            <a:ext cx="2088598"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lnSpc>
                <a:spcPts val="2520"/>
              </a:lnSpc>
              <a:spcBef>
                <a:spcPct val="0"/>
              </a:spcBef>
            </a:pPr>
            <a:r>
              <a:rPr lang="en-US" sz="1200" i="1">
                <a:solidFill>
                  <a:srgbClr val="4D4D4C"/>
                </a:solidFill>
                <a:latin typeface="TeXGyreSchola" pitchFamily="2" charset="77"/>
              </a:rPr>
              <a:t>Digital Consumer</a:t>
            </a:r>
          </a:p>
        </p:txBody>
      </p:sp>
      <p:sp>
        <p:nvSpPr>
          <p:cNvPr id="61" name="TextBox 60">
            <a:extLst>
              <a:ext uri="{FF2B5EF4-FFF2-40B4-BE49-F238E27FC236}">
                <a16:creationId xmlns:a16="http://schemas.microsoft.com/office/drawing/2014/main" id="{9D8C8BDA-A8ED-AB46-88BC-A6244171EE0C}"/>
              </a:ext>
            </a:extLst>
          </p:cNvPr>
          <p:cNvSpPr txBox="1"/>
          <p:nvPr userDrawn="1"/>
        </p:nvSpPr>
        <p:spPr>
          <a:xfrm>
            <a:off x="3738866" y="3135720"/>
            <a:ext cx="1529334" cy="523220"/>
          </a:xfrm>
          <a:prstGeom prst="rect">
            <a:avLst/>
          </a:prstGeom>
          <a:noFill/>
        </p:spPr>
        <p:txBody>
          <a:bodyPr wrap="square" rtlCol="0">
            <a:spAutoFit/>
          </a:bodyPr>
          <a:lstStyle/>
          <a:p>
            <a:pPr algn="ctr"/>
            <a:r>
              <a:rPr lang="en-US" sz="1200">
                <a:solidFill>
                  <a:srgbClr val="FF8300"/>
                </a:solidFill>
                <a:latin typeface="Libre Franklin" pitchFamily="2" charset="77"/>
              </a:rPr>
              <a:t>Level 1: </a:t>
            </a:r>
            <a:r>
              <a:rPr lang="en-US" sz="1600" b="1" spc="300">
                <a:solidFill>
                  <a:srgbClr val="FF8300"/>
                </a:solidFill>
                <a:latin typeface="Libre Franklin" pitchFamily="2" charset="77"/>
              </a:rPr>
              <a:t>ENGAGED</a:t>
            </a:r>
          </a:p>
        </p:txBody>
      </p:sp>
      <p:pic>
        <p:nvPicPr>
          <p:cNvPr id="62" name="Picture 61">
            <a:extLst>
              <a:ext uri="{FF2B5EF4-FFF2-40B4-BE49-F238E27FC236}">
                <a16:creationId xmlns:a16="http://schemas.microsoft.com/office/drawing/2014/main" id="{EB07D889-31F3-464D-A674-30FB0EFE9949}"/>
              </a:ext>
            </a:extLst>
          </p:cNvPr>
          <p:cNvPicPr>
            <a:picLocks noChangeAspect="1"/>
          </p:cNvPicPr>
          <p:nvPr userDrawn="1"/>
        </p:nvPicPr>
        <p:blipFill>
          <a:blip r:embed="rId5"/>
          <a:stretch>
            <a:fillRect/>
          </a:stretch>
        </p:blipFill>
        <p:spPr>
          <a:xfrm>
            <a:off x="4126935" y="2428687"/>
            <a:ext cx="672060" cy="648058"/>
          </a:xfrm>
          <a:prstGeom prst="rect">
            <a:avLst/>
          </a:prstGeom>
        </p:spPr>
      </p:pic>
      <p:sp>
        <p:nvSpPr>
          <p:cNvPr id="63" name="TextBox 62">
            <a:extLst>
              <a:ext uri="{FF2B5EF4-FFF2-40B4-BE49-F238E27FC236}">
                <a16:creationId xmlns:a16="http://schemas.microsoft.com/office/drawing/2014/main" id="{B8CD9C26-CD68-B144-A2EF-5212B3DAC4EC}"/>
              </a:ext>
            </a:extLst>
          </p:cNvPr>
          <p:cNvSpPr txBox="1"/>
          <p:nvPr userDrawn="1"/>
        </p:nvSpPr>
        <p:spPr>
          <a:xfrm>
            <a:off x="784779" y="2570247"/>
            <a:ext cx="2337572" cy="1200329"/>
          </a:xfrm>
          <a:prstGeom prst="rect">
            <a:avLst/>
          </a:prstGeom>
          <a:noFill/>
        </p:spPr>
        <p:txBody>
          <a:bodyPr wrap="square" rtlCol="0">
            <a:spAutoFit/>
          </a:bodyPr>
          <a:lstStyle/>
          <a:p>
            <a:pPr algn="ctr"/>
            <a:r>
              <a:rPr lang="en-US" sz="2400" b="1" spc="300">
                <a:solidFill>
                  <a:srgbClr val="FF8300"/>
                </a:solidFill>
                <a:latin typeface="Libre Franklin" pitchFamily="2" charset="77"/>
              </a:rPr>
              <a:t>TEACHERS IN NETWORK</a:t>
            </a:r>
          </a:p>
        </p:txBody>
      </p:sp>
      <p:sp>
        <p:nvSpPr>
          <p:cNvPr id="64" name="Rectangle 63">
            <a:extLst>
              <a:ext uri="{FF2B5EF4-FFF2-40B4-BE49-F238E27FC236}">
                <a16:creationId xmlns:a16="http://schemas.microsoft.com/office/drawing/2014/main" id="{38BD05E2-D433-0A4B-8A76-A6AF4077A589}"/>
              </a:ext>
            </a:extLst>
          </p:cNvPr>
          <p:cNvSpPr/>
          <p:nvPr userDrawn="1"/>
        </p:nvSpPr>
        <p:spPr>
          <a:xfrm rot="5400000">
            <a:off x="813077" y="4033300"/>
            <a:ext cx="548640" cy="91440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200" b="1">
              <a:solidFill>
                <a:schemeClr val="tx1"/>
              </a:solidFill>
              <a:latin typeface="Libre Franklin" pitchFamily="2" charset="77"/>
            </a:endParaRPr>
          </a:p>
        </p:txBody>
      </p:sp>
      <p:sp>
        <p:nvSpPr>
          <p:cNvPr id="65" name="Rectangle 64">
            <a:extLst>
              <a:ext uri="{FF2B5EF4-FFF2-40B4-BE49-F238E27FC236}">
                <a16:creationId xmlns:a16="http://schemas.microsoft.com/office/drawing/2014/main" id="{E61856D2-AE83-E64D-B7F1-9E8B8DF2482E}"/>
              </a:ext>
            </a:extLst>
          </p:cNvPr>
          <p:cNvSpPr/>
          <p:nvPr userDrawn="1"/>
        </p:nvSpPr>
        <p:spPr>
          <a:xfrm rot="5400000">
            <a:off x="813077" y="4755010"/>
            <a:ext cx="548640" cy="91440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200" b="1">
              <a:solidFill>
                <a:schemeClr val="tx1"/>
              </a:solidFill>
              <a:latin typeface="Libre Franklin" pitchFamily="2" charset="77"/>
            </a:endParaRPr>
          </a:p>
        </p:txBody>
      </p:sp>
      <p:sp>
        <p:nvSpPr>
          <p:cNvPr id="7" name="Text Placeholder 6">
            <a:extLst>
              <a:ext uri="{FF2B5EF4-FFF2-40B4-BE49-F238E27FC236}">
                <a16:creationId xmlns:a16="http://schemas.microsoft.com/office/drawing/2014/main" id="{F43B1ACA-5EDE-4D44-84F3-9F1F00BED370}"/>
              </a:ext>
            </a:extLst>
          </p:cNvPr>
          <p:cNvSpPr>
            <a:spLocks noGrp="1"/>
          </p:cNvSpPr>
          <p:nvPr>
            <p:ph type="body" sz="quarter" idx="13"/>
          </p:nvPr>
        </p:nvSpPr>
        <p:spPr>
          <a:xfrm>
            <a:off x="630196" y="4245990"/>
            <a:ext cx="914400" cy="496286"/>
          </a:xfrm>
        </p:spPr>
        <p:txBody>
          <a:bodyPr anchor="ctr">
            <a:noAutofit/>
          </a:bodyPr>
          <a:lstStyle>
            <a:lvl1pPr marL="0" indent="0" algn="ctr">
              <a:buNone/>
              <a:defRPr sz="1400">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67" name="Text Placeholder 6">
            <a:extLst>
              <a:ext uri="{FF2B5EF4-FFF2-40B4-BE49-F238E27FC236}">
                <a16:creationId xmlns:a16="http://schemas.microsoft.com/office/drawing/2014/main" id="{06F5AE0C-49F2-5D46-BAC5-6830A8A3B962}"/>
              </a:ext>
            </a:extLst>
          </p:cNvPr>
          <p:cNvSpPr>
            <a:spLocks noGrp="1"/>
          </p:cNvSpPr>
          <p:nvPr>
            <p:ph type="body" sz="quarter" idx="14"/>
          </p:nvPr>
        </p:nvSpPr>
        <p:spPr>
          <a:xfrm>
            <a:off x="630196" y="4964067"/>
            <a:ext cx="914400" cy="496286"/>
          </a:xfrm>
        </p:spPr>
        <p:txBody>
          <a:bodyPr anchor="ctr">
            <a:noAutofit/>
          </a:bodyPr>
          <a:lstStyle>
            <a:lvl1pPr marL="0" indent="0" algn="ctr">
              <a:buNone/>
              <a:defRPr sz="1400">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3" name="Text Placeholder 6">
            <a:extLst>
              <a:ext uri="{FF2B5EF4-FFF2-40B4-BE49-F238E27FC236}">
                <a16:creationId xmlns:a16="http://schemas.microsoft.com/office/drawing/2014/main" id="{C39C619A-78EA-D648-80DA-CD58EA34CDB8}"/>
              </a:ext>
            </a:extLst>
          </p:cNvPr>
          <p:cNvSpPr>
            <a:spLocks noGrp="1"/>
          </p:cNvSpPr>
          <p:nvPr>
            <p:ph type="body" sz="quarter" idx="16"/>
          </p:nvPr>
        </p:nvSpPr>
        <p:spPr>
          <a:xfrm>
            <a:off x="1654792" y="4241843"/>
            <a:ext cx="1593474"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5" name="Text Placeholder 6">
            <a:extLst>
              <a:ext uri="{FF2B5EF4-FFF2-40B4-BE49-F238E27FC236}">
                <a16:creationId xmlns:a16="http://schemas.microsoft.com/office/drawing/2014/main" id="{5A4C5983-4ECC-414A-A1DA-E4535E5BE80E}"/>
              </a:ext>
            </a:extLst>
          </p:cNvPr>
          <p:cNvSpPr>
            <a:spLocks noGrp="1"/>
          </p:cNvSpPr>
          <p:nvPr>
            <p:ph type="body" sz="quarter" idx="18"/>
          </p:nvPr>
        </p:nvSpPr>
        <p:spPr>
          <a:xfrm>
            <a:off x="1645156" y="4961822"/>
            <a:ext cx="1593474"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8" name="Text Placeholder 6">
            <a:extLst>
              <a:ext uri="{FF2B5EF4-FFF2-40B4-BE49-F238E27FC236}">
                <a16:creationId xmlns:a16="http://schemas.microsoft.com/office/drawing/2014/main" id="{4AECD36E-CC7F-0A4E-9156-5AFF7593ABE7}"/>
              </a:ext>
            </a:extLst>
          </p:cNvPr>
          <p:cNvSpPr>
            <a:spLocks noGrp="1"/>
          </p:cNvSpPr>
          <p:nvPr>
            <p:ph type="body" sz="quarter" idx="19"/>
          </p:nvPr>
        </p:nvSpPr>
        <p:spPr>
          <a:xfrm>
            <a:off x="3668878" y="4245845"/>
            <a:ext cx="1593474" cy="496286"/>
          </a:xfrm>
        </p:spPr>
        <p:txBody>
          <a:bodyPr anchor="ctr">
            <a:noAutofit/>
          </a:bodyPr>
          <a:lstStyle>
            <a:lvl1pPr marL="0" indent="0" algn="ctr">
              <a:buNone/>
              <a:defRPr sz="2000" b="1">
                <a:solidFill>
                  <a:schemeClr val="tx1"/>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80" name="Text Placeholder 6">
            <a:extLst>
              <a:ext uri="{FF2B5EF4-FFF2-40B4-BE49-F238E27FC236}">
                <a16:creationId xmlns:a16="http://schemas.microsoft.com/office/drawing/2014/main" id="{A74301D4-1FFB-9A47-855B-B9EC95A70902}"/>
              </a:ext>
            </a:extLst>
          </p:cNvPr>
          <p:cNvSpPr>
            <a:spLocks noGrp="1"/>
          </p:cNvSpPr>
          <p:nvPr>
            <p:ph type="body" sz="quarter" idx="21"/>
          </p:nvPr>
        </p:nvSpPr>
        <p:spPr>
          <a:xfrm>
            <a:off x="3659242" y="4965824"/>
            <a:ext cx="1593474" cy="496286"/>
          </a:xfrm>
        </p:spPr>
        <p:txBody>
          <a:bodyPr anchor="ctr">
            <a:noAutofit/>
          </a:bodyPr>
          <a:lstStyle>
            <a:lvl1pPr marL="0" indent="0" algn="ctr">
              <a:buNone/>
              <a:defRPr sz="2000" b="1">
                <a:solidFill>
                  <a:schemeClr val="tx1"/>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81" name="Text Placeholder 6">
            <a:extLst>
              <a:ext uri="{FF2B5EF4-FFF2-40B4-BE49-F238E27FC236}">
                <a16:creationId xmlns:a16="http://schemas.microsoft.com/office/drawing/2014/main" id="{81F526A8-A54B-9542-B8B4-8E7DA77390CD}"/>
              </a:ext>
            </a:extLst>
          </p:cNvPr>
          <p:cNvSpPr>
            <a:spLocks noGrp="1"/>
          </p:cNvSpPr>
          <p:nvPr>
            <p:ph type="body" sz="quarter" idx="22"/>
          </p:nvPr>
        </p:nvSpPr>
        <p:spPr>
          <a:xfrm>
            <a:off x="5932583" y="4247311"/>
            <a:ext cx="1593474" cy="496286"/>
          </a:xfrm>
        </p:spPr>
        <p:txBody>
          <a:bodyPr anchor="ctr">
            <a:noAutofit/>
          </a:bodyPr>
          <a:lstStyle>
            <a:lvl1pPr marL="0" indent="0" algn="ctr">
              <a:buNone/>
              <a:defRPr sz="2000" b="1">
                <a:solidFill>
                  <a:schemeClr val="tx1"/>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83" name="Text Placeholder 6">
            <a:extLst>
              <a:ext uri="{FF2B5EF4-FFF2-40B4-BE49-F238E27FC236}">
                <a16:creationId xmlns:a16="http://schemas.microsoft.com/office/drawing/2014/main" id="{A5B3D807-9A25-1046-9080-2BAB0DB04C8E}"/>
              </a:ext>
            </a:extLst>
          </p:cNvPr>
          <p:cNvSpPr>
            <a:spLocks noGrp="1"/>
          </p:cNvSpPr>
          <p:nvPr>
            <p:ph type="body" sz="quarter" idx="24"/>
          </p:nvPr>
        </p:nvSpPr>
        <p:spPr>
          <a:xfrm>
            <a:off x="5922947" y="4967290"/>
            <a:ext cx="1593474" cy="496286"/>
          </a:xfrm>
        </p:spPr>
        <p:txBody>
          <a:bodyPr anchor="ctr">
            <a:noAutofit/>
          </a:bodyPr>
          <a:lstStyle>
            <a:lvl1pPr marL="0" indent="0" algn="ctr">
              <a:buNone/>
              <a:defRPr sz="2000" b="1">
                <a:solidFill>
                  <a:schemeClr val="tx1"/>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85" name="Text Placeholder 6">
            <a:extLst>
              <a:ext uri="{FF2B5EF4-FFF2-40B4-BE49-F238E27FC236}">
                <a16:creationId xmlns:a16="http://schemas.microsoft.com/office/drawing/2014/main" id="{4575FC58-3780-5F46-9004-9A487486B072}"/>
              </a:ext>
            </a:extLst>
          </p:cNvPr>
          <p:cNvSpPr>
            <a:spLocks noGrp="1"/>
          </p:cNvSpPr>
          <p:nvPr>
            <p:ph type="body" sz="quarter" idx="25"/>
          </p:nvPr>
        </p:nvSpPr>
        <p:spPr>
          <a:xfrm>
            <a:off x="8156444" y="4241843"/>
            <a:ext cx="1593474"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87" name="Text Placeholder 6">
            <a:extLst>
              <a:ext uri="{FF2B5EF4-FFF2-40B4-BE49-F238E27FC236}">
                <a16:creationId xmlns:a16="http://schemas.microsoft.com/office/drawing/2014/main" id="{960045A1-2EA2-8441-91E3-C31522DBF843}"/>
              </a:ext>
            </a:extLst>
          </p:cNvPr>
          <p:cNvSpPr>
            <a:spLocks noGrp="1"/>
          </p:cNvSpPr>
          <p:nvPr>
            <p:ph type="body" sz="quarter" idx="27"/>
          </p:nvPr>
        </p:nvSpPr>
        <p:spPr>
          <a:xfrm>
            <a:off x="8146808" y="4961822"/>
            <a:ext cx="1593474"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88" name="Text Placeholder 6">
            <a:extLst>
              <a:ext uri="{FF2B5EF4-FFF2-40B4-BE49-F238E27FC236}">
                <a16:creationId xmlns:a16="http://schemas.microsoft.com/office/drawing/2014/main" id="{F4814273-DEF6-7B4D-9EA8-DA4A447CEAAD}"/>
              </a:ext>
            </a:extLst>
          </p:cNvPr>
          <p:cNvSpPr>
            <a:spLocks noGrp="1"/>
          </p:cNvSpPr>
          <p:nvPr>
            <p:ph type="body" sz="quarter" idx="28"/>
          </p:nvPr>
        </p:nvSpPr>
        <p:spPr>
          <a:xfrm>
            <a:off x="10279557" y="4246893"/>
            <a:ext cx="1282246"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90" name="Text Placeholder 6">
            <a:extLst>
              <a:ext uri="{FF2B5EF4-FFF2-40B4-BE49-F238E27FC236}">
                <a16:creationId xmlns:a16="http://schemas.microsoft.com/office/drawing/2014/main" id="{BEC019F3-AD7E-6243-B9E8-11F8469CF541}"/>
              </a:ext>
            </a:extLst>
          </p:cNvPr>
          <p:cNvSpPr>
            <a:spLocks noGrp="1"/>
          </p:cNvSpPr>
          <p:nvPr>
            <p:ph type="body" sz="quarter" idx="30"/>
          </p:nvPr>
        </p:nvSpPr>
        <p:spPr>
          <a:xfrm>
            <a:off x="10269921" y="4966872"/>
            <a:ext cx="1282246"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pic>
        <p:nvPicPr>
          <p:cNvPr id="6" name="Picture 5" descr="A close up of a logo&#10;&#10;Description automatically generated">
            <a:extLst>
              <a:ext uri="{FF2B5EF4-FFF2-40B4-BE49-F238E27FC236}">
                <a16:creationId xmlns:a16="http://schemas.microsoft.com/office/drawing/2014/main" id="{4945C2FA-A412-2DA3-E0B6-35ACB77D7167}"/>
              </a:ext>
            </a:extLst>
          </p:cNvPr>
          <p:cNvPicPr>
            <a:picLocks noChangeAspect="1"/>
          </p:cNvPicPr>
          <p:nvPr userDrawn="1"/>
        </p:nvPicPr>
        <p:blipFill>
          <a:blip r:embed="rId6"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8999127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RI_Jr Basic Blue">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lgn="ctr">
              <a:defRPr b="1">
                <a:solidFill>
                  <a:srgbClr val="364B9F"/>
                </a:solidFill>
              </a:defRPr>
            </a:lvl1pPr>
          </a:lstStyle>
          <a:p>
            <a:r>
              <a:rPr lang="en-US"/>
              <a:t>Click to edit Master title style</a:t>
            </a:r>
          </a:p>
        </p:txBody>
      </p:sp>
      <p:sp>
        <p:nvSpPr>
          <p:cNvPr id="5" name="Content Placeholder 2">
            <a:extLst>
              <a:ext uri="{FF2B5EF4-FFF2-40B4-BE49-F238E27FC236}">
                <a16:creationId xmlns:a16="http://schemas.microsoft.com/office/drawing/2014/main" id="{49D928FB-BE41-F000-4B67-6ABC23F3AAC3}"/>
              </a:ext>
            </a:extLst>
          </p:cNvPr>
          <p:cNvSpPr>
            <a:spLocks noGrp="1"/>
          </p:cNvSpPr>
          <p:nvPr>
            <p:ph sz="half" idx="10"/>
          </p:nvPr>
        </p:nvSpPr>
        <p:spPr>
          <a:xfrm>
            <a:off x="1454046" y="1631988"/>
            <a:ext cx="10525118" cy="4933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Tree>
    <p:extLst>
      <p:ext uri="{BB962C8B-B14F-4D97-AF65-F5344CB8AC3E}">
        <p14:creationId xmlns:p14="http://schemas.microsoft.com/office/powerpoint/2010/main" val="26638127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RI_Jr Basic Orange">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lgn="ctr">
              <a:defRPr b="1">
                <a:solidFill>
                  <a:schemeClr val="accent2"/>
                </a:solidFill>
              </a:defRPr>
            </a:lvl1pPr>
          </a:lstStyle>
          <a:p>
            <a:r>
              <a:rPr lang="en-US"/>
              <a:t>Click to edit Master title style</a:t>
            </a:r>
          </a:p>
        </p:txBody>
      </p:sp>
      <p:sp>
        <p:nvSpPr>
          <p:cNvPr id="5" name="Content Placeholder 2">
            <a:extLst>
              <a:ext uri="{FF2B5EF4-FFF2-40B4-BE49-F238E27FC236}">
                <a16:creationId xmlns:a16="http://schemas.microsoft.com/office/drawing/2014/main" id="{49D928FB-BE41-F000-4B67-6ABC23F3AAC3}"/>
              </a:ext>
            </a:extLst>
          </p:cNvPr>
          <p:cNvSpPr>
            <a:spLocks noGrp="1"/>
          </p:cNvSpPr>
          <p:nvPr>
            <p:ph sz="half" idx="10"/>
          </p:nvPr>
        </p:nvSpPr>
        <p:spPr>
          <a:xfrm>
            <a:off x="1454046" y="1631988"/>
            <a:ext cx="10525118" cy="4933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Tree>
    <p:extLst>
      <p:ext uri="{BB962C8B-B14F-4D97-AF65-F5344CB8AC3E}">
        <p14:creationId xmlns:p14="http://schemas.microsoft.com/office/powerpoint/2010/main" val="1091776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Natural backgroun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E31659C-C7AE-2A42-A4FF-74E9DD8AF785}"/>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159D6D2F-9D37-A947-8010-9BB2FA5F228A}"/>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3" name="Date Placeholder 3">
            <a:extLst>
              <a:ext uri="{FF2B5EF4-FFF2-40B4-BE49-F238E27FC236}">
                <a16:creationId xmlns:a16="http://schemas.microsoft.com/office/drawing/2014/main" id="{014BF3EE-35C3-1647-B2B9-DA3175F3FF86}"/>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03336899-99D2-794A-9843-1C19B9654A5A}" type="datetime1">
              <a:rPr lang="en-US" smtClean="0"/>
              <a:t>7/23/2025</a:t>
            </a:fld>
            <a:endParaRPr lang="en-US"/>
          </a:p>
        </p:txBody>
      </p:sp>
      <p:pic>
        <p:nvPicPr>
          <p:cNvPr id="3" name="Picture 2">
            <a:extLst>
              <a:ext uri="{FF2B5EF4-FFF2-40B4-BE49-F238E27FC236}">
                <a16:creationId xmlns:a16="http://schemas.microsoft.com/office/drawing/2014/main" id="{F408F3DC-F5E4-43E0-2FCA-3D886C7A149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16548246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RI_Jr Essential Question">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lgn="ctr">
              <a:defRPr b="1">
                <a:solidFill>
                  <a:schemeClr val="accent2"/>
                </a:solidFill>
              </a:defRPr>
            </a:lvl1pPr>
          </a:lstStyle>
          <a:p>
            <a:endParaRPr lang="en-US"/>
          </a:p>
        </p:txBody>
      </p:sp>
      <p:sp>
        <p:nvSpPr>
          <p:cNvPr id="5" name="Content Placeholder 2">
            <a:extLst>
              <a:ext uri="{FF2B5EF4-FFF2-40B4-BE49-F238E27FC236}">
                <a16:creationId xmlns:a16="http://schemas.microsoft.com/office/drawing/2014/main" id="{49D928FB-BE41-F000-4B67-6ABC23F3AAC3}"/>
              </a:ext>
            </a:extLst>
          </p:cNvPr>
          <p:cNvSpPr>
            <a:spLocks noGrp="1"/>
          </p:cNvSpPr>
          <p:nvPr>
            <p:ph sz="half" idx="10"/>
          </p:nvPr>
        </p:nvSpPr>
        <p:spPr>
          <a:xfrm>
            <a:off x="1501515" y="1664449"/>
            <a:ext cx="9188970" cy="4933704"/>
          </a:xfrm>
        </p:spPr>
        <p:txBody>
          <a:bodyPr>
            <a:normAutofit/>
          </a:bodyPr>
          <a:lstStyle>
            <a:lvl1pPr marL="0" indent="0" algn="ctr">
              <a:buNone/>
              <a:defRPr sz="3600">
                <a:latin typeface="Lexend Light Light" pitchFamily="2" charset="77"/>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Tree>
    <p:extLst>
      <p:ext uri="{BB962C8B-B14F-4D97-AF65-F5344CB8AC3E}">
        <p14:creationId xmlns:p14="http://schemas.microsoft.com/office/powerpoint/2010/main" val="3226207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RI_Jr Learning Objectives">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lgn="ctr">
              <a:defRPr b="1">
                <a:solidFill>
                  <a:srgbClr val="364B9F"/>
                </a:solidFill>
              </a:defRPr>
            </a:lvl1pPr>
          </a:lstStyle>
          <a:p>
            <a:endParaRPr lang="en-US"/>
          </a:p>
        </p:txBody>
      </p:sp>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3" name="SmartArt Placeholder 2">
            <a:extLst>
              <a:ext uri="{FF2B5EF4-FFF2-40B4-BE49-F238E27FC236}">
                <a16:creationId xmlns:a16="http://schemas.microsoft.com/office/drawing/2014/main" id="{E7FD366F-CBD1-2A39-4970-1D9B98FEB337}"/>
              </a:ext>
            </a:extLst>
          </p:cNvPr>
          <p:cNvSpPr>
            <a:spLocks noGrp="1"/>
          </p:cNvSpPr>
          <p:nvPr>
            <p:ph type="dgm" sz="quarter" idx="10"/>
          </p:nvPr>
        </p:nvSpPr>
        <p:spPr>
          <a:xfrm>
            <a:off x="1403962" y="1711359"/>
            <a:ext cx="9384076" cy="4901784"/>
          </a:xfrm>
        </p:spPr>
        <p:txBody>
          <a:bodyPr/>
          <a:lstStyle/>
          <a:p>
            <a:endParaRPr lang="en-US"/>
          </a:p>
        </p:txBody>
      </p:sp>
    </p:spTree>
    <p:extLst>
      <p:ext uri="{BB962C8B-B14F-4D97-AF65-F5344CB8AC3E}">
        <p14:creationId xmlns:p14="http://schemas.microsoft.com/office/powerpoint/2010/main" val="38479942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RI_Jr Vocab Cards">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4" name="Picture Placeholder 12">
            <a:extLst>
              <a:ext uri="{FF2B5EF4-FFF2-40B4-BE49-F238E27FC236}">
                <a16:creationId xmlns:a16="http://schemas.microsoft.com/office/drawing/2014/main" id="{13B49002-6A81-3981-7E3D-445D32DEFF3A}"/>
              </a:ext>
            </a:extLst>
          </p:cNvPr>
          <p:cNvSpPr>
            <a:spLocks noGrp="1"/>
          </p:cNvSpPr>
          <p:nvPr>
            <p:ph type="pic" sz="quarter" idx="12"/>
          </p:nvPr>
        </p:nvSpPr>
        <p:spPr>
          <a:xfrm>
            <a:off x="1831297" y="3567660"/>
            <a:ext cx="8529403" cy="3176028"/>
          </a:xfrm>
          <a:effectLst>
            <a:outerShdw blurRad="177800" dist="38100" dir="2700000" algn="tl" rotWithShape="0">
              <a:prstClr val="black">
                <a:alpha val="40000"/>
              </a:prstClr>
            </a:outerShdw>
          </a:effectLst>
        </p:spPr>
        <p:txBody>
          <a:bodyPr anchor="ctr"/>
          <a:lstStyle>
            <a:lvl1pPr algn="ctr">
              <a:defRPr/>
            </a:lvl1pPr>
          </a:lstStyle>
          <a:p>
            <a:endParaRPr lang="en-US"/>
          </a:p>
        </p:txBody>
      </p:sp>
      <p:sp>
        <p:nvSpPr>
          <p:cNvPr id="6" name="Picture Placeholder 12">
            <a:extLst>
              <a:ext uri="{FF2B5EF4-FFF2-40B4-BE49-F238E27FC236}">
                <a16:creationId xmlns:a16="http://schemas.microsoft.com/office/drawing/2014/main" id="{6BDF4D11-34F5-10A3-A7FA-BF7F71D901E6}"/>
              </a:ext>
            </a:extLst>
          </p:cNvPr>
          <p:cNvSpPr>
            <a:spLocks noGrp="1"/>
          </p:cNvSpPr>
          <p:nvPr>
            <p:ph type="pic" sz="quarter" idx="13"/>
          </p:nvPr>
        </p:nvSpPr>
        <p:spPr>
          <a:xfrm>
            <a:off x="1831298" y="252972"/>
            <a:ext cx="8529403" cy="3176028"/>
          </a:xfrm>
          <a:effectLst>
            <a:outerShdw blurRad="177800" dist="38100" dir="2700000" algn="tl" rotWithShape="0">
              <a:prstClr val="black">
                <a:alpha val="40000"/>
              </a:prstClr>
            </a:outerShdw>
          </a:effectLst>
        </p:spPr>
        <p:txBody>
          <a:bodyPr anchor="ctr"/>
          <a:lstStyle>
            <a:lvl1pPr algn="ctr">
              <a:defRPr/>
            </a:lvl1pPr>
          </a:lstStyle>
          <a:p>
            <a:endParaRPr lang="en-US"/>
          </a:p>
        </p:txBody>
      </p:sp>
    </p:spTree>
    <p:extLst>
      <p:ext uri="{BB962C8B-B14F-4D97-AF65-F5344CB8AC3E}">
        <p14:creationId xmlns:p14="http://schemas.microsoft.com/office/powerpoint/2010/main" val="27507140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esson Overview 2E">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2" name="AutoShape 5">
            <a:extLst>
              <a:ext uri="{FF2B5EF4-FFF2-40B4-BE49-F238E27FC236}">
                <a16:creationId xmlns:a16="http://schemas.microsoft.com/office/drawing/2014/main" id="{3157A4EA-A99E-77C4-D456-E29CA96BDAE9}"/>
              </a:ext>
            </a:extLst>
          </p:cNvPr>
          <p:cNvSpPr/>
          <p:nvPr userDrawn="1"/>
        </p:nvSpPr>
        <p:spPr>
          <a:xfrm>
            <a:off x="0" y="3630224"/>
            <a:ext cx="12192000" cy="0"/>
          </a:xfrm>
          <a:prstGeom prst="line">
            <a:avLst/>
          </a:prstGeom>
          <a:ln w="47625" cap="flat">
            <a:solidFill>
              <a:schemeClr val="tx1"/>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3" name="Group 10">
            <a:extLst>
              <a:ext uri="{FF2B5EF4-FFF2-40B4-BE49-F238E27FC236}">
                <a16:creationId xmlns:a16="http://schemas.microsoft.com/office/drawing/2014/main" id="{39F948C0-31BF-45DA-EF80-134305EEBFCD}"/>
              </a:ext>
            </a:extLst>
          </p:cNvPr>
          <p:cNvGrpSpPr/>
          <p:nvPr userDrawn="1"/>
        </p:nvGrpSpPr>
        <p:grpSpPr>
          <a:xfrm>
            <a:off x="3142320" y="3274169"/>
            <a:ext cx="731096" cy="731096"/>
            <a:chOff x="0" y="0"/>
            <a:chExt cx="812800" cy="812800"/>
          </a:xfrm>
        </p:grpSpPr>
        <p:sp>
          <p:nvSpPr>
            <p:cNvPr id="4" name="Freeform 11">
              <a:extLst>
                <a:ext uri="{FF2B5EF4-FFF2-40B4-BE49-F238E27FC236}">
                  <a16:creationId xmlns:a16="http://schemas.microsoft.com/office/drawing/2014/main" id="{568D201E-42E1-903A-5C98-596D739C784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5" name="TextBox 12">
              <a:extLst>
                <a:ext uri="{FF2B5EF4-FFF2-40B4-BE49-F238E27FC236}">
                  <a16:creationId xmlns:a16="http://schemas.microsoft.com/office/drawing/2014/main" id="{D545636F-D675-D6FA-779A-0D2E812C0941}"/>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6" name="Group 13">
            <a:extLst>
              <a:ext uri="{FF2B5EF4-FFF2-40B4-BE49-F238E27FC236}">
                <a16:creationId xmlns:a16="http://schemas.microsoft.com/office/drawing/2014/main" id="{1E6ECCF0-A637-9FFF-DF4E-663A6C725224}"/>
              </a:ext>
            </a:extLst>
          </p:cNvPr>
          <p:cNvGrpSpPr/>
          <p:nvPr userDrawn="1"/>
        </p:nvGrpSpPr>
        <p:grpSpPr>
          <a:xfrm>
            <a:off x="6632619" y="3274169"/>
            <a:ext cx="731096" cy="731096"/>
            <a:chOff x="0" y="0"/>
            <a:chExt cx="812800" cy="812800"/>
          </a:xfrm>
        </p:grpSpPr>
        <p:sp>
          <p:nvSpPr>
            <p:cNvPr id="7" name="Freeform 14">
              <a:extLst>
                <a:ext uri="{FF2B5EF4-FFF2-40B4-BE49-F238E27FC236}">
                  <a16:creationId xmlns:a16="http://schemas.microsoft.com/office/drawing/2014/main" id="{444168E1-C042-A2DD-3B7D-BAB030678E7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B71D"/>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 name="TextBox 15">
              <a:extLst>
                <a:ext uri="{FF2B5EF4-FFF2-40B4-BE49-F238E27FC236}">
                  <a16:creationId xmlns:a16="http://schemas.microsoft.com/office/drawing/2014/main" id="{91743047-DB68-5ABB-AE62-B66F119F87C9}"/>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9" name="Group 16">
            <a:extLst>
              <a:ext uri="{FF2B5EF4-FFF2-40B4-BE49-F238E27FC236}">
                <a16:creationId xmlns:a16="http://schemas.microsoft.com/office/drawing/2014/main" id="{C8A63CEA-D9DD-F432-BCE0-8C41A1117DDF}"/>
              </a:ext>
            </a:extLst>
          </p:cNvPr>
          <p:cNvGrpSpPr/>
          <p:nvPr userDrawn="1"/>
        </p:nvGrpSpPr>
        <p:grpSpPr>
          <a:xfrm>
            <a:off x="8395186" y="3264676"/>
            <a:ext cx="731096" cy="731096"/>
            <a:chOff x="0" y="0"/>
            <a:chExt cx="812800" cy="812800"/>
          </a:xfrm>
        </p:grpSpPr>
        <p:sp>
          <p:nvSpPr>
            <p:cNvPr id="10" name="Freeform 17">
              <a:extLst>
                <a:ext uri="{FF2B5EF4-FFF2-40B4-BE49-F238E27FC236}">
                  <a16:creationId xmlns:a16="http://schemas.microsoft.com/office/drawing/2014/main" id="{67E05C57-523C-1139-9B54-7C8DFBE531D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2" name="TextBox 18">
              <a:extLst>
                <a:ext uri="{FF2B5EF4-FFF2-40B4-BE49-F238E27FC236}">
                  <a16:creationId xmlns:a16="http://schemas.microsoft.com/office/drawing/2014/main" id="{F737E7C4-C437-614D-49DE-8792386B7C2B}"/>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3" name="Group 19">
            <a:extLst>
              <a:ext uri="{FF2B5EF4-FFF2-40B4-BE49-F238E27FC236}">
                <a16:creationId xmlns:a16="http://schemas.microsoft.com/office/drawing/2014/main" id="{7CE07DFC-DB97-28FF-2982-22203E5504D8}"/>
              </a:ext>
            </a:extLst>
          </p:cNvPr>
          <p:cNvGrpSpPr/>
          <p:nvPr userDrawn="1"/>
        </p:nvGrpSpPr>
        <p:grpSpPr>
          <a:xfrm>
            <a:off x="10054378" y="3264676"/>
            <a:ext cx="731096" cy="731096"/>
            <a:chOff x="0" y="0"/>
            <a:chExt cx="812800" cy="812800"/>
          </a:xfrm>
        </p:grpSpPr>
        <p:sp>
          <p:nvSpPr>
            <p:cNvPr id="14" name="Freeform 20">
              <a:extLst>
                <a:ext uri="{FF2B5EF4-FFF2-40B4-BE49-F238E27FC236}">
                  <a16:creationId xmlns:a16="http://schemas.microsoft.com/office/drawing/2014/main" id="{FBD98CA1-283F-978C-E111-CD1FEA05351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5" name="TextBox 21">
              <a:extLst>
                <a:ext uri="{FF2B5EF4-FFF2-40B4-BE49-F238E27FC236}">
                  <a16:creationId xmlns:a16="http://schemas.microsoft.com/office/drawing/2014/main" id="{0F886A93-3345-6C41-025C-CFF25AB974A4}"/>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6" name="Group 25">
            <a:extLst>
              <a:ext uri="{FF2B5EF4-FFF2-40B4-BE49-F238E27FC236}">
                <a16:creationId xmlns:a16="http://schemas.microsoft.com/office/drawing/2014/main" id="{D8B7880A-7E62-C597-7591-DFBE445288D6}"/>
              </a:ext>
            </a:extLst>
          </p:cNvPr>
          <p:cNvGrpSpPr/>
          <p:nvPr userDrawn="1"/>
        </p:nvGrpSpPr>
        <p:grpSpPr>
          <a:xfrm>
            <a:off x="4706706" y="1556975"/>
            <a:ext cx="1049261" cy="1049261"/>
            <a:chOff x="0" y="0"/>
            <a:chExt cx="812800" cy="812800"/>
          </a:xfrm>
        </p:grpSpPr>
        <p:sp>
          <p:nvSpPr>
            <p:cNvPr id="17" name="Freeform 26">
              <a:extLst>
                <a:ext uri="{FF2B5EF4-FFF2-40B4-BE49-F238E27FC236}">
                  <a16:creationId xmlns:a16="http://schemas.microsoft.com/office/drawing/2014/main" id="{40B9FFD3-87D7-9B14-C743-9F89369C24E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8" name="TextBox 27">
              <a:extLst>
                <a:ext uri="{FF2B5EF4-FFF2-40B4-BE49-F238E27FC236}">
                  <a16:creationId xmlns:a16="http://schemas.microsoft.com/office/drawing/2014/main" id="{9D7710B5-DC9F-2C0C-1E1F-657939220049}"/>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19" name="Group 28">
            <a:extLst>
              <a:ext uri="{FF2B5EF4-FFF2-40B4-BE49-F238E27FC236}">
                <a16:creationId xmlns:a16="http://schemas.microsoft.com/office/drawing/2014/main" id="{9199B26C-2C94-41B8-223D-D9C330D88FE3}"/>
              </a:ext>
            </a:extLst>
          </p:cNvPr>
          <p:cNvGrpSpPr/>
          <p:nvPr userDrawn="1"/>
        </p:nvGrpSpPr>
        <p:grpSpPr>
          <a:xfrm>
            <a:off x="8241146" y="1556975"/>
            <a:ext cx="1049261" cy="1049261"/>
            <a:chOff x="0" y="0"/>
            <a:chExt cx="812800" cy="812800"/>
          </a:xfrm>
        </p:grpSpPr>
        <p:sp>
          <p:nvSpPr>
            <p:cNvPr id="20" name="Freeform 29">
              <a:extLst>
                <a:ext uri="{FF2B5EF4-FFF2-40B4-BE49-F238E27FC236}">
                  <a16:creationId xmlns:a16="http://schemas.microsoft.com/office/drawing/2014/main" id="{D7981B62-9318-B12A-A674-DB7E7990ECB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1" name="TextBox 30">
              <a:extLst>
                <a:ext uri="{FF2B5EF4-FFF2-40B4-BE49-F238E27FC236}">
                  <a16:creationId xmlns:a16="http://schemas.microsoft.com/office/drawing/2014/main" id="{C1A6ADD6-859E-49A5-B79B-535580C2292C}"/>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22" name="Group 31">
            <a:extLst>
              <a:ext uri="{FF2B5EF4-FFF2-40B4-BE49-F238E27FC236}">
                <a16:creationId xmlns:a16="http://schemas.microsoft.com/office/drawing/2014/main" id="{51314DA7-7C62-5253-F564-355182D61BFF}"/>
              </a:ext>
            </a:extLst>
          </p:cNvPr>
          <p:cNvGrpSpPr/>
          <p:nvPr userDrawn="1"/>
        </p:nvGrpSpPr>
        <p:grpSpPr>
          <a:xfrm>
            <a:off x="2983238" y="1556975"/>
            <a:ext cx="1049261" cy="1049261"/>
            <a:chOff x="0" y="0"/>
            <a:chExt cx="812800" cy="812800"/>
          </a:xfrm>
        </p:grpSpPr>
        <p:sp>
          <p:nvSpPr>
            <p:cNvPr id="23" name="Freeform 32">
              <a:extLst>
                <a:ext uri="{FF2B5EF4-FFF2-40B4-BE49-F238E27FC236}">
                  <a16:creationId xmlns:a16="http://schemas.microsoft.com/office/drawing/2014/main" id="{D658395D-1D44-8A4F-222B-CC1BF336C10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4" name="TextBox 33">
              <a:extLst>
                <a:ext uri="{FF2B5EF4-FFF2-40B4-BE49-F238E27FC236}">
                  <a16:creationId xmlns:a16="http://schemas.microsoft.com/office/drawing/2014/main" id="{B12A534F-381A-3E8E-7E45-F96BFB838003}"/>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25" name="Group 34">
            <a:extLst>
              <a:ext uri="{FF2B5EF4-FFF2-40B4-BE49-F238E27FC236}">
                <a16:creationId xmlns:a16="http://schemas.microsoft.com/office/drawing/2014/main" id="{3F30458F-D7D2-CE12-0040-8B8472BECBB8}"/>
              </a:ext>
            </a:extLst>
          </p:cNvPr>
          <p:cNvGrpSpPr/>
          <p:nvPr userDrawn="1"/>
        </p:nvGrpSpPr>
        <p:grpSpPr>
          <a:xfrm>
            <a:off x="6438703" y="1549929"/>
            <a:ext cx="1049261" cy="1049261"/>
            <a:chOff x="0" y="0"/>
            <a:chExt cx="812800" cy="812800"/>
          </a:xfrm>
        </p:grpSpPr>
        <p:sp>
          <p:nvSpPr>
            <p:cNvPr id="26" name="Freeform 35">
              <a:extLst>
                <a:ext uri="{FF2B5EF4-FFF2-40B4-BE49-F238E27FC236}">
                  <a16:creationId xmlns:a16="http://schemas.microsoft.com/office/drawing/2014/main" id="{679C95D3-4CA5-F1C8-0AB1-F27BC67FFFD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EAB61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7" name="TextBox 36">
              <a:extLst>
                <a:ext uri="{FF2B5EF4-FFF2-40B4-BE49-F238E27FC236}">
                  <a16:creationId xmlns:a16="http://schemas.microsoft.com/office/drawing/2014/main" id="{EDB7613C-39B7-CA6E-6C79-4389733DB4FE}"/>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28" name="Freeform 38">
            <a:extLst>
              <a:ext uri="{FF2B5EF4-FFF2-40B4-BE49-F238E27FC236}">
                <a16:creationId xmlns:a16="http://schemas.microsoft.com/office/drawing/2014/main" id="{3E79CA1F-4996-1AA0-723B-C5B884B421F5}"/>
              </a:ext>
            </a:extLst>
          </p:cNvPr>
          <p:cNvSpPr/>
          <p:nvPr userDrawn="1"/>
        </p:nvSpPr>
        <p:spPr>
          <a:xfrm>
            <a:off x="3285468" y="1781756"/>
            <a:ext cx="554034" cy="520792"/>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9" name="Freeform 39">
            <a:extLst>
              <a:ext uri="{FF2B5EF4-FFF2-40B4-BE49-F238E27FC236}">
                <a16:creationId xmlns:a16="http://schemas.microsoft.com/office/drawing/2014/main" id="{85FE2B29-7F1A-89AA-1FA9-73D639692111}"/>
              </a:ext>
            </a:extLst>
          </p:cNvPr>
          <p:cNvSpPr/>
          <p:nvPr userDrawn="1"/>
        </p:nvSpPr>
        <p:spPr>
          <a:xfrm>
            <a:off x="4946329" y="1750361"/>
            <a:ext cx="570016" cy="572161"/>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0" name="Freeform 40">
            <a:extLst>
              <a:ext uri="{FF2B5EF4-FFF2-40B4-BE49-F238E27FC236}">
                <a16:creationId xmlns:a16="http://schemas.microsoft.com/office/drawing/2014/main" id="{535712F8-5E2D-C5EF-4981-B5EC6FFEA3E0}"/>
              </a:ext>
            </a:extLst>
          </p:cNvPr>
          <p:cNvSpPr/>
          <p:nvPr userDrawn="1"/>
        </p:nvSpPr>
        <p:spPr>
          <a:xfrm>
            <a:off x="10138562" y="1757532"/>
            <a:ext cx="590709" cy="589233"/>
          </a:xfrm>
          <a:custGeom>
            <a:avLst/>
            <a:gdLst/>
            <a:ahLst/>
            <a:cxnLst/>
            <a:rect l="l" t="t" r="r" b="b"/>
            <a:pathLst>
              <a:path w="886064" h="883849">
                <a:moveTo>
                  <a:pt x="0" y="0"/>
                </a:moveTo>
                <a:lnTo>
                  <a:pt x="886064" y="0"/>
                </a:lnTo>
                <a:lnTo>
                  <a:pt x="886064" y="883849"/>
                </a:lnTo>
                <a:lnTo>
                  <a:pt x="0" y="8838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1" name="TextBox 43">
            <a:extLst>
              <a:ext uri="{FF2B5EF4-FFF2-40B4-BE49-F238E27FC236}">
                <a16:creationId xmlns:a16="http://schemas.microsoft.com/office/drawing/2014/main" id="{7021FD58-CD25-F04C-B7F4-DDA7F4F338AF}"/>
              </a:ext>
            </a:extLst>
          </p:cNvPr>
          <p:cNvSpPr txBox="1"/>
          <p:nvPr userDrawn="1"/>
        </p:nvSpPr>
        <p:spPr>
          <a:xfrm>
            <a:off x="3897262" y="320529"/>
            <a:ext cx="4403648" cy="62517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5224"/>
              </a:lnSpc>
              <a:spcBef>
                <a:spcPct val="0"/>
              </a:spcBef>
            </a:pPr>
            <a:r>
              <a:rPr lang="en-US" sz="3732">
                <a:latin typeface="Libre Baskerville" panose="02000000000000000000" pitchFamily="2" charset="0"/>
              </a:rPr>
              <a:t>Lesson Overview</a:t>
            </a:r>
          </a:p>
        </p:txBody>
      </p:sp>
      <p:sp>
        <p:nvSpPr>
          <p:cNvPr id="32" name="TextBox 44">
            <a:extLst>
              <a:ext uri="{FF2B5EF4-FFF2-40B4-BE49-F238E27FC236}">
                <a16:creationId xmlns:a16="http://schemas.microsoft.com/office/drawing/2014/main" id="{BD1BD9F3-64D3-99B4-FED8-93FC7E2B4684}"/>
              </a:ext>
            </a:extLst>
          </p:cNvPr>
          <p:cNvSpPr txBox="1"/>
          <p:nvPr userDrawn="1"/>
        </p:nvSpPr>
        <p:spPr>
          <a:xfrm>
            <a:off x="929037" y="4306676"/>
            <a:ext cx="1501594"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400" b="0">
                <a:latin typeface="Lexend Light Light"/>
              </a:rPr>
              <a:t>Anticipate</a:t>
            </a:r>
          </a:p>
        </p:txBody>
      </p:sp>
      <p:sp>
        <p:nvSpPr>
          <p:cNvPr id="34" name="TextBox 46">
            <a:extLst>
              <a:ext uri="{FF2B5EF4-FFF2-40B4-BE49-F238E27FC236}">
                <a16:creationId xmlns:a16="http://schemas.microsoft.com/office/drawing/2014/main" id="{916F86A5-DD14-E185-E58E-D1A0C403A9A0}"/>
              </a:ext>
            </a:extLst>
          </p:cNvPr>
          <p:cNvSpPr txBox="1"/>
          <p:nvPr userDrawn="1"/>
        </p:nvSpPr>
        <p:spPr>
          <a:xfrm>
            <a:off x="2955455" y="4311249"/>
            <a:ext cx="1104826"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400" b="0">
                <a:latin typeface="Lexend Light Light"/>
              </a:rPr>
              <a:t>Engage</a:t>
            </a:r>
          </a:p>
        </p:txBody>
      </p:sp>
      <p:sp>
        <p:nvSpPr>
          <p:cNvPr id="36" name="TextBox 48">
            <a:extLst>
              <a:ext uri="{FF2B5EF4-FFF2-40B4-BE49-F238E27FC236}">
                <a16:creationId xmlns:a16="http://schemas.microsoft.com/office/drawing/2014/main" id="{32860904-574F-1D9C-D21D-5EF3A934FE76}"/>
              </a:ext>
            </a:extLst>
          </p:cNvPr>
          <p:cNvSpPr txBox="1"/>
          <p:nvPr userDrawn="1"/>
        </p:nvSpPr>
        <p:spPr>
          <a:xfrm>
            <a:off x="4462527" y="4311249"/>
            <a:ext cx="1537618"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400" b="0">
                <a:latin typeface="Lexend Light Light"/>
              </a:rPr>
              <a:t>Explore #1</a:t>
            </a:r>
          </a:p>
        </p:txBody>
      </p:sp>
      <p:sp>
        <p:nvSpPr>
          <p:cNvPr id="38" name="TextBox 50">
            <a:extLst>
              <a:ext uri="{FF2B5EF4-FFF2-40B4-BE49-F238E27FC236}">
                <a16:creationId xmlns:a16="http://schemas.microsoft.com/office/drawing/2014/main" id="{0EBBF114-309F-3DF9-7B70-E832222A60AB}"/>
              </a:ext>
            </a:extLst>
          </p:cNvPr>
          <p:cNvSpPr txBox="1"/>
          <p:nvPr userDrawn="1"/>
        </p:nvSpPr>
        <p:spPr>
          <a:xfrm>
            <a:off x="6229358" y="4306824"/>
            <a:ext cx="1537618"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400" b="0">
                <a:latin typeface="Lexend Light Light"/>
              </a:rPr>
              <a:t>Explore #2</a:t>
            </a:r>
          </a:p>
        </p:txBody>
      </p:sp>
      <p:sp>
        <p:nvSpPr>
          <p:cNvPr id="40" name="TextBox 52">
            <a:extLst>
              <a:ext uri="{FF2B5EF4-FFF2-40B4-BE49-F238E27FC236}">
                <a16:creationId xmlns:a16="http://schemas.microsoft.com/office/drawing/2014/main" id="{DBDA34A7-2EC5-2ACB-3CCC-FB8C2B8DC1D6}"/>
              </a:ext>
            </a:extLst>
          </p:cNvPr>
          <p:cNvSpPr txBox="1"/>
          <p:nvPr userDrawn="1"/>
        </p:nvSpPr>
        <p:spPr>
          <a:xfrm>
            <a:off x="9844759" y="4309216"/>
            <a:ext cx="1159186"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400" b="0">
                <a:latin typeface="Lexend Light Light"/>
              </a:rPr>
              <a:t>Reflect</a:t>
            </a:r>
          </a:p>
        </p:txBody>
      </p:sp>
      <p:grpSp>
        <p:nvGrpSpPr>
          <p:cNvPr id="42" name="Group 54">
            <a:extLst>
              <a:ext uri="{FF2B5EF4-FFF2-40B4-BE49-F238E27FC236}">
                <a16:creationId xmlns:a16="http://schemas.microsoft.com/office/drawing/2014/main" id="{32111E40-A0F8-2DD2-C8BB-57AD6CAF0A87}"/>
              </a:ext>
            </a:extLst>
          </p:cNvPr>
          <p:cNvGrpSpPr/>
          <p:nvPr userDrawn="1"/>
        </p:nvGrpSpPr>
        <p:grpSpPr>
          <a:xfrm>
            <a:off x="9899722" y="1556975"/>
            <a:ext cx="1049261" cy="1049261"/>
            <a:chOff x="0" y="0"/>
            <a:chExt cx="812800" cy="812800"/>
          </a:xfrm>
        </p:grpSpPr>
        <p:sp>
          <p:nvSpPr>
            <p:cNvPr id="43" name="Freeform 55">
              <a:extLst>
                <a:ext uri="{FF2B5EF4-FFF2-40B4-BE49-F238E27FC236}">
                  <a16:creationId xmlns:a16="http://schemas.microsoft.com/office/drawing/2014/main" id="{8977DF49-8495-C94B-F38E-6F6E4ABB158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4" name="TextBox 56">
              <a:extLst>
                <a:ext uri="{FF2B5EF4-FFF2-40B4-BE49-F238E27FC236}">
                  <a16:creationId xmlns:a16="http://schemas.microsoft.com/office/drawing/2014/main" id="{004216DB-D494-5808-003E-A9DBBD721262}"/>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45" name="Group 57">
            <a:extLst>
              <a:ext uri="{FF2B5EF4-FFF2-40B4-BE49-F238E27FC236}">
                <a16:creationId xmlns:a16="http://schemas.microsoft.com/office/drawing/2014/main" id="{4A2A8DF7-3B4F-A3F1-FB70-C887F15CC2E1}"/>
              </a:ext>
            </a:extLst>
          </p:cNvPr>
          <p:cNvGrpSpPr/>
          <p:nvPr userDrawn="1"/>
        </p:nvGrpSpPr>
        <p:grpSpPr>
          <a:xfrm>
            <a:off x="4870052" y="3275338"/>
            <a:ext cx="731096" cy="731096"/>
            <a:chOff x="0" y="0"/>
            <a:chExt cx="812800" cy="812800"/>
          </a:xfrm>
        </p:grpSpPr>
        <p:sp>
          <p:nvSpPr>
            <p:cNvPr id="46" name="Freeform 58">
              <a:extLst>
                <a:ext uri="{FF2B5EF4-FFF2-40B4-BE49-F238E27FC236}">
                  <a16:creationId xmlns:a16="http://schemas.microsoft.com/office/drawing/2014/main" id="{40C9C0FF-6982-1F28-F142-1AA137972BB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7" name="TextBox 59">
              <a:extLst>
                <a:ext uri="{FF2B5EF4-FFF2-40B4-BE49-F238E27FC236}">
                  <a16:creationId xmlns:a16="http://schemas.microsoft.com/office/drawing/2014/main" id="{E3748A50-A007-E77E-B312-50042F32894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sp>
        <p:nvSpPr>
          <p:cNvPr id="91" name="Freeform 60">
            <a:extLst>
              <a:ext uri="{FF2B5EF4-FFF2-40B4-BE49-F238E27FC236}">
                <a16:creationId xmlns:a16="http://schemas.microsoft.com/office/drawing/2014/main" id="{F1ACB110-EC1B-B0CB-C957-45FD761D7DBC}"/>
              </a:ext>
            </a:extLst>
          </p:cNvPr>
          <p:cNvSpPr/>
          <p:nvPr userDrawn="1"/>
        </p:nvSpPr>
        <p:spPr>
          <a:xfrm>
            <a:off x="6714817" y="1748306"/>
            <a:ext cx="570016" cy="572161"/>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2" name="TextBox 62">
            <a:extLst>
              <a:ext uri="{FF2B5EF4-FFF2-40B4-BE49-F238E27FC236}">
                <a16:creationId xmlns:a16="http://schemas.microsoft.com/office/drawing/2014/main" id="{BB5F6E29-C1FD-7F18-95C5-A46728825213}"/>
              </a:ext>
            </a:extLst>
          </p:cNvPr>
          <p:cNvSpPr txBox="1"/>
          <p:nvPr userDrawn="1"/>
        </p:nvSpPr>
        <p:spPr>
          <a:xfrm>
            <a:off x="8215109" y="4308717"/>
            <a:ext cx="1104826" cy="31343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400" b="0">
                <a:latin typeface="Lexend Light Light"/>
              </a:rPr>
              <a:t>Assess</a:t>
            </a:r>
          </a:p>
        </p:txBody>
      </p:sp>
      <p:pic>
        <p:nvPicPr>
          <p:cNvPr id="94" name="Graphic 93" descr="Open book outline">
            <a:extLst>
              <a:ext uri="{FF2B5EF4-FFF2-40B4-BE49-F238E27FC236}">
                <a16:creationId xmlns:a16="http://schemas.microsoft.com/office/drawing/2014/main" id="{EC41E2FA-340E-6050-933A-42DBDF613544}"/>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8406494" y="1718579"/>
            <a:ext cx="726802" cy="726051"/>
          </a:xfrm>
          <a:prstGeom prst="rect">
            <a:avLst/>
          </a:prstGeom>
        </p:spPr>
      </p:pic>
      <p:grpSp>
        <p:nvGrpSpPr>
          <p:cNvPr id="95" name="Group 94">
            <a:extLst>
              <a:ext uri="{FF2B5EF4-FFF2-40B4-BE49-F238E27FC236}">
                <a16:creationId xmlns:a16="http://schemas.microsoft.com/office/drawing/2014/main" id="{B1AE264C-12BD-0DEC-2DF3-5F392D42521E}"/>
              </a:ext>
            </a:extLst>
          </p:cNvPr>
          <p:cNvGrpSpPr/>
          <p:nvPr userDrawn="1"/>
        </p:nvGrpSpPr>
        <p:grpSpPr>
          <a:xfrm>
            <a:off x="1158177" y="1542114"/>
            <a:ext cx="1049261" cy="2463151"/>
            <a:chOff x="1158177" y="1542114"/>
            <a:chExt cx="1049261" cy="2463151"/>
          </a:xfrm>
        </p:grpSpPr>
        <p:grpSp>
          <p:nvGrpSpPr>
            <p:cNvPr id="96" name="Group 7">
              <a:extLst>
                <a:ext uri="{FF2B5EF4-FFF2-40B4-BE49-F238E27FC236}">
                  <a16:creationId xmlns:a16="http://schemas.microsoft.com/office/drawing/2014/main" id="{3B5B4B51-9A33-BBE0-8FC1-FC293FC3ADFC}"/>
                </a:ext>
              </a:extLst>
            </p:cNvPr>
            <p:cNvGrpSpPr/>
            <p:nvPr/>
          </p:nvGrpSpPr>
          <p:grpSpPr>
            <a:xfrm>
              <a:off x="1317259" y="3274169"/>
              <a:ext cx="731096" cy="731096"/>
              <a:chOff x="0" y="0"/>
              <a:chExt cx="812800" cy="812800"/>
            </a:xfrm>
          </p:grpSpPr>
          <p:sp>
            <p:nvSpPr>
              <p:cNvPr id="102" name="Freeform 8">
                <a:extLst>
                  <a:ext uri="{FF2B5EF4-FFF2-40B4-BE49-F238E27FC236}">
                    <a16:creationId xmlns:a16="http://schemas.microsoft.com/office/drawing/2014/main" id="{121EAE8A-5012-6B3B-9E44-7972909F20C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8300"/>
              </a:solidFill>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03" name="TextBox 9">
                <a:extLst>
                  <a:ext uri="{FF2B5EF4-FFF2-40B4-BE49-F238E27FC236}">
                    <a16:creationId xmlns:a16="http://schemas.microsoft.com/office/drawing/2014/main" id="{D50370F1-DF9D-1E47-10D0-E6CA3D5A691C}"/>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lang="en-US" sz="800">
                  <a:ea typeface="Calibri"/>
                  <a:cs typeface="Calibri"/>
                </a:endParaRPr>
              </a:p>
            </p:txBody>
          </p:sp>
        </p:grpSp>
        <p:grpSp>
          <p:nvGrpSpPr>
            <p:cNvPr id="97" name="Group 22">
              <a:extLst>
                <a:ext uri="{FF2B5EF4-FFF2-40B4-BE49-F238E27FC236}">
                  <a16:creationId xmlns:a16="http://schemas.microsoft.com/office/drawing/2014/main" id="{63A5C41C-76D1-84C6-CF26-7FE922EF7FCC}"/>
                </a:ext>
              </a:extLst>
            </p:cNvPr>
            <p:cNvGrpSpPr/>
            <p:nvPr/>
          </p:nvGrpSpPr>
          <p:grpSpPr>
            <a:xfrm>
              <a:off x="1158177" y="1542114"/>
              <a:ext cx="1049261" cy="1049261"/>
              <a:chOff x="0" y="0"/>
              <a:chExt cx="812800" cy="812800"/>
            </a:xfrm>
          </p:grpSpPr>
          <p:sp>
            <p:nvSpPr>
              <p:cNvPr id="100" name="Freeform 23">
                <a:extLst>
                  <a:ext uri="{FF2B5EF4-FFF2-40B4-BE49-F238E27FC236}">
                    <a16:creationId xmlns:a16="http://schemas.microsoft.com/office/drawing/2014/main" id="{6FBD2662-E102-73EE-2E10-8CEF6977C85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FF8300"/>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01" name="TextBox 24">
                <a:extLst>
                  <a:ext uri="{FF2B5EF4-FFF2-40B4-BE49-F238E27FC236}">
                    <a16:creationId xmlns:a16="http://schemas.microsoft.com/office/drawing/2014/main" id="{B8487EAA-4667-4D85-DAC2-9AD17E3CDFD2}"/>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98" name="Freeform 37">
              <a:extLst>
                <a:ext uri="{FF2B5EF4-FFF2-40B4-BE49-F238E27FC236}">
                  <a16:creationId xmlns:a16="http://schemas.microsoft.com/office/drawing/2014/main" id="{DA8EA03E-45D7-BC01-0C09-C67E3B792F61}"/>
                </a:ext>
              </a:extLst>
            </p:cNvPr>
            <p:cNvSpPr/>
            <p:nvPr/>
          </p:nvSpPr>
          <p:spPr>
            <a:xfrm>
              <a:off x="1409245" y="1792480"/>
              <a:ext cx="556103" cy="536640"/>
            </a:xfrm>
            <a:custGeom>
              <a:avLst/>
              <a:gdLst/>
              <a:ahLst/>
              <a:cxnLst/>
              <a:rect l="l" t="t" r="r" b="b"/>
              <a:pathLst>
                <a:path w="834155" h="804960">
                  <a:moveTo>
                    <a:pt x="0" y="0"/>
                  </a:moveTo>
                  <a:lnTo>
                    <a:pt x="834156" y="0"/>
                  </a:lnTo>
                  <a:lnTo>
                    <a:pt x="834156" y="804960"/>
                  </a:lnTo>
                  <a:lnTo>
                    <a:pt x="0" y="80496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cxnSp>
          <p:nvCxnSpPr>
            <p:cNvPr id="99" name="Straight Connector 98">
              <a:extLst>
                <a:ext uri="{FF2B5EF4-FFF2-40B4-BE49-F238E27FC236}">
                  <a16:creationId xmlns:a16="http://schemas.microsoft.com/office/drawing/2014/main" id="{396D8E6C-0C63-9A8A-451F-EBC9962E7875}"/>
                </a:ext>
              </a:extLst>
            </p:cNvPr>
            <p:cNvCxnSpPr>
              <a:cxnSpLocks/>
            </p:cNvCxnSpPr>
            <p:nvPr/>
          </p:nvCxnSpPr>
          <p:spPr>
            <a:xfrm flipV="1">
              <a:off x="1679834" y="2685536"/>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4" name="Straight Connector 103">
            <a:extLst>
              <a:ext uri="{FF2B5EF4-FFF2-40B4-BE49-F238E27FC236}">
                <a16:creationId xmlns:a16="http://schemas.microsoft.com/office/drawing/2014/main" id="{06E13DD7-BECB-F930-9AA9-0EA75A8CE88A}"/>
              </a:ext>
            </a:extLst>
          </p:cNvPr>
          <p:cNvCxnSpPr>
            <a:cxnSpLocks/>
          </p:cNvCxnSpPr>
          <p:nvPr userDrawn="1"/>
        </p:nvCxnSpPr>
        <p:spPr>
          <a:xfrm flipV="1">
            <a:off x="3501377" y="2671337"/>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D7BF7C0A-8D54-F44B-0E17-BD4F3D7B42EC}"/>
              </a:ext>
            </a:extLst>
          </p:cNvPr>
          <p:cNvCxnSpPr>
            <a:cxnSpLocks/>
          </p:cNvCxnSpPr>
          <p:nvPr userDrawn="1"/>
        </p:nvCxnSpPr>
        <p:spPr>
          <a:xfrm flipV="1">
            <a:off x="5221320" y="2685536"/>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8978277-C6F5-B261-D687-A851035E9378}"/>
              </a:ext>
            </a:extLst>
          </p:cNvPr>
          <p:cNvCxnSpPr>
            <a:cxnSpLocks/>
          </p:cNvCxnSpPr>
          <p:nvPr userDrawn="1"/>
        </p:nvCxnSpPr>
        <p:spPr>
          <a:xfrm flipV="1">
            <a:off x="6984806" y="2685536"/>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1C241436-926F-59B5-F6D6-3D603C966792}"/>
              </a:ext>
            </a:extLst>
          </p:cNvPr>
          <p:cNvCxnSpPr>
            <a:cxnSpLocks/>
          </p:cNvCxnSpPr>
          <p:nvPr userDrawn="1"/>
        </p:nvCxnSpPr>
        <p:spPr>
          <a:xfrm flipV="1">
            <a:off x="8748292" y="2685536"/>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AD33DBB1-73D6-5AFA-C2F7-E8175C1F669A}"/>
              </a:ext>
            </a:extLst>
          </p:cNvPr>
          <p:cNvCxnSpPr>
            <a:cxnSpLocks/>
          </p:cNvCxnSpPr>
          <p:nvPr userDrawn="1"/>
        </p:nvCxnSpPr>
        <p:spPr>
          <a:xfrm flipV="1">
            <a:off x="10410178" y="2685536"/>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Text Placeholder 47">
            <a:extLst>
              <a:ext uri="{FF2B5EF4-FFF2-40B4-BE49-F238E27FC236}">
                <a16:creationId xmlns:a16="http://schemas.microsoft.com/office/drawing/2014/main" id="{8B3495A2-45A3-122A-048C-3AFA96192BA0}"/>
              </a:ext>
            </a:extLst>
          </p:cNvPr>
          <p:cNvSpPr>
            <a:spLocks noGrp="1"/>
          </p:cNvSpPr>
          <p:nvPr>
            <p:ph type="body" sz="quarter" idx="10"/>
          </p:nvPr>
        </p:nvSpPr>
        <p:spPr>
          <a:xfrm>
            <a:off x="887625" y="4664241"/>
            <a:ext cx="1584417"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10" name="Text Placeholder 47">
            <a:extLst>
              <a:ext uri="{FF2B5EF4-FFF2-40B4-BE49-F238E27FC236}">
                <a16:creationId xmlns:a16="http://schemas.microsoft.com/office/drawing/2014/main" id="{6E07FDF7-AE9D-F6A8-0A5D-C2D80D6F3437}"/>
              </a:ext>
            </a:extLst>
          </p:cNvPr>
          <p:cNvSpPr>
            <a:spLocks noGrp="1"/>
          </p:cNvSpPr>
          <p:nvPr>
            <p:ph type="body" sz="quarter" idx="11"/>
          </p:nvPr>
        </p:nvSpPr>
        <p:spPr>
          <a:xfrm>
            <a:off x="2664157" y="4669074"/>
            <a:ext cx="1584417"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11" name="Text Placeholder 47">
            <a:extLst>
              <a:ext uri="{FF2B5EF4-FFF2-40B4-BE49-F238E27FC236}">
                <a16:creationId xmlns:a16="http://schemas.microsoft.com/office/drawing/2014/main" id="{6038B7C9-E28C-34F5-7C69-98CE8B6905E0}"/>
              </a:ext>
            </a:extLst>
          </p:cNvPr>
          <p:cNvSpPr>
            <a:spLocks noGrp="1"/>
          </p:cNvSpPr>
          <p:nvPr>
            <p:ph type="body" sz="quarter" idx="12"/>
          </p:nvPr>
        </p:nvSpPr>
        <p:spPr>
          <a:xfrm>
            <a:off x="4439127" y="4673716"/>
            <a:ext cx="1584417"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12" name="Text Placeholder 47">
            <a:extLst>
              <a:ext uri="{FF2B5EF4-FFF2-40B4-BE49-F238E27FC236}">
                <a16:creationId xmlns:a16="http://schemas.microsoft.com/office/drawing/2014/main" id="{C3E371D9-152B-1DFB-5E42-751DCC355687}"/>
              </a:ext>
            </a:extLst>
          </p:cNvPr>
          <p:cNvSpPr>
            <a:spLocks noGrp="1"/>
          </p:cNvSpPr>
          <p:nvPr>
            <p:ph type="body" sz="quarter" idx="13"/>
          </p:nvPr>
        </p:nvSpPr>
        <p:spPr>
          <a:xfrm>
            <a:off x="6214097" y="4680244"/>
            <a:ext cx="1584417"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13" name="Text Placeholder 47">
            <a:extLst>
              <a:ext uri="{FF2B5EF4-FFF2-40B4-BE49-F238E27FC236}">
                <a16:creationId xmlns:a16="http://schemas.microsoft.com/office/drawing/2014/main" id="{806CDEF6-1AD7-B1D5-3725-E86259CF3C9A}"/>
              </a:ext>
            </a:extLst>
          </p:cNvPr>
          <p:cNvSpPr>
            <a:spLocks noGrp="1"/>
          </p:cNvSpPr>
          <p:nvPr>
            <p:ph type="body" sz="quarter" idx="14"/>
          </p:nvPr>
        </p:nvSpPr>
        <p:spPr>
          <a:xfrm>
            <a:off x="7975313" y="4680244"/>
            <a:ext cx="1584417"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14" name="Text Placeholder 47">
            <a:extLst>
              <a:ext uri="{FF2B5EF4-FFF2-40B4-BE49-F238E27FC236}">
                <a16:creationId xmlns:a16="http://schemas.microsoft.com/office/drawing/2014/main" id="{F9AAC0D4-928D-124B-C4A7-EC5826E33002}"/>
              </a:ext>
            </a:extLst>
          </p:cNvPr>
          <p:cNvSpPr>
            <a:spLocks noGrp="1"/>
          </p:cNvSpPr>
          <p:nvPr>
            <p:ph type="body" sz="quarter" idx="15"/>
          </p:nvPr>
        </p:nvSpPr>
        <p:spPr>
          <a:xfrm>
            <a:off x="9736529" y="4680244"/>
            <a:ext cx="1584417"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Tree>
    <p:extLst>
      <p:ext uri="{BB962C8B-B14F-4D97-AF65-F5344CB8AC3E}">
        <p14:creationId xmlns:p14="http://schemas.microsoft.com/office/powerpoint/2010/main" val="5070341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Lesson Overview 3E">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cxnSp>
        <p:nvCxnSpPr>
          <p:cNvPr id="33" name="Straight Connector 32">
            <a:extLst>
              <a:ext uri="{FF2B5EF4-FFF2-40B4-BE49-F238E27FC236}">
                <a16:creationId xmlns:a16="http://schemas.microsoft.com/office/drawing/2014/main" id="{B84DE92D-658E-54E2-C5F9-037F08DE09FA}"/>
              </a:ext>
            </a:extLst>
          </p:cNvPr>
          <p:cNvCxnSpPr>
            <a:stCxn id="61" idx="0"/>
          </p:cNvCxnSpPr>
          <p:nvPr userDrawn="1"/>
        </p:nvCxnSpPr>
        <p:spPr>
          <a:xfrm flipH="1" flipV="1">
            <a:off x="9814347" y="2722911"/>
            <a:ext cx="1" cy="542239"/>
          </a:xfrm>
          <a:prstGeom prst="line">
            <a:avLst/>
          </a:prstGeom>
          <a:ln>
            <a:solidFill>
              <a:srgbClr val="333C42"/>
            </a:solidFill>
          </a:ln>
        </p:spPr>
        <p:style>
          <a:lnRef idx="3">
            <a:schemeClr val="dk1"/>
          </a:lnRef>
          <a:fillRef idx="0">
            <a:schemeClr val="dk1"/>
          </a:fillRef>
          <a:effectRef idx="2">
            <a:schemeClr val="dk1"/>
          </a:effectRef>
          <a:fontRef idx="minor">
            <a:schemeClr val="tx1"/>
          </a:fontRef>
        </p:style>
      </p:cxnSp>
      <p:cxnSp>
        <p:nvCxnSpPr>
          <p:cNvPr id="35" name="Straight Connector 34">
            <a:extLst>
              <a:ext uri="{FF2B5EF4-FFF2-40B4-BE49-F238E27FC236}">
                <a16:creationId xmlns:a16="http://schemas.microsoft.com/office/drawing/2014/main" id="{3CC86A0C-BDDF-3CE3-5D49-CB50AF15CE26}"/>
              </a:ext>
            </a:extLst>
          </p:cNvPr>
          <p:cNvCxnSpPr>
            <a:cxnSpLocks/>
          </p:cNvCxnSpPr>
          <p:nvPr userDrawn="1"/>
        </p:nvCxnSpPr>
        <p:spPr>
          <a:xfrm flipV="1">
            <a:off x="7975949" y="2722911"/>
            <a:ext cx="0" cy="507969"/>
          </a:xfrm>
          <a:prstGeom prst="line">
            <a:avLst/>
          </a:prstGeom>
          <a:ln>
            <a:solidFill>
              <a:srgbClr val="333C42"/>
            </a:solidFill>
          </a:ln>
        </p:spPr>
        <p:style>
          <a:lnRef idx="3">
            <a:schemeClr val="dk1"/>
          </a:lnRef>
          <a:fillRef idx="0">
            <a:schemeClr val="dk1"/>
          </a:fillRef>
          <a:effectRef idx="2">
            <a:schemeClr val="dk1"/>
          </a:effectRef>
          <a:fontRef idx="minor">
            <a:schemeClr val="tx1"/>
          </a:fontRef>
        </p:style>
      </p:cxnSp>
      <p:cxnSp>
        <p:nvCxnSpPr>
          <p:cNvPr id="37" name="Straight Connector 36">
            <a:extLst>
              <a:ext uri="{FF2B5EF4-FFF2-40B4-BE49-F238E27FC236}">
                <a16:creationId xmlns:a16="http://schemas.microsoft.com/office/drawing/2014/main" id="{988FF792-C096-D153-04F7-E5CF27E368E7}"/>
              </a:ext>
            </a:extLst>
          </p:cNvPr>
          <p:cNvCxnSpPr>
            <a:cxnSpLocks/>
            <a:stCxn id="80" idx="0"/>
          </p:cNvCxnSpPr>
          <p:nvPr userDrawn="1"/>
        </p:nvCxnSpPr>
        <p:spPr>
          <a:xfrm flipV="1">
            <a:off x="6156748" y="2724504"/>
            <a:ext cx="0" cy="540646"/>
          </a:xfrm>
          <a:prstGeom prst="line">
            <a:avLst/>
          </a:prstGeom>
          <a:ln>
            <a:solidFill>
              <a:srgbClr val="333C42"/>
            </a:solidFill>
          </a:ln>
        </p:spPr>
        <p:style>
          <a:lnRef idx="3">
            <a:schemeClr val="dk1"/>
          </a:lnRef>
          <a:fillRef idx="0">
            <a:schemeClr val="dk1"/>
          </a:fillRef>
          <a:effectRef idx="2">
            <a:schemeClr val="dk1"/>
          </a:effectRef>
          <a:fontRef idx="minor">
            <a:schemeClr val="tx1"/>
          </a:fontRef>
        </p:style>
      </p:cxnSp>
      <p:cxnSp>
        <p:nvCxnSpPr>
          <p:cNvPr id="39" name="Straight Connector 38">
            <a:extLst>
              <a:ext uri="{FF2B5EF4-FFF2-40B4-BE49-F238E27FC236}">
                <a16:creationId xmlns:a16="http://schemas.microsoft.com/office/drawing/2014/main" id="{BB574326-C204-9DF5-2684-C2B936A20247}"/>
              </a:ext>
            </a:extLst>
          </p:cNvPr>
          <p:cNvCxnSpPr>
            <a:stCxn id="55" idx="0"/>
          </p:cNvCxnSpPr>
          <p:nvPr userDrawn="1"/>
        </p:nvCxnSpPr>
        <p:spPr>
          <a:xfrm flipH="1" flipV="1">
            <a:off x="4327948" y="2722911"/>
            <a:ext cx="1" cy="542239"/>
          </a:xfrm>
          <a:prstGeom prst="line">
            <a:avLst/>
          </a:prstGeom>
          <a:ln>
            <a:solidFill>
              <a:srgbClr val="333C42"/>
            </a:solidFill>
          </a:ln>
        </p:spPr>
        <p:style>
          <a:lnRef idx="3">
            <a:schemeClr val="dk1"/>
          </a:lnRef>
          <a:fillRef idx="0">
            <a:schemeClr val="dk1"/>
          </a:fillRef>
          <a:effectRef idx="2">
            <a:schemeClr val="dk1"/>
          </a:effectRef>
          <a:fontRef idx="minor">
            <a:schemeClr val="tx1"/>
          </a:fontRef>
        </p:style>
      </p:cxnSp>
      <p:cxnSp>
        <p:nvCxnSpPr>
          <p:cNvPr id="41" name="Straight Connector 40">
            <a:extLst>
              <a:ext uri="{FF2B5EF4-FFF2-40B4-BE49-F238E27FC236}">
                <a16:creationId xmlns:a16="http://schemas.microsoft.com/office/drawing/2014/main" id="{813A46C9-7C5A-78CC-184E-A5868F4863E1}"/>
              </a:ext>
            </a:extLst>
          </p:cNvPr>
          <p:cNvCxnSpPr/>
          <p:nvPr userDrawn="1"/>
        </p:nvCxnSpPr>
        <p:spPr>
          <a:xfrm flipV="1">
            <a:off x="2499146" y="2748519"/>
            <a:ext cx="0" cy="516631"/>
          </a:xfrm>
          <a:prstGeom prst="line">
            <a:avLst/>
          </a:prstGeom>
          <a:ln>
            <a:solidFill>
              <a:srgbClr val="333C42"/>
            </a:solidFill>
          </a:ln>
        </p:spPr>
        <p:style>
          <a:lnRef idx="3">
            <a:schemeClr val="dk1"/>
          </a:lnRef>
          <a:fillRef idx="0">
            <a:schemeClr val="dk1"/>
          </a:fillRef>
          <a:effectRef idx="2">
            <a:schemeClr val="dk1"/>
          </a:effectRef>
          <a:fontRef idx="minor">
            <a:schemeClr val="tx1"/>
          </a:fontRef>
        </p:style>
      </p:cxnSp>
      <p:cxnSp>
        <p:nvCxnSpPr>
          <p:cNvPr id="48" name="Straight Connector 47">
            <a:extLst>
              <a:ext uri="{FF2B5EF4-FFF2-40B4-BE49-F238E27FC236}">
                <a16:creationId xmlns:a16="http://schemas.microsoft.com/office/drawing/2014/main" id="{73B32240-F09C-DE23-19B7-CDAD54ECCCAF}"/>
              </a:ext>
            </a:extLst>
          </p:cNvPr>
          <p:cNvCxnSpPr/>
          <p:nvPr userDrawn="1"/>
        </p:nvCxnSpPr>
        <p:spPr>
          <a:xfrm flipV="1">
            <a:off x="797807" y="2748519"/>
            <a:ext cx="0" cy="482361"/>
          </a:xfrm>
          <a:prstGeom prst="line">
            <a:avLst/>
          </a:prstGeom>
          <a:ln>
            <a:solidFill>
              <a:srgbClr val="333C42"/>
            </a:solidFill>
          </a:ln>
          <a:effectLst/>
        </p:spPr>
        <p:style>
          <a:lnRef idx="3">
            <a:schemeClr val="dk1"/>
          </a:lnRef>
          <a:fillRef idx="0">
            <a:schemeClr val="dk1"/>
          </a:fillRef>
          <a:effectRef idx="2">
            <a:schemeClr val="dk1"/>
          </a:effectRef>
          <a:fontRef idx="minor">
            <a:schemeClr val="tx1"/>
          </a:fontRef>
        </p:style>
      </p:cxnSp>
      <p:sp>
        <p:nvSpPr>
          <p:cNvPr id="49" name="AutoShape 2">
            <a:extLst>
              <a:ext uri="{FF2B5EF4-FFF2-40B4-BE49-F238E27FC236}">
                <a16:creationId xmlns:a16="http://schemas.microsoft.com/office/drawing/2014/main" id="{417DBBB5-99A2-1212-1DD8-F9D51E743646}"/>
              </a:ext>
            </a:extLst>
          </p:cNvPr>
          <p:cNvSpPr/>
          <p:nvPr userDrawn="1"/>
        </p:nvSpPr>
        <p:spPr>
          <a:xfrm>
            <a:off x="0" y="3630224"/>
            <a:ext cx="12192000" cy="0"/>
          </a:xfrm>
          <a:prstGeom prst="line">
            <a:avLst/>
          </a:prstGeom>
          <a:ln w="47625" cap="flat">
            <a:solidFill>
              <a:srgbClr val="000000"/>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50" name="Group 3">
            <a:extLst>
              <a:ext uri="{FF2B5EF4-FFF2-40B4-BE49-F238E27FC236}">
                <a16:creationId xmlns:a16="http://schemas.microsoft.com/office/drawing/2014/main" id="{B8D30018-CAEB-D2C5-B6A6-6AF21AD62BDE}"/>
              </a:ext>
            </a:extLst>
          </p:cNvPr>
          <p:cNvGrpSpPr/>
          <p:nvPr userDrawn="1"/>
        </p:nvGrpSpPr>
        <p:grpSpPr>
          <a:xfrm>
            <a:off x="432259" y="3232927"/>
            <a:ext cx="731096" cy="731096"/>
            <a:chOff x="0" y="0"/>
            <a:chExt cx="812800" cy="812800"/>
          </a:xfrm>
        </p:grpSpPr>
        <p:sp>
          <p:nvSpPr>
            <p:cNvPr id="51" name="Freeform 4">
              <a:extLst>
                <a:ext uri="{FF2B5EF4-FFF2-40B4-BE49-F238E27FC236}">
                  <a16:creationId xmlns:a16="http://schemas.microsoft.com/office/drawing/2014/main" id="{52C3D765-480C-77E8-0216-317C179180C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83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52" name="TextBox 5">
              <a:extLst>
                <a:ext uri="{FF2B5EF4-FFF2-40B4-BE49-F238E27FC236}">
                  <a16:creationId xmlns:a16="http://schemas.microsoft.com/office/drawing/2014/main" id="{734B514D-AA75-D473-59F3-2FA1C0329D65}"/>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53" name="Group 6">
            <a:extLst>
              <a:ext uri="{FF2B5EF4-FFF2-40B4-BE49-F238E27FC236}">
                <a16:creationId xmlns:a16="http://schemas.microsoft.com/office/drawing/2014/main" id="{0C18DE21-3378-2FAC-5D2D-A0DAD33701EB}"/>
              </a:ext>
            </a:extLst>
          </p:cNvPr>
          <p:cNvGrpSpPr/>
          <p:nvPr userDrawn="1"/>
        </p:nvGrpSpPr>
        <p:grpSpPr>
          <a:xfrm>
            <a:off x="3962400" y="3230880"/>
            <a:ext cx="731096" cy="731096"/>
            <a:chOff x="0" y="0"/>
            <a:chExt cx="812800" cy="812800"/>
          </a:xfrm>
        </p:grpSpPr>
        <p:sp>
          <p:nvSpPr>
            <p:cNvPr id="54" name="Freeform 7">
              <a:extLst>
                <a:ext uri="{FF2B5EF4-FFF2-40B4-BE49-F238E27FC236}">
                  <a16:creationId xmlns:a16="http://schemas.microsoft.com/office/drawing/2014/main" id="{1CF476F2-5951-7273-21EA-4D313256C76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55" name="TextBox 8">
              <a:extLst>
                <a:ext uri="{FF2B5EF4-FFF2-40B4-BE49-F238E27FC236}">
                  <a16:creationId xmlns:a16="http://schemas.microsoft.com/office/drawing/2014/main" id="{B26DBFB5-0500-89A4-01E8-5EFE9A4B089D}"/>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56" name="Group 9">
            <a:extLst>
              <a:ext uri="{FF2B5EF4-FFF2-40B4-BE49-F238E27FC236}">
                <a16:creationId xmlns:a16="http://schemas.microsoft.com/office/drawing/2014/main" id="{0F21A875-6934-228C-6F8B-26B9E9ECAB5F}"/>
              </a:ext>
            </a:extLst>
          </p:cNvPr>
          <p:cNvGrpSpPr/>
          <p:nvPr userDrawn="1"/>
        </p:nvGrpSpPr>
        <p:grpSpPr>
          <a:xfrm>
            <a:off x="7620000" y="3230880"/>
            <a:ext cx="731096" cy="731096"/>
            <a:chOff x="0" y="0"/>
            <a:chExt cx="812800" cy="812800"/>
          </a:xfrm>
        </p:grpSpPr>
        <p:sp>
          <p:nvSpPr>
            <p:cNvPr id="57" name="Freeform 10">
              <a:extLst>
                <a:ext uri="{FF2B5EF4-FFF2-40B4-BE49-F238E27FC236}">
                  <a16:creationId xmlns:a16="http://schemas.microsoft.com/office/drawing/2014/main" id="{674E742D-38A9-658C-3300-66CAB9A09E8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BBFAD"/>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58" name="TextBox 11">
              <a:extLst>
                <a:ext uri="{FF2B5EF4-FFF2-40B4-BE49-F238E27FC236}">
                  <a16:creationId xmlns:a16="http://schemas.microsoft.com/office/drawing/2014/main" id="{34F8EDFB-0FBE-85AD-633F-6B8A78F8F5BE}"/>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59" name="Group 12">
            <a:extLst>
              <a:ext uri="{FF2B5EF4-FFF2-40B4-BE49-F238E27FC236}">
                <a16:creationId xmlns:a16="http://schemas.microsoft.com/office/drawing/2014/main" id="{CE4D30E8-AC76-2F6C-510B-76873B0364A0}"/>
              </a:ext>
            </a:extLst>
          </p:cNvPr>
          <p:cNvGrpSpPr/>
          <p:nvPr userDrawn="1"/>
        </p:nvGrpSpPr>
        <p:grpSpPr>
          <a:xfrm>
            <a:off x="9448800" y="3230880"/>
            <a:ext cx="731096" cy="731096"/>
            <a:chOff x="0" y="0"/>
            <a:chExt cx="812800" cy="812800"/>
          </a:xfrm>
        </p:grpSpPr>
        <p:sp>
          <p:nvSpPr>
            <p:cNvPr id="60" name="Freeform 13">
              <a:extLst>
                <a:ext uri="{FF2B5EF4-FFF2-40B4-BE49-F238E27FC236}">
                  <a16:creationId xmlns:a16="http://schemas.microsoft.com/office/drawing/2014/main" id="{164F4E70-6C5D-687D-77C5-E5AD9DE6EB4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1" name="TextBox 14">
              <a:extLst>
                <a:ext uri="{FF2B5EF4-FFF2-40B4-BE49-F238E27FC236}">
                  <a16:creationId xmlns:a16="http://schemas.microsoft.com/office/drawing/2014/main" id="{F2BED736-91D2-828F-6AF5-5EE9D3AB182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62" name="Group 15">
            <a:extLst>
              <a:ext uri="{FF2B5EF4-FFF2-40B4-BE49-F238E27FC236}">
                <a16:creationId xmlns:a16="http://schemas.microsoft.com/office/drawing/2014/main" id="{6E0E0FAF-E474-B4FD-3A1A-B45EB9686420}"/>
              </a:ext>
            </a:extLst>
          </p:cNvPr>
          <p:cNvGrpSpPr/>
          <p:nvPr userDrawn="1"/>
        </p:nvGrpSpPr>
        <p:grpSpPr>
          <a:xfrm>
            <a:off x="11150167" y="3230880"/>
            <a:ext cx="731096" cy="731096"/>
            <a:chOff x="0" y="0"/>
            <a:chExt cx="812800" cy="812800"/>
          </a:xfrm>
        </p:grpSpPr>
        <p:sp>
          <p:nvSpPr>
            <p:cNvPr id="63" name="Freeform 16">
              <a:extLst>
                <a:ext uri="{FF2B5EF4-FFF2-40B4-BE49-F238E27FC236}">
                  <a16:creationId xmlns:a16="http://schemas.microsoft.com/office/drawing/2014/main" id="{7539EF79-14A9-C695-F737-B73BD34851F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4" name="TextBox 17">
              <a:extLst>
                <a:ext uri="{FF2B5EF4-FFF2-40B4-BE49-F238E27FC236}">
                  <a16:creationId xmlns:a16="http://schemas.microsoft.com/office/drawing/2014/main" id="{7BAA8B4E-7F98-FB22-4243-C8696807B774}"/>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65" name="Group 18">
            <a:extLst>
              <a:ext uri="{FF2B5EF4-FFF2-40B4-BE49-F238E27FC236}">
                <a16:creationId xmlns:a16="http://schemas.microsoft.com/office/drawing/2014/main" id="{A3C96166-789E-1EA2-F60E-CAB37B04EAA4}"/>
              </a:ext>
            </a:extLst>
          </p:cNvPr>
          <p:cNvGrpSpPr/>
          <p:nvPr userDrawn="1"/>
        </p:nvGrpSpPr>
        <p:grpSpPr>
          <a:xfrm>
            <a:off x="1975766" y="1673650"/>
            <a:ext cx="1049261" cy="1049261"/>
            <a:chOff x="0" y="0"/>
            <a:chExt cx="812800" cy="812800"/>
          </a:xfrm>
        </p:grpSpPr>
        <p:sp>
          <p:nvSpPr>
            <p:cNvPr id="66" name="Freeform 19">
              <a:extLst>
                <a:ext uri="{FF2B5EF4-FFF2-40B4-BE49-F238E27FC236}">
                  <a16:creationId xmlns:a16="http://schemas.microsoft.com/office/drawing/2014/main" id="{8B6DBBA6-6FDC-2B85-4D70-FF2EE5D4E9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7" name="TextBox 20">
              <a:extLst>
                <a:ext uri="{FF2B5EF4-FFF2-40B4-BE49-F238E27FC236}">
                  <a16:creationId xmlns:a16="http://schemas.microsoft.com/office/drawing/2014/main" id="{A67B0609-5FC8-B18C-29DF-F2534A5ECDBE}"/>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68" name="Group 21">
            <a:extLst>
              <a:ext uri="{FF2B5EF4-FFF2-40B4-BE49-F238E27FC236}">
                <a16:creationId xmlns:a16="http://schemas.microsoft.com/office/drawing/2014/main" id="{23DA87FE-2048-0CB8-AB97-077095A5159B}"/>
              </a:ext>
            </a:extLst>
          </p:cNvPr>
          <p:cNvGrpSpPr/>
          <p:nvPr userDrawn="1"/>
        </p:nvGrpSpPr>
        <p:grpSpPr>
          <a:xfrm>
            <a:off x="5648637" y="1678358"/>
            <a:ext cx="1049261" cy="1049261"/>
            <a:chOff x="0" y="0"/>
            <a:chExt cx="812800" cy="812800"/>
          </a:xfrm>
        </p:grpSpPr>
        <p:sp>
          <p:nvSpPr>
            <p:cNvPr id="69" name="Freeform 22">
              <a:extLst>
                <a:ext uri="{FF2B5EF4-FFF2-40B4-BE49-F238E27FC236}">
                  <a16:creationId xmlns:a16="http://schemas.microsoft.com/office/drawing/2014/main" id="{4CC4BF26-6D58-BF97-BF09-4C1C79B32C5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EAB61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0" name="TextBox 23">
              <a:extLst>
                <a:ext uri="{FF2B5EF4-FFF2-40B4-BE49-F238E27FC236}">
                  <a16:creationId xmlns:a16="http://schemas.microsoft.com/office/drawing/2014/main" id="{F06E5F2C-C313-188F-E466-66FAE8147032}"/>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71" name="Group 27">
            <a:extLst>
              <a:ext uri="{FF2B5EF4-FFF2-40B4-BE49-F238E27FC236}">
                <a16:creationId xmlns:a16="http://schemas.microsoft.com/office/drawing/2014/main" id="{EAB0E951-417F-5190-B559-99FBECEADED7}"/>
              </a:ext>
            </a:extLst>
          </p:cNvPr>
          <p:cNvGrpSpPr/>
          <p:nvPr userDrawn="1"/>
        </p:nvGrpSpPr>
        <p:grpSpPr>
          <a:xfrm>
            <a:off x="3877495" y="1675859"/>
            <a:ext cx="1048512" cy="1049261"/>
            <a:chOff x="0" y="0"/>
            <a:chExt cx="812800" cy="812800"/>
          </a:xfrm>
        </p:grpSpPr>
        <p:sp>
          <p:nvSpPr>
            <p:cNvPr id="72" name="Freeform 28">
              <a:extLst>
                <a:ext uri="{FF2B5EF4-FFF2-40B4-BE49-F238E27FC236}">
                  <a16:creationId xmlns:a16="http://schemas.microsoft.com/office/drawing/2014/main" id="{0CBA0F3C-B9D6-200A-D13F-6AEBB9CFB3B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3" name="TextBox 29">
              <a:extLst>
                <a:ext uri="{FF2B5EF4-FFF2-40B4-BE49-F238E27FC236}">
                  <a16:creationId xmlns:a16="http://schemas.microsoft.com/office/drawing/2014/main" id="{7D31A463-45DF-53C8-1B44-6E2B65AF0114}"/>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74" name="TextBox 32">
            <a:extLst>
              <a:ext uri="{FF2B5EF4-FFF2-40B4-BE49-F238E27FC236}">
                <a16:creationId xmlns:a16="http://schemas.microsoft.com/office/drawing/2014/main" id="{F256866A-015B-4AB9-887D-0A51F8CE87DE}"/>
              </a:ext>
            </a:extLst>
          </p:cNvPr>
          <p:cNvSpPr txBox="1"/>
          <p:nvPr userDrawn="1"/>
        </p:nvSpPr>
        <p:spPr>
          <a:xfrm>
            <a:off x="7549687" y="1727464"/>
            <a:ext cx="852524" cy="901709"/>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75" name="Freeform 34">
            <a:extLst>
              <a:ext uri="{FF2B5EF4-FFF2-40B4-BE49-F238E27FC236}">
                <a16:creationId xmlns:a16="http://schemas.microsoft.com/office/drawing/2014/main" id="{9B4FAC14-1308-E960-2C13-978B20AB1162}"/>
              </a:ext>
            </a:extLst>
          </p:cNvPr>
          <p:cNvSpPr/>
          <p:nvPr userDrawn="1"/>
        </p:nvSpPr>
        <p:spPr>
          <a:xfrm>
            <a:off x="2222130" y="1929960"/>
            <a:ext cx="554034" cy="518160"/>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6" name="Freeform 35">
            <a:extLst>
              <a:ext uri="{FF2B5EF4-FFF2-40B4-BE49-F238E27FC236}">
                <a16:creationId xmlns:a16="http://schemas.microsoft.com/office/drawing/2014/main" id="{A480B077-CD34-AE55-1072-B6333A8DEB7C}"/>
              </a:ext>
            </a:extLst>
          </p:cNvPr>
          <p:cNvSpPr/>
          <p:nvPr userDrawn="1"/>
        </p:nvSpPr>
        <p:spPr>
          <a:xfrm>
            <a:off x="5875777" y="1929963"/>
            <a:ext cx="554736" cy="518160"/>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7" name="Freeform 36">
            <a:extLst>
              <a:ext uri="{FF2B5EF4-FFF2-40B4-BE49-F238E27FC236}">
                <a16:creationId xmlns:a16="http://schemas.microsoft.com/office/drawing/2014/main" id="{8F2A0F5D-1F6C-E04B-6FF2-DE29063A99B2}"/>
              </a:ext>
            </a:extLst>
          </p:cNvPr>
          <p:cNvSpPr/>
          <p:nvPr userDrawn="1"/>
        </p:nvSpPr>
        <p:spPr>
          <a:xfrm>
            <a:off x="11263036" y="1932432"/>
            <a:ext cx="590709" cy="589233"/>
          </a:xfrm>
          <a:custGeom>
            <a:avLst/>
            <a:gdLst/>
            <a:ahLst/>
            <a:cxnLst/>
            <a:rect l="l" t="t" r="r" b="b"/>
            <a:pathLst>
              <a:path w="886064" h="883849">
                <a:moveTo>
                  <a:pt x="0" y="0"/>
                </a:moveTo>
                <a:lnTo>
                  <a:pt x="886064" y="0"/>
                </a:lnTo>
                <a:lnTo>
                  <a:pt x="886064" y="883849"/>
                </a:lnTo>
                <a:lnTo>
                  <a:pt x="0" y="8838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78" name="Group 52">
            <a:extLst>
              <a:ext uri="{FF2B5EF4-FFF2-40B4-BE49-F238E27FC236}">
                <a16:creationId xmlns:a16="http://schemas.microsoft.com/office/drawing/2014/main" id="{CDE26419-520D-059C-8964-8EBAC0D0EB10}"/>
              </a:ext>
            </a:extLst>
          </p:cNvPr>
          <p:cNvGrpSpPr/>
          <p:nvPr userDrawn="1"/>
        </p:nvGrpSpPr>
        <p:grpSpPr>
          <a:xfrm>
            <a:off x="5791200" y="3230880"/>
            <a:ext cx="731096" cy="731096"/>
            <a:chOff x="0" y="0"/>
            <a:chExt cx="812800" cy="812800"/>
          </a:xfrm>
        </p:grpSpPr>
        <p:sp>
          <p:nvSpPr>
            <p:cNvPr id="79" name="Freeform 53">
              <a:extLst>
                <a:ext uri="{FF2B5EF4-FFF2-40B4-BE49-F238E27FC236}">
                  <a16:creationId xmlns:a16="http://schemas.microsoft.com/office/drawing/2014/main" id="{4417E692-E0BA-F67E-E0C7-F87E9523CAB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B61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0" name="TextBox 54">
              <a:extLst>
                <a:ext uri="{FF2B5EF4-FFF2-40B4-BE49-F238E27FC236}">
                  <a16:creationId xmlns:a16="http://schemas.microsoft.com/office/drawing/2014/main" id="{F9A9F968-5623-2DEE-8B28-BC4BCC91C8D3}"/>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sp>
        <p:nvSpPr>
          <p:cNvPr id="81" name="Freeform 55">
            <a:extLst>
              <a:ext uri="{FF2B5EF4-FFF2-40B4-BE49-F238E27FC236}">
                <a16:creationId xmlns:a16="http://schemas.microsoft.com/office/drawing/2014/main" id="{90D27529-50E1-8A7D-1BF6-CAEFA2230228}"/>
              </a:ext>
            </a:extLst>
          </p:cNvPr>
          <p:cNvSpPr/>
          <p:nvPr userDrawn="1"/>
        </p:nvSpPr>
        <p:spPr>
          <a:xfrm>
            <a:off x="7699987" y="1932591"/>
            <a:ext cx="554736" cy="518160"/>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82" name="Group 58">
            <a:extLst>
              <a:ext uri="{FF2B5EF4-FFF2-40B4-BE49-F238E27FC236}">
                <a16:creationId xmlns:a16="http://schemas.microsoft.com/office/drawing/2014/main" id="{BBD9AA68-0E24-5C3D-67A6-010321E619DC}"/>
              </a:ext>
            </a:extLst>
          </p:cNvPr>
          <p:cNvGrpSpPr/>
          <p:nvPr userDrawn="1"/>
        </p:nvGrpSpPr>
        <p:grpSpPr>
          <a:xfrm>
            <a:off x="273178" y="1699258"/>
            <a:ext cx="1049261" cy="1049261"/>
            <a:chOff x="0" y="0"/>
            <a:chExt cx="812800" cy="812800"/>
          </a:xfrm>
        </p:grpSpPr>
        <p:sp>
          <p:nvSpPr>
            <p:cNvPr id="83" name="Freeform 59">
              <a:extLst>
                <a:ext uri="{FF2B5EF4-FFF2-40B4-BE49-F238E27FC236}">
                  <a16:creationId xmlns:a16="http://schemas.microsoft.com/office/drawing/2014/main" id="{2C516DC9-51D2-C9D1-99D0-8D95C8FEED8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FF8300"/>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4" name="TextBox 60">
              <a:extLst>
                <a:ext uri="{FF2B5EF4-FFF2-40B4-BE49-F238E27FC236}">
                  <a16:creationId xmlns:a16="http://schemas.microsoft.com/office/drawing/2014/main" id="{5DB7E71E-4871-0723-9468-025C9300229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85" name="Group 61">
            <a:extLst>
              <a:ext uri="{FF2B5EF4-FFF2-40B4-BE49-F238E27FC236}">
                <a16:creationId xmlns:a16="http://schemas.microsoft.com/office/drawing/2014/main" id="{25FC64F0-F961-D440-1629-6FE32D045FE4}"/>
              </a:ext>
            </a:extLst>
          </p:cNvPr>
          <p:cNvGrpSpPr/>
          <p:nvPr userDrawn="1"/>
        </p:nvGrpSpPr>
        <p:grpSpPr>
          <a:xfrm>
            <a:off x="2133600" y="3230880"/>
            <a:ext cx="731096" cy="731096"/>
            <a:chOff x="0" y="0"/>
            <a:chExt cx="812800" cy="812800"/>
          </a:xfrm>
        </p:grpSpPr>
        <p:sp>
          <p:nvSpPr>
            <p:cNvPr id="86" name="Freeform 62">
              <a:extLst>
                <a:ext uri="{FF2B5EF4-FFF2-40B4-BE49-F238E27FC236}">
                  <a16:creationId xmlns:a16="http://schemas.microsoft.com/office/drawing/2014/main" id="{B4C5A825-43FF-4A34-D9C9-429B4FFBB78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7" name="TextBox 63">
              <a:extLst>
                <a:ext uri="{FF2B5EF4-FFF2-40B4-BE49-F238E27FC236}">
                  <a16:creationId xmlns:a16="http://schemas.microsoft.com/office/drawing/2014/main" id="{7B4179BD-EDBF-259B-5653-CAB100F2504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sp>
        <p:nvSpPr>
          <p:cNvPr id="88" name="AutoShape 2" descr="Open book outline">
            <a:extLst>
              <a:ext uri="{FF2B5EF4-FFF2-40B4-BE49-F238E27FC236}">
                <a16:creationId xmlns:a16="http://schemas.microsoft.com/office/drawing/2014/main" id="{9CE7D93F-8520-D458-C38E-019087DE31E5}"/>
              </a:ext>
            </a:extLst>
          </p:cNvPr>
          <p:cNvSpPr>
            <a:spLocks noChangeAspect="1" noChangeArrowheads="1"/>
          </p:cNvSpPr>
          <p:nvPr userDrawn="1"/>
        </p:nvSpPr>
        <p:spPr bwMode="auto">
          <a:xfrm>
            <a:off x="5994400" y="33274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9" name="AutoShape 4" descr="Open book outline">
            <a:extLst>
              <a:ext uri="{FF2B5EF4-FFF2-40B4-BE49-F238E27FC236}">
                <a16:creationId xmlns:a16="http://schemas.microsoft.com/office/drawing/2014/main" id="{3BF59E0E-3C4B-8D5F-40B9-56CBA0A53640}"/>
              </a:ext>
            </a:extLst>
          </p:cNvPr>
          <p:cNvSpPr>
            <a:spLocks noChangeAspect="1" noChangeArrowheads="1"/>
          </p:cNvSpPr>
          <p:nvPr userDrawn="1"/>
        </p:nvSpPr>
        <p:spPr bwMode="auto">
          <a:xfrm rot="3819655">
            <a:off x="6096000" y="34290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0" name="Freeform 35">
            <a:extLst>
              <a:ext uri="{FF2B5EF4-FFF2-40B4-BE49-F238E27FC236}">
                <a16:creationId xmlns:a16="http://schemas.microsoft.com/office/drawing/2014/main" id="{DFA1FD03-2319-C4CC-EBC6-194A68DA3259}"/>
              </a:ext>
            </a:extLst>
          </p:cNvPr>
          <p:cNvSpPr/>
          <p:nvPr userDrawn="1"/>
        </p:nvSpPr>
        <p:spPr>
          <a:xfrm>
            <a:off x="4124543" y="1932432"/>
            <a:ext cx="554736" cy="518160"/>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3" name="Freeform 33">
            <a:extLst>
              <a:ext uri="{FF2B5EF4-FFF2-40B4-BE49-F238E27FC236}">
                <a16:creationId xmlns:a16="http://schemas.microsoft.com/office/drawing/2014/main" id="{47D7CED6-12DE-9612-BB6D-7611936461E6}"/>
              </a:ext>
            </a:extLst>
          </p:cNvPr>
          <p:cNvSpPr/>
          <p:nvPr userDrawn="1"/>
        </p:nvSpPr>
        <p:spPr>
          <a:xfrm>
            <a:off x="520887" y="1929960"/>
            <a:ext cx="556103" cy="518160"/>
          </a:xfrm>
          <a:custGeom>
            <a:avLst/>
            <a:gdLst/>
            <a:ahLst/>
            <a:cxnLst/>
            <a:rect l="l" t="t" r="r" b="b"/>
            <a:pathLst>
              <a:path w="834155" h="804960">
                <a:moveTo>
                  <a:pt x="0" y="0"/>
                </a:moveTo>
                <a:lnTo>
                  <a:pt x="834156" y="0"/>
                </a:lnTo>
                <a:lnTo>
                  <a:pt x="834156" y="804960"/>
                </a:lnTo>
                <a:lnTo>
                  <a:pt x="0" y="80496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115" name="Group 30">
            <a:extLst>
              <a:ext uri="{FF2B5EF4-FFF2-40B4-BE49-F238E27FC236}">
                <a16:creationId xmlns:a16="http://schemas.microsoft.com/office/drawing/2014/main" id="{0EF6C2C8-750F-573C-EBE0-0391ECD4EFD3}"/>
              </a:ext>
            </a:extLst>
          </p:cNvPr>
          <p:cNvGrpSpPr/>
          <p:nvPr userDrawn="1"/>
        </p:nvGrpSpPr>
        <p:grpSpPr>
          <a:xfrm>
            <a:off x="9289717" y="1675244"/>
            <a:ext cx="1049261" cy="1049261"/>
            <a:chOff x="0" y="0"/>
            <a:chExt cx="812800" cy="812800"/>
          </a:xfrm>
        </p:grpSpPr>
        <p:sp>
          <p:nvSpPr>
            <p:cNvPr id="116" name="Freeform 31">
              <a:extLst>
                <a:ext uri="{FF2B5EF4-FFF2-40B4-BE49-F238E27FC236}">
                  <a16:creationId xmlns:a16="http://schemas.microsoft.com/office/drawing/2014/main" id="{0A0134B4-97D5-CE4D-463A-DB914E8FE5B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alpha val="0"/>
              </a:srgbClr>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17" name="TextBox 32">
              <a:extLst>
                <a:ext uri="{FF2B5EF4-FFF2-40B4-BE49-F238E27FC236}">
                  <a16:creationId xmlns:a16="http://schemas.microsoft.com/office/drawing/2014/main" id="{972B7771-0FBF-20BE-5CFD-F41055AC280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pic>
        <p:nvPicPr>
          <p:cNvPr id="118" name="Graphic 117" descr="Open book outline">
            <a:extLst>
              <a:ext uri="{FF2B5EF4-FFF2-40B4-BE49-F238E27FC236}">
                <a16:creationId xmlns:a16="http://schemas.microsoft.com/office/drawing/2014/main" id="{7F56B88C-2CD2-9BAD-8588-0445F556C6A7}"/>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9508266" y="1932432"/>
            <a:ext cx="554736" cy="554736"/>
          </a:xfrm>
          <a:prstGeom prst="rect">
            <a:avLst/>
          </a:prstGeom>
        </p:spPr>
      </p:pic>
      <p:grpSp>
        <p:nvGrpSpPr>
          <p:cNvPr id="119" name="Group 21">
            <a:extLst>
              <a:ext uri="{FF2B5EF4-FFF2-40B4-BE49-F238E27FC236}">
                <a16:creationId xmlns:a16="http://schemas.microsoft.com/office/drawing/2014/main" id="{3E8DB2CF-C627-1F29-509B-17DB9E4A185C}"/>
              </a:ext>
            </a:extLst>
          </p:cNvPr>
          <p:cNvGrpSpPr/>
          <p:nvPr userDrawn="1"/>
        </p:nvGrpSpPr>
        <p:grpSpPr>
          <a:xfrm>
            <a:off x="6166345" y="1676400"/>
            <a:ext cx="2352100" cy="1655241"/>
            <a:chOff x="76200" y="-545617"/>
            <a:chExt cx="1822033" cy="1282217"/>
          </a:xfrm>
        </p:grpSpPr>
        <p:sp>
          <p:nvSpPr>
            <p:cNvPr id="120" name="Freeform 22">
              <a:extLst>
                <a:ext uri="{FF2B5EF4-FFF2-40B4-BE49-F238E27FC236}">
                  <a16:creationId xmlns:a16="http://schemas.microsoft.com/office/drawing/2014/main" id="{B479DC51-32D5-1A14-22C6-C673296607BC}"/>
                </a:ext>
              </a:extLst>
            </p:cNvPr>
            <p:cNvSpPr/>
            <p:nvPr/>
          </p:nvSpPr>
          <p:spPr>
            <a:xfrm>
              <a:off x="1085433" y="-54561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3BBFAD"/>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21" name="TextBox 23">
              <a:extLst>
                <a:ext uri="{FF2B5EF4-FFF2-40B4-BE49-F238E27FC236}">
                  <a16:creationId xmlns:a16="http://schemas.microsoft.com/office/drawing/2014/main" id="{A36479B3-71A2-1771-905B-15AF18FF23DB}"/>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cxnSp>
        <p:nvCxnSpPr>
          <p:cNvPr id="122" name="Straight Connector 121">
            <a:extLst>
              <a:ext uri="{FF2B5EF4-FFF2-40B4-BE49-F238E27FC236}">
                <a16:creationId xmlns:a16="http://schemas.microsoft.com/office/drawing/2014/main" id="{535DE4AB-2626-B92A-F77D-F8A6EDF1704F}"/>
              </a:ext>
            </a:extLst>
          </p:cNvPr>
          <p:cNvCxnSpPr/>
          <p:nvPr userDrawn="1"/>
        </p:nvCxnSpPr>
        <p:spPr>
          <a:xfrm flipV="1">
            <a:off x="11513263" y="2748519"/>
            <a:ext cx="0" cy="482361"/>
          </a:xfrm>
          <a:prstGeom prst="line">
            <a:avLst/>
          </a:prstGeom>
          <a:ln>
            <a:solidFill>
              <a:srgbClr val="333C42"/>
            </a:solidFill>
          </a:ln>
        </p:spPr>
        <p:style>
          <a:lnRef idx="3">
            <a:schemeClr val="dk1"/>
          </a:lnRef>
          <a:fillRef idx="0">
            <a:schemeClr val="dk1"/>
          </a:fillRef>
          <a:effectRef idx="2">
            <a:schemeClr val="dk1"/>
          </a:effectRef>
          <a:fontRef idx="minor">
            <a:schemeClr val="tx1"/>
          </a:fontRef>
        </p:style>
      </p:cxnSp>
      <p:sp>
        <p:nvSpPr>
          <p:cNvPr id="123" name="TextBox 38">
            <a:extLst>
              <a:ext uri="{FF2B5EF4-FFF2-40B4-BE49-F238E27FC236}">
                <a16:creationId xmlns:a16="http://schemas.microsoft.com/office/drawing/2014/main" id="{7D716527-CEB7-D592-A49B-0FCBD1980232}"/>
              </a:ext>
            </a:extLst>
          </p:cNvPr>
          <p:cNvSpPr txBox="1"/>
          <p:nvPr userDrawn="1"/>
        </p:nvSpPr>
        <p:spPr>
          <a:xfrm>
            <a:off x="4092352" y="333141"/>
            <a:ext cx="4459190" cy="62517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5224"/>
              </a:lnSpc>
              <a:spcBef>
                <a:spcPct val="0"/>
              </a:spcBef>
            </a:pPr>
            <a:r>
              <a:rPr lang="en-US" sz="3732">
                <a:solidFill>
                  <a:srgbClr val="333C42"/>
                </a:solidFill>
                <a:latin typeface="Libre Baskerville" panose="02000000000000000000" pitchFamily="2" charset="0"/>
              </a:rPr>
              <a:t>Lesson Overview</a:t>
            </a:r>
          </a:p>
        </p:txBody>
      </p:sp>
      <p:sp>
        <p:nvSpPr>
          <p:cNvPr id="124" name="TextBox 39">
            <a:extLst>
              <a:ext uri="{FF2B5EF4-FFF2-40B4-BE49-F238E27FC236}">
                <a16:creationId xmlns:a16="http://schemas.microsoft.com/office/drawing/2014/main" id="{34E99E6B-8A35-8987-0B86-2B86582CBFDC}"/>
              </a:ext>
            </a:extLst>
          </p:cNvPr>
          <p:cNvSpPr txBox="1"/>
          <p:nvPr userDrawn="1"/>
        </p:nvSpPr>
        <p:spPr>
          <a:xfrm>
            <a:off x="157342" y="4322353"/>
            <a:ext cx="1280929"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Anticipate</a:t>
            </a:r>
          </a:p>
        </p:txBody>
      </p:sp>
      <p:sp>
        <p:nvSpPr>
          <p:cNvPr id="126" name="TextBox 41">
            <a:extLst>
              <a:ext uri="{FF2B5EF4-FFF2-40B4-BE49-F238E27FC236}">
                <a16:creationId xmlns:a16="http://schemas.microsoft.com/office/drawing/2014/main" id="{6AF36BFE-06FA-D0FA-69AB-98662E16B756}"/>
              </a:ext>
            </a:extLst>
          </p:cNvPr>
          <p:cNvSpPr txBox="1"/>
          <p:nvPr userDrawn="1"/>
        </p:nvSpPr>
        <p:spPr>
          <a:xfrm>
            <a:off x="1889546" y="4309872"/>
            <a:ext cx="1219200"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Engage</a:t>
            </a:r>
          </a:p>
        </p:txBody>
      </p:sp>
      <p:sp>
        <p:nvSpPr>
          <p:cNvPr id="128" name="TextBox 43">
            <a:extLst>
              <a:ext uri="{FF2B5EF4-FFF2-40B4-BE49-F238E27FC236}">
                <a16:creationId xmlns:a16="http://schemas.microsoft.com/office/drawing/2014/main" id="{D78B6432-B941-B23F-5EC6-C32E972077D6}"/>
              </a:ext>
            </a:extLst>
          </p:cNvPr>
          <p:cNvSpPr txBox="1"/>
          <p:nvPr userDrawn="1"/>
        </p:nvSpPr>
        <p:spPr>
          <a:xfrm>
            <a:off x="3625855" y="4322353"/>
            <a:ext cx="1399979"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Explore #1</a:t>
            </a:r>
          </a:p>
        </p:txBody>
      </p:sp>
      <p:sp>
        <p:nvSpPr>
          <p:cNvPr id="130" name="TextBox 45">
            <a:extLst>
              <a:ext uri="{FF2B5EF4-FFF2-40B4-BE49-F238E27FC236}">
                <a16:creationId xmlns:a16="http://schemas.microsoft.com/office/drawing/2014/main" id="{312C4624-2FC9-AF88-ACD4-6851ADDBC230}"/>
              </a:ext>
            </a:extLst>
          </p:cNvPr>
          <p:cNvSpPr txBox="1"/>
          <p:nvPr userDrawn="1"/>
        </p:nvSpPr>
        <p:spPr>
          <a:xfrm>
            <a:off x="5433674" y="4311245"/>
            <a:ext cx="1399978"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Explore #2</a:t>
            </a:r>
          </a:p>
        </p:txBody>
      </p:sp>
      <p:sp>
        <p:nvSpPr>
          <p:cNvPr id="132" name="TextBox 47">
            <a:extLst>
              <a:ext uri="{FF2B5EF4-FFF2-40B4-BE49-F238E27FC236}">
                <a16:creationId xmlns:a16="http://schemas.microsoft.com/office/drawing/2014/main" id="{485B7419-DA20-65BD-9774-47AB554E1D8E}"/>
              </a:ext>
            </a:extLst>
          </p:cNvPr>
          <p:cNvSpPr txBox="1"/>
          <p:nvPr userDrawn="1"/>
        </p:nvSpPr>
        <p:spPr>
          <a:xfrm>
            <a:off x="10861516" y="4312787"/>
            <a:ext cx="1219200"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Reflect</a:t>
            </a:r>
          </a:p>
        </p:txBody>
      </p:sp>
      <p:sp>
        <p:nvSpPr>
          <p:cNvPr id="134" name="TextBox 56">
            <a:extLst>
              <a:ext uri="{FF2B5EF4-FFF2-40B4-BE49-F238E27FC236}">
                <a16:creationId xmlns:a16="http://schemas.microsoft.com/office/drawing/2014/main" id="{A2EDDFA8-6D47-C240-2DE8-C02C146A0981}"/>
              </a:ext>
            </a:extLst>
          </p:cNvPr>
          <p:cNvSpPr txBox="1"/>
          <p:nvPr userDrawn="1"/>
        </p:nvSpPr>
        <p:spPr>
          <a:xfrm>
            <a:off x="9204747" y="4309872"/>
            <a:ext cx="1219200"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Assess</a:t>
            </a:r>
          </a:p>
        </p:txBody>
      </p:sp>
      <p:sp>
        <p:nvSpPr>
          <p:cNvPr id="136" name="TextBox 43">
            <a:extLst>
              <a:ext uri="{FF2B5EF4-FFF2-40B4-BE49-F238E27FC236}">
                <a16:creationId xmlns:a16="http://schemas.microsoft.com/office/drawing/2014/main" id="{27BBF59D-C932-BEE7-8F1F-2E3ADFDECE16}"/>
              </a:ext>
            </a:extLst>
          </p:cNvPr>
          <p:cNvSpPr txBox="1"/>
          <p:nvPr userDrawn="1"/>
        </p:nvSpPr>
        <p:spPr>
          <a:xfrm>
            <a:off x="7301070" y="4311245"/>
            <a:ext cx="1356609"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Explore #3</a:t>
            </a:r>
          </a:p>
        </p:txBody>
      </p:sp>
      <p:sp>
        <p:nvSpPr>
          <p:cNvPr id="138" name="Text Placeholder 47">
            <a:extLst>
              <a:ext uri="{FF2B5EF4-FFF2-40B4-BE49-F238E27FC236}">
                <a16:creationId xmlns:a16="http://schemas.microsoft.com/office/drawing/2014/main" id="{819C06F0-E938-4A74-E8A1-A0FDE7CE7D4F}"/>
              </a:ext>
            </a:extLst>
          </p:cNvPr>
          <p:cNvSpPr>
            <a:spLocks noGrp="1"/>
          </p:cNvSpPr>
          <p:nvPr>
            <p:ph type="body" sz="quarter" idx="10"/>
          </p:nvPr>
        </p:nvSpPr>
        <p:spPr>
          <a:xfrm>
            <a:off x="171786" y="4679812"/>
            <a:ext cx="1280929"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grpSp>
        <p:nvGrpSpPr>
          <p:cNvPr id="139" name="Group 49">
            <a:extLst>
              <a:ext uri="{FF2B5EF4-FFF2-40B4-BE49-F238E27FC236}">
                <a16:creationId xmlns:a16="http://schemas.microsoft.com/office/drawing/2014/main" id="{DB35DC1D-698E-7BED-CB2C-E093B9DEF6CC}"/>
              </a:ext>
            </a:extLst>
          </p:cNvPr>
          <p:cNvGrpSpPr/>
          <p:nvPr userDrawn="1"/>
        </p:nvGrpSpPr>
        <p:grpSpPr>
          <a:xfrm>
            <a:off x="11033760" y="1664208"/>
            <a:ext cx="1506648" cy="1049261"/>
            <a:chOff x="-430511" y="-44242"/>
            <a:chExt cx="1167111" cy="812800"/>
          </a:xfrm>
        </p:grpSpPr>
        <p:sp>
          <p:nvSpPr>
            <p:cNvPr id="140" name="Freeform 50">
              <a:extLst>
                <a:ext uri="{FF2B5EF4-FFF2-40B4-BE49-F238E27FC236}">
                  <a16:creationId xmlns:a16="http://schemas.microsoft.com/office/drawing/2014/main" id="{49DE7F9C-CE23-DF7E-9D00-361BA1F8F047}"/>
                </a:ext>
              </a:extLst>
            </p:cNvPr>
            <p:cNvSpPr/>
            <p:nvPr/>
          </p:nvSpPr>
          <p:spPr>
            <a:xfrm>
              <a:off x="-430511" y="-44242"/>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41" name="TextBox 51">
              <a:extLst>
                <a:ext uri="{FF2B5EF4-FFF2-40B4-BE49-F238E27FC236}">
                  <a16:creationId xmlns:a16="http://schemas.microsoft.com/office/drawing/2014/main" id="{208036D5-D51D-6AD6-4EC5-C300DD8AA0A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142" name="Text Placeholder 47">
            <a:extLst>
              <a:ext uri="{FF2B5EF4-FFF2-40B4-BE49-F238E27FC236}">
                <a16:creationId xmlns:a16="http://schemas.microsoft.com/office/drawing/2014/main" id="{12ECB2DA-21F9-8BE5-0122-B629451CDF39}"/>
              </a:ext>
            </a:extLst>
          </p:cNvPr>
          <p:cNvSpPr>
            <a:spLocks noGrp="1"/>
          </p:cNvSpPr>
          <p:nvPr>
            <p:ph type="body" sz="quarter" idx="11"/>
          </p:nvPr>
        </p:nvSpPr>
        <p:spPr>
          <a:xfrm>
            <a:off x="10744000" y="4679812"/>
            <a:ext cx="1280929"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43" name="Text Placeholder 47">
            <a:extLst>
              <a:ext uri="{FF2B5EF4-FFF2-40B4-BE49-F238E27FC236}">
                <a16:creationId xmlns:a16="http://schemas.microsoft.com/office/drawing/2014/main" id="{4E879E3A-F96C-67EB-C165-0DDD46169873}"/>
              </a:ext>
            </a:extLst>
          </p:cNvPr>
          <p:cNvSpPr>
            <a:spLocks noGrp="1"/>
          </p:cNvSpPr>
          <p:nvPr>
            <p:ph type="body" sz="quarter" idx="12"/>
          </p:nvPr>
        </p:nvSpPr>
        <p:spPr>
          <a:xfrm>
            <a:off x="1761056" y="4679812"/>
            <a:ext cx="1476180"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44" name="Text Placeholder 47">
            <a:extLst>
              <a:ext uri="{FF2B5EF4-FFF2-40B4-BE49-F238E27FC236}">
                <a16:creationId xmlns:a16="http://schemas.microsoft.com/office/drawing/2014/main" id="{6650BF7E-FEB9-C165-6EE5-DF2058008DA7}"/>
              </a:ext>
            </a:extLst>
          </p:cNvPr>
          <p:cNvSpPr>
            <a:spLocks noGrp="1"/>
          </p:cNvSpPr>
          <p:nvPr>
            <p:ph type="body" sz="quarter" idx="13"/>
          </p:nvPr>
        </p:nvSpPr>
        <p:spPr>
          <a:xfrm>
            <a:off x="3549654" y="4679812"/>
            <a:ext cx="1476180"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45" name="Text Placeholder 47">
            <a:extLst>
              <a:ext uri="{FF2B5EF4-FFF2-40B4-BE49-F238E27FC236}">
                <a16:creationId xmlns:a16="http://schemas.microsoft.com/office/drawing/2014/main" id="{79BD94F2-6DE6-DE3E-21BF-6279CA9A8C4B}"/>
              </a:ext>
            </a:extLst>
          </p:cNvPr>
          <p:cNvSpPr>
            <a:spLocks noGrp="1"/>
          </p:cNvSpPr>
          <p:nvPr>
            <p:ph type="body" sz="quarter" idx="14"/>
          </p:nvPr>
        </p:nvSpPr>
        <p:spPr>
          <a:xfrm>
            <a:off x="5377045" y="4679812"/>
            <a:ext cx="1476180"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46" name="Text Placeholder 47">
            <a:extLst>
              <a:ext uri="{FF2B5EF4-FFF2-40B4-BE49-F238E27FC236}">
                <a16:creationId xmlns:a16="http://schemas.microsoft.com/office/drawing/2014/main" id="{E34CD2CE-8BE9-32D0-4893-FD8C19B90E52}"/>
              </a:ext>
            </a:extLst>
          </p:cNvPr>
          <p:cNvSpPr>
            <a:spLocks noGrp="1"/>
          </p:cNvSpPr>
          <p:nvPr>
            <p:ph type="body" sz="quarter" idx="15"/>
          </p:nvPr>
        </p:nvSpPr>
        <p:spPr>
          <a:xfrm>
            <a:off x="7237859" y="4679812"/>
            <a:ext cx="1476180"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47" name="Text Placeholder 47">
            <a:extLst>
              <a:ext uri="{FF2B5EF4-FFF2-40B4-BE49-F238E27FC236}">
                <a16:creationId xmlns:a16="http://schemas.microsoft.com/office/drawing/2014/main" id="{3088D136-7942-8FAF-4B08-428851E690BC}"/>
              </a:ext>
            </a:extLst>
          </p:cNvPr>
          <p:cNvSpPr>
            <a:spLocks noGrp="1"/>
          </p:cNvSpPr>
          <p:nvPr>
            <p:ph type="body" sz="quarter" idx="16"/>
          </p:nvPr>
        </p:nvSpPr>
        <p:spPr>
          <a:xfrm>
            <a:off x="9009515" y="4679812"/>
            <a:ext cx="1476180"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Tree>
    <p:extLst>
      <p:ext uri="{BB962C8B-B14F-4D97-AF65-F5344CB8AC3E}">
        <p14:creationId xmlns:p14="http://schemas.microsoft.com/office/powerpoint/2010/main" val="5309564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q - Anticipate">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48" name="Text Placeholder 47">
            <a:extLst>
              <a:ext uri="{FF2B5EF4-FFF2-40B4-BE49-F238E27FC236}">
                <a16:creationId xmlns:a16="http://schemas.microsoft.com/office/drawing/2014/main" id="{0B28680D-9B2B-B023-9CD2-33EBAFC8E950}"/>
              </a:ext>
            </a:extLst>
          </p:cNvPr>
          <p:cNvSpPr>
            <a:spLocks noGrp="1"/>
          </p:cNvSpPr>
          <p:nvPr>
            <p:ph type="body" sz="quarter" idx="10"/>
          </p:nvPr>
        </p:nvSpPr>
        <p:spPr>
          <a:xfrm>
            <a:off x="386686" y="5346073"/>
            <a:ext cx="2877984" cy="748934"/>
          </a:xfrm>
        </p:spPr>
        <p:txBody>
          <a:bodyPr>
            <a:norm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cxnSp>
        <p:nvCxnSpPr>
          <p:cNvPr id="49" name="Straight Connector 48">
            <a:extLst>
              <a:ext uri="{FF2B5EF4-FFF2-40B4-BE49-F238E27FC236}">
                <a16:creationId xmlns:a16="http://schemas.microsoft.com/office/drawing/2014/main" id="{F356AFB0-BA87-8302-CA0E-DE0785D1D9E1}"/>
              </a:ext>
            </a:extLst>
          </p:cNvPr>
          <p:cNvCxnSpPr>
            <a:cxnSpLocks/>
          </p:cNvCxnSpPr>
          <p:nvPr userDrawn="1"/>
        </p:nvCxnSpPr>
        <p:spPr>
          <a:xfrm flipV="1">
            <a:off x="5941950" y="3221553"/>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D91C4D3-4AB9-BA8B-7FD6-1EE7E4BF69E9}"/>
              </a:ext>
            </a:extLst>
          </p:cNvPr>
          <p:cNvCxnSpPr>
            <a:cxnSpLocks/>
          </p:cNvCxnSpPr>
          <p:nvPr userDrawn="1"/>
        </p:nvCxnSpPr>
        <p:spPr>
          <a:xfrm flipV="1">
            <a:off x="4032161" y="3208635"/>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ADE6F4D-08DC-458A-DDDC-5F8D76D80E21}"/>
              </a:ext>
            </a:extLst>
          </p:cNvPr>
          <p:cNvCxnSpPr>
            <a:cxnSpLocks/>
          </p:cNvCxnSpPr>
          <p:nvPr userDrawn="1"/>
        </p:nvCxnSpPr>
        <p:spPr>
          <a:xfrm flipV="1">
            <a:off x="10324098" y="3191500"/>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B93D4A1-F385-D9F2-41CA-00CBEAD62CC0}"/>
              </a:ext>
            </a:extLst>
          </p:cNvPr>
          <p:cNvCxnSpPr>
            <a:cxnSpLocks/>
          </p:cNvCxnSpPr>
          <p:nvPr userDrawn="1"/>
        </p:nvCxnSpPr>
        <p:spPr>
          <a:xfrm flipH="1" flipV="1">
            <a:off x="1853938" y="2983090"/>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AutoShape 5">
            <a:extLst>
              <a:ext uri="{FF2B5EF4-FFF2-40B4-BE49-F238E27FC236}">
                <a16:creationId xmlns:a16="http://schemas.microsoft.com/office/drawing/2014/main" id="{2CDEBEA1-DA01-5B99-7135-B0349853490C}"/>
              </a:ext>
            </a:extLst>
          </p:cNvPr>
          <p:cNvSpPr/>
          <p:nvPr userDrawn="1"/>
        </p:nvSpPr>
        <p:spPr>
          <a:xfrm flipV="1">
            <a:off x="-11340" y="4156999"/>
            <a:ext cx="12203339" cy="7262"/>
          </a:xfrm>
          <a:prstGeom prst="line">
            <a:avLst/>
          </a:prstGeom>
          <a:ln w="47625" cap="flat">
            <a:solidFill>
              <a:schemeClr val="tx1"/>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54" name="Group 10">
            <a:extLst>
              <a:ext uri="{FF2B5EF4-FFF2-40B4-BE49-F238E27FC236}">
                <a16:creationId xmlns:a16="http://schemas.microsoft.com/office/drawing/2014/main" id="{7E709AE8-BB9F-20B0-0FDA-28CD486B92AE}"/>
              </a:ext>
            </a:extLst>
          </p:cNvPr>
          <p:cNvGrpSpPr/>
          <p:nvPr userDrawn="1"/>
        </p:nvGrpSpPr>
        <p:grpSpPr>
          <a:xfrm>
            <a:off x="3668184" y="3777197"/>
            <a:ext cx="731096" cy="731096"/>
            <a:chOff x="0" y="0"/>
            <a:chExt cx="812800" cy="812800"/>
          </a:xfrm>
        </p:grpSpPr>
        <p:sp>
          <p:nvSpPr>
            <p:cNvPr id="55" name="Freeform 11">
              <a:extLst>
                <a:ext uri="{FF2B5EF4-FFF2-40B4-BE49-F238E27FC236}">
                  <a16:creationId xmlns:a16="http://schemas.microsoft.com/office/drawing/2014/main" id="{C7DE96E4-92DA-4569-26CF-CC18CDEA01D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56" name="TextBox 12">
              <a:extLst>
                <a:ext uri="{FF2B5EF4-FFF2-40B4-BE49-F238E27FC236}">
                  <a16:creationId xmlns:a16="http://schemas.microsoft.com/office/drawing/2014/main" id="{44099A0F-1184-CFEC-9FD8-B9A08FF06423}"/>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57" name="Group 16">
            <a:extLst>
              <a:ext uri="{FF2B5EF4-FFF2-40B4-BE49-F238E27FC236}">
                <a16:creationId xmlns:a16="http://schemas.microsoft.com/office/drawing/2014/main" id="{DF44DDB1-224F-769B-10B4-D071B6B91C22}"/>
              </a:ext>
            </a:extLst>
          </p:cNvPr>
          <p:cNvGrpSpPr/>
          <p:nvPr userDrawn="1"/>
        </p:nvGrpSpPr>
        <p:grpSpPr>
          <a:xfrm>
            <a:off x="7746872" y="3777197"/>
            <a:ext cx="731096" cy="731096"/>
            <a:chOff x="0" y="0"/>
            <a:chExt cx="812800" cy="812800"/>
          </a:xfrm>
        </p:grpSpPr>
        <p:sp>
          <p:nvSpPr>
            <p:cNvPr id="58" name="Freeform 17">
              <a:extLst>
                <a:ext uri="{FF2B5EF4-FFF2-40B4-BE49-F238E27FC236}">
                  <a16:creationId xmlns:a16="http://schemas.microsoft.com/office/drawing/2014/main" id="{C806FC24-52C4-299F-15CD-707D2320E8B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59" name="TextBox 18">
              <a:extLst>
                <a:ext uri="{FF2B5EF4-FFF2-40B4-BE49-F238E27FC236}">
                  <a16:creationId xmlns:a16="http://schemas.microsoft.com/office/drawing/2014/main" id="{BFA2D0F8-1855-9541-3E1C-ED6A597206C1}"/>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60" name="Group 19">
            <a:extLst>
              <a:ext uri="{FF2B5EF4-FFF2-40B4-BE49-F238E27FC236}">
                <a16:creationId xmlns:a16="http://schemas.microsoft.com/office/drawing/2014/main" id="{C374CDB7-7738-1F72-88C4-BE1526B30099}"/>
              </a:ext>
            </a:extLst>
          </p:cNvPr>
          <p:cNvGrpSpPr/>
          <p:nvPr userDrawn="1"/>
        </p:nvGrpSpPr>
        <p:grpSpPr>
          <a:xfrm>
            <a:off x="9956896" y="3776472"/>
            <a:ext cx="731096" cy="731096"/>
            <a:chOff x="0" y="0"/>
            <a:chExt cx="812800" cy="812800"/>
          </a:xfrm>
        </p:grpSpPr>
        <p:sp>
          <p:nvSpPr>
            <p:cNvPr id="61" name="Freeform 20">
              <a:extLst>
                <a:ext uri="{FF2B5EF4-FFF2-40B4-BE49-F238E27FC236}">
                  <a16:creationId xmlns:a16="http://schemas.microsoft.com/office/drawing/2014/main" id="{DE4E4E66-3F5E-9042-9EBE-8EA970AC731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2" name="TextBox 21">
              <a:extLst>
                <a:ext uri="{FF2B5EF4-FFF2-40B4-BE49-F238E27FC236}">
                  <a16:creationId xmlns:a16="http://schemas.microsoft.com/office/drawing/2014/main" id="{AB2DA676-ED6E-B3D2-9E45-20133F333F0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63" name="Group 28">
            <a:extLst>
              <a:ext uri="{FF2B5EF4-FFF2-40B4-BE49-F238E27FC236}">
                <a16:creationId xmlns:a16="http://schemas.microsoft.com/office/drawing/2014/main" id="{BC7DA13B-C0BC-C191-A64A-F05D55007D40}"/>
              </a:ext>
            </a:extLst>
          </p:cNvPr>
          <p:cNvGrpSpPr/>
          <p:nvPr userDrawn="1"/>
        </p:nvGrpSpPr>
        <p:grpSpPr>
          <a:xfrm>
            <a:off x="7581876" y="2097790"/>
            <a:ext cx="1049261" cy="1054591"/>
            <a:chOff x="0" y="38100"/>
            <a:chExt cx="812800" cy="816929"/>
          </a:xfrm>
        </p:grpSpPr>
        <p:sp>
          <p:nvSpPr>
            <p:cNvPr id="64" name="Freeform 29">
              <a:extLst>
                <a:ext uri="{FF2B5EF4-FFF2-40B4-BE49-F238E27FC236}">
                  <a16:creationId xmlns:a16="http://schemas.microsoft.com/office/drawing/2014/main" id="{441326C7-DB8F-42C6-FE11-124351B6F1CE}"/>
                </a:ext>
              </a:extLst>
            </p:cNvPr>
            <p:cNvSpPr/>
            <p:nvPr/>
          </p:nvSpPr>
          <p:spPr>
            <a:xfrm>
              <a:off x="0" y="42229"/>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5" name="TextBox 30">
              <a:extLst>
                <a:ext uri="{FF2B5EF4-FFF2-40B4-BE49-F238E27FC236}">
                  <a16:creationId xmlns:a16="http://schemas.microsoft.com/office/drawing/2014/main" id="{AD134384-6E0A-3E11-8A78-B6529AB1EB0E}"/>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66" name="Group 31">
            <a:extLst>
              <a:ext uri="{FF2B5EF4-FFF2-40B4-BE49-F238E27FC236}">
                <a16:creationId xmlns:a16="http://schemas.microsoft.com/office/drawing/2014/main" id="{AA57BFF9-4BC1-1918-6792-7E82C7082F48}"/>
              </a:ext>
            </a:extLst>
          </p:cNvPr>
          <p:cNvGrpSpPr/>
          <p:nvPr userDrawn="1"/>
        </p:nvGrpSpPr>
        <p:grpSpPr>
          <a:xfrm>
            <a:off x="3524961" y="2103120"/>
            <a:ext cx="1049261" cy="1049261"/>
            <a:chOff x="0" y="19468"/>
            <a:chExt cx="812800" cy="812800"/>
          </a:xfrm>
        </p:grpSpPr>
        <p:sp>
          <p:nvSpPr>
            <p:cNvPr id="67" name="Freeform 32">
              <a:extLst>
                <a:ext uri="{FF2B5EF4-FFF2-40B4-BE49-F238E27FC236}">
                  <a16:creationId xmlns:a16="http://schemas.microsoft.com/office/drawing/2014/main" id="{FCBBA9F8-D6C0-D7B6-6A95-3DA052206A57}"/>
                </a:ext>
              </a:extLst>
            </p:cNvPr>
            <p:cNvSpPr/>
            <p:nvPr/>
          </p:nvSpPr>
          <p:spPr>
            <a:xfrm>
              <a:off x="0" y="19468"/>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8" name="TextBox 33">
              <a:extLst>
                <a:ext uri="{FF2B5EF4-FFF2-40B4-BE49-F238E27FC236}">
                  <a16:creationId xmlns:a16="http://schemas.microsoft.com/office/drawing/2014/main" id="{A3352C8B-68A2-48B5-AFD1-03381B64A744}"/>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69" name="Freeform 38">
            <a:extLst>
              <a:ext uri="{FF2B5EF4-FFF2-40B4-BE49-F238E27FC236}">
                <a16:creationId xmlns:a16="http://schemas.microsoft.com/office/drawing/2014/main" id="{E71BA57E-D6B0-6160-6949-46C0B28D1EA1}"/>
              </a:ext>
            </a:extLst>
          </p:cNvPr>
          <p:cNvSpPr/>
          <p:nvPr userDrawn="1"/>
        </p:nvSpPr>
        <p:spPr>
          <a:xfrm>
            <a:off x="3794052" y="2338908"/>
            <a:ext cx="554034" cy="520792"/>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0" name="Freeform 39">
            <a:extLst>
              <a:ext uri="{FF2B5EF4-FFF2-40B4-BE49-F238E27FC236}">
                <a16:creationId xmlns:a16="http://schemas.microsoft.com/office/drawing/2014/main" id="{A19C0134-B1F1-7C4A-6187-0809FD9271B0}"/>
              </a:ext>
            </a:extLst>
          </p:cNvPr>
          <p:cNvSpPr/>
          <p:nvPr userDrawn="1"/>
        </p:nvSpPr>
        <p:spPr>
          <a:xfrm>
            <a:off x="5656942" y="2286730"/>
            <a:ext cx="570016" cy="572161"/>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1" name="Freeform 40">
            <a:extLst>
              <a:ext uri="{FF2B5EF4-FFF2-40B4-BE49-F238E27FC236}">
                <a16:creationId xmlns:a16="http://schemas.microsoft.com/office/drawing/2014/main" id="{9B0EEF54-72D3-EECD-594B-A61C499805DB}"/>
              </a:ext>
            </a:extLst>
          </p:cNvPr>
          <p:cNvSpPr/>
          <p:nvPr userDrawn="1"/>
        </p:nvSpPr>
        <p:spPr>
          <a:xfrm>
            <a:off x="10027090" y="2279096"/>
            <a:ext cx="590709" cy="589233"/>
          </a:xfrm>
          <a:custGeom>
            <a:avLst/>
            <a:gdLst/>
            <a:ahLst/>
            <a:cxnLst/>
            <a:rect l="l" t="t" r="r" b="b"/>
            <a:pathLst>
              <a:path w="886064" h="883849">
                <a:moveTo>
                  <a:pt x="0" y="0"/>
                </a:moveTo>
                <a:lnTo>
                  <a:pt x="886064" y="0"/>
                </a:lnTo>
                <a:lnTo>
                  <a:pt x="886064" y="883849"/>
                </a:lnTo>
                <a:lnTo>
                  <a:pt x="0" y="8838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72" name="Group 54">
            <a:extLst>
              <a:ext uri="{FF2B5EF4-FFF2-40B4-BE49-F238E27FC236}">
                <a16:creationId xmlns:a16="http://schemas.microsoft.com/office/drawing/2014/main" id="{500B2413-8174-0DCB-3199-F4DD581A8BCE}"/>
              </a:ext>
            </a:extLst>
          </p:cNvPr>
          <p:cNvGrpSpPr>
            <a:grpSpLocks noChangeAspect="1"/>
          </p:cNvGrpSpPr>
          <p:nvPr userDrawn="1"/>
        </p:nvGrpSpPr>
        <p:grpSpPr>
          <a:xfrm>
            <a:off x="9234612" y="1670850"/>
            <a:ext cx="1600224" cy="1481531"/>
            <a:chOff x="76200" y="38100"/>
            <a:chExt cx="1269206" cy="1147654"/>
          </a:xfrm>
        </p:grpSpPr>
        <p:sp>
          <p:nvSpPr>
            <p:cNvPr id="73" name="Freeform 55">
              <a:extLst>
                <a:ext uri="{FF2B5EF4-FFF2-40B4-BE49-F238E27FC236}">
                  <a16:creationId xmlns:a16="http://schemas.microsoft.com/office/drawing/2014/main" id="{D60210FF-A86B-AD96-972B-95DDB2CA8FAE}"/>
                </a:ext>
              </a:extLst>
            </p:cNvPr>
            <p:cNvSpPr/>
            <p:nvPr/>
          </p:nvSpPr>
          <p:spPr>
            <a:xfrm>
              <a:off x="532606" y="372954"/>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4" name="TextBox 56">
              <a:extLst>
                <a:ext uri="{FF2B5EF4-FFF2-40B4-BE49-F238E27FC236}">
                  <a16:creationId xmlns:a16="http://schemas.microsoft.com/office/drawing/2014/main" id="{3141A75B-0E49-D931-7424-83094048275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75" name="Group 57">
            <a:extLst>
              <a:ext uri="{FF2B5EF4-FFF2-40B4-BE49-F238E27FC236}">
                <a16:creationId xmlns:a16="http://schemas.microsoft.com/office/drawing/2014/main" id="{E0BD5E60-22B8-5E15-E407-31B5EE733BB0}"/>
              </a:ext>
            </a:extLst>
          </p:cNvPr>
          <p:cNvGrpSpPr/>
          <p:nvPr userDrawn="1"/>
        </p:nvGrpSpPr>
        <p:grpSpPr>
          <a:xfrm>
            <a:off x="5592348" y="3776472"/>
            <a:ext cx="731096" cy="731096"/>
            <a:chOff x="0" y="0"/>
            <a:chExt cx="812800" cy="812800"/>
          </a:xfrm>
        </p:grpSpPr>
        <p:sp>
          <p:nvSpPr>
            <p:cNvPr id="76" name="Freeform 58">
              <a:extLst>
                <a:ext uri="{FF2B5EF4-FFF2-40B4-BE49-F238E27FC236}">
                  <a16:creationId xmlns:a16="http://schemas.microsoft.com/office/drawing/2014/main" id="{901A977B-0043-28E5-7588-6EF0661C4FD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7" name="TextBox 59">
              <a:extLst>
                <a:ext uri="{FF2B5EF4-FFF2-40B4-BE49-F238E27FC236}">
                  <a16:creationId xmlns:a16="http://schemas.microsoft.com/office/drawing/2014/main" id="{AA369CA7-F4EE-B66E-5835-A5D21E3B1AD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pic>
        <p:nvPicPr>
          <p:cNvPr id="78" name="Graphic 77" descr="Open book outline">
            <a:extLst>
              <a:ext uri="{FF2B5EF4-FFF2-40B4-BE49-F238E27FC236}">
                <a16:creationId xmlns:a16="http://schemas.microsoft.com/office/drawing/2014/main" id="{61745F0B-D1E3-8DB6-5142-AA76B361BCFE}"/>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729855" y="2274712"/>
            <a:ext cx="736447" cy="734153"/>
          </a:xfrm>
          <a:prstGeom prst="rect">
            <a:avLst/>
          </a:prstGeom>
        </p:spPr>
      </p:pic>
      <p:grpSp>
        <p:nvGrpSpPr>
          <p:cNvPr id="79" name="Group 22">
            <a:extLst>
              <a:ext uri="{FF2B5EF4-FFF2-40B4-BE49-F238E27FC236}">
                <a16:creationId xmlns:a16="http://schemas.microsoft.com/office/drawing/2014/main" id="{922DAFCC-B556-69B4-0C54-349F796491DA}"/>
              </a:ext>
            </a:extLst>
          </p:cNvPr>
          <p:cNvGrpSpPr>
            <a:grpSpLocks noChangeAspect="1"/>
          </p:cNvGrpSpPr>
          <p:nvPr userDrawn="1"/>
        </p:nvGrpSpPr>
        <p:grpSpPr>
          <a:xfrm>
            <a:off x="1027721" y="1317391"/>
            <a:ext cx="1645920" cy="1616313"/>
            <a:chOff x="0" y="0"/>
            <a:chExt cx="812800" cy="812800"/>
          </a:xfrm>
        </p:grpSpPr>
        <p:sp>
          <p:nvSpPr>
            <p:cNvPr id="80" name="Freeform 23">
              <a:extLst>
                <a:ext uri="{FF2B5EF4-FFF2-40B4-BE49-F238E27FC236}">
                  <a16:creationId xmlns:a16="http://schemas.microsoft.com/office/drawing/2014/main" id="{0F064B23-9039-1968-17B7-101E30ECA74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FF8300"/>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1" name="TextBox 24">
              <a:extLst>
                <a:ext uri="{FF2B5EF4-FFF2-40B4-BE49-F238E27FC236}">
                  <a16:creationId xmlns:a16="http://schemas.microsoft.com/office/drawing/2014/main" id="{41C28219-A6D0-BC35-AE97-4E3BB1A28627}"/>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cxnSp>
        <p:nvCxnSpPr>
          <p:cNvPr id="82" name="Straight Connector 81">
            <a:extLst>
              <a:ext uri="{FF2B5EF4-FFF2-40B4-BE49-F238E27FC236}">
                <a16:creationId xmlns:a16="http://schemas.microsoft.com/office/drawing/2014/main" id="{44F196B0-6BB0-23EB-730E-031004D98535}"/>
              </a:ext>
            </a:extLst>
          </p:cNvPr>
          <p:cNvCxnSpPr>
            <a:cxnSpLocks/>
          </p:cNvCxnSpPr>
          <p:nvPr userDrawn="1"/>
        </p:nvCxnSpPr>
        <p:spPr>
          <a:xfrm flipV="1">
            <a:off x="8095682" y="3208635"/>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3" name="Group 25">
            <a:extLst>
              <a:ext uri="{FF2B5EF4-FFF2-40B4-BE49-F238E27FC236}">
                <a16:creationId xmlns:a16="http://schemas.microsoft.com/office/drawing/2014/main" id="{62756CEA-C3BA-84E0-D1FB-6E833B15C76B}"/>
              </a:ext>
            </a:extLst>
          </p:cNvPr>
          <p:cNvGrpSpPr/>
          <p:nvPr userDrawn="1"/>
        </p:nvGrpSpPr>
        <p:grpSpPr>
          <a:xfrm>
            <a:off x="5435189" y="2107006"/>
            <a:ext cx="1049262" cy="2049993"/>
            <a:chOff x="-1" y="-851407"/>
            <a:chExt cx="812800" cy="1588007"/>
          </a:xfrm>
        </p:grpSpPr>
        <p:sp>
          <p:nvSpPr>
            <p:cNvPr id="84" name="TextBox 27">
              <a:extLst>
                <a:ext uri="{FF2B5EF4-FFF2-40B4-BE49-F238E27FC236}">
                  <a16:creationId xmlns:a16="http://schemas.microsoft.com/office/drawing/2014/main" id="{9480E945-2D60-E4B8-970D-C976BEBC269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85" name="Freeform 26">
              <a:extLst>
                <a:ext uri="{FF2B5EF4-FFF2-40B4-BE49-F238E27FC236}">
                  <a16:creationId xmlns:a16="http://schemas.microsoft.com/office/drawing/2014/main" id="{16175DA0-D3DA-3D54-063B-9823643E2D19}"/>
                </a:ext>
              </a:extLst>
            </p:cNvPr>
            <p:cNvSpPr/>
            <p:nvPr/>
          </p:nvSpPr>
          <p:spPr>
            <a:xfrm>
              <a:off x="-1" y="-85140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86" name="Group 7">
            <a:extLst>
              <a:ext uri="{FF2B5EF4-FFF2-40B4-BE49-F238E27FC236}">
                <a16:creationId xmlns:a16="http://schemas.microsoft.com/office/drawing/2014/main" id="{E54DD3C1-F418-3117-EBC8-C56DE0F91DCB}"/>
              </a:ext>
            </a:extLst>
          </p:cNvPr>
          <p:cNvGrpSpPr/>
          <p:nvPr userDrawn="1"/>
        </p:nvGrpSpPr>
        <p:grpSpPr>
          <a:xfrm>
            <a:off x="1231318" y="3467366"/>
            <a:ext cx="1188720" cy="1186193"/>
            <a:chOff x="0" y="0"/>
            <a:chExt cx="812800" cy="812800"/>
          </a:xfrm>
        </p:grpSpPr>
        <p:sp>
          <p:nvSpPr>
            <p:cNvPr id="87" name="Freeform 8">
              <a:extLst>
                <a:ext uri="{FF2B5EF4-FFF2-40B4-BE49-F238E27FC236}">
                  <a16:creationId xmlns:a16="http://schemas.microsoft.com/office/drawing/2014/main" id="{C3BB84BB-4E2C-8F98-84E1-E711C79AEBC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8300"/>
            </a:solidFill>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8" name="TextBox 9">
              <a:extLst>
                <a:ext uri="{FF2B5EF4-FFF2-40B4-BE49-F238E27FC236}">
                  <a16:creationId xmlns:a16="http://schemas.microsoft.com/office/drawing/2014/main" id="{1C0A8601-C747-E77C-644A-B1FC2D88C667}"/>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lang="en-US" sz="800">
                <a:ea typeface="Calibri"/>
                <a:cs typeface="Calibri"/>
              </a:endParaRPr>
            </a:p>
          </p:txBody>
        </p:sp>
      </p:grpSp>
      <p:sp>
        <p:nvSpPr>
          <p:cNvPr id="89" name="Freeform 37">
            <a:extLst>
              <a:ext uri="{FF2B5EF4-FFF2-40B4-BE49-F238E27FC236}">
                <a16:creationId xmlns:a16="http://schemas.microsoft.com/office/drawing/2014/main" id="{EE94F35E-F4A0-31ED-2315-288F7F4AC5E8}"/>
              </a:ext>
            </a:extLst>
          </p:cNvPr>
          <p:cNvSpPr/>
          <p:nvPr userDrawn="1"/>
        </p:nvSpPr>
        <p:spPr>
          <a:xfrm>
            <a:off x="1342761" y="1652320"/>
            <a:ext cx="993545" cy="986738"/>
          </a:xfrm>
          <a:custGeom>
            <a:avLst/>
            <a:gdLst/>
            <a:ahLst/>
            <a:cxnLst/>
            <a:rect l="l" t="t" r="r" b="b"/>
            <a:pathLst>
              <a:path w="834155" h="804960">
                <a:moveTo>
                  <a:pt x="0" y="0"/>
                </a:moveTo>
                <a:lnTo>
                  <a:pt x="834156" y="0"/>
                </a:lnTo>
                <a:lnTo>
                  <a:pt x="834156" y="804960"/>
                </a:lnTo>
                <a:lnTo>
                  <a:pt x="0" y="80496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0" name="TextBox 44">
            <a:extLst>
              <a:ext uri="{FF2B5EF4-FFF2-40B4-BE49-F238E27FC236}">
                <a16:creationId xmlns:a16="http://schemas.microsoft.com/office/drawing/2014/main" id="{2176AA21-6838-40DD-6E3D-0953F8CA24F2}"/>
              </a:ext>
            </a:extLst>
          </p:cNvPr>
          <p:cNvSpPr txBox="1"/>
          <p:nvPr userDrawn="1"/>
        </p:nvSpPr>
        <p:spPr>
          <a:xfrm>
            <a:off x="739479" y="4937760"/>
            <a:ext cx="2228917" cy="34163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3600" b="1">
                <a:latin typeface="Lexend Light Light"/>
              </a:rPr>
              <a:t>Anticipate</a:t>
            </a:r>
          </a:p>
        </p:txBody>
      </p:sp>
    </p:spTree>
    <p:extLst>
      <p:ext uri="{BB962C8B-B14F-4D97-AF65-F5344CB8AC3E}">
        <p14:creationId xmlns:p14="http://schemas.microsoft.com/office/powerpoint/2010/main" val="34614195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q - Engage">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48" name="Text Placeholder 47">
            <a:extLst>
              <a:ext uri="{FF2B5EF4-FFF2-40B4-BE49-F238E27FC236}">
                <a16:creationId xmlns:a16="http://schemas.microsoft.com/office/drawing/2014/main" id="{0B28680D-9B2B-B023-9CD2-33EBAFC8E950}"/>
              </a:ext>
            </a:extLst>
          </p:cNvPr>
          <p:cNvSpPr>
            <a:spLocks noGrp="1"/>
          </p:cNvSpPr>
          <p:nvPr>
            <p:ph type="body" sz="quarter" idx="10"/>
          </p:nvPr>
        </p:nvSpPr>
        <p:spPr>
          <a:xfrm>
            <a:off x="2611537" y="5376140"/>
            <a:ext cx="2877984" cy="964081"/>
          </a:xfrm>
        </p:spPr>
        <p:txBody>
          <a:bodyPr>
            <a:norm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cxnSp>
        <p:nvCxnSpPr>
          <p:cNvPr id="2" name="Straight Connector 1">
            <a:extLst>
              <a:ext uri="{FF2B5EF4-FFF2-40B4-BE49-F238E27FC236}">
                <a16:creationId xmlns:a16="http://schemas.microsoft.com/office/drawing/2014/main" id="{7C7B6808-59AC-8402-4264-92BE91FE1AC9}"/>
              </a:ext>
            </a:extLst>
          </p:cNvPr>
          <p:cNvCxnSpPr>
            <a:cxnSpLocks/>
          </p:cNvCxnSpPr>
          <p:nvPr userDrawn="1"/>
        </p:nvCxnSpPr>
        <p:spPr>
          <a:xfrm flipV="1">
            <a:off x="5945366" y="3218688"/>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D81F1986-02BF-E6C6-A71C-608E3189659C}"/>
              </a:ext>
            </a:extLst>
          </p:cNvPr>
          <p:cNvCxnSpPr>
            <a:cxnSpLocks/>
          </p:cNvCxnSpPr>
          <p:nvPr userDrawn="1"/>
        </p:nvCxnSpPr>
        <p:spPr>
          <a:xfrm flipV="1">
            <a:off x="10323576" y="3191500"/>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11709E5D-5EEC-D421-6710-9097021E9215}"/>
              </a:ext>
            </a:extLst>
          </p:cNvPr>
          <p:cNvCxnSpPr>
            <a:cxnSpLocks/>
          </p:cNvCxnSpPr>
          <p:nvPr userDrawn="1"/>
        </p:nvCxnSpPr>
        <p:spPr>
          <a:xfrm flipH="1" flipV="1">
            <a:off x="4053127" y="2934862"/>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A180AF5-0162-57BB-0E21-94B8ABF80F05}"/>
              </a:ext>
            </a:extLst>
          </p:cNvPr>
          <p:cNvCxnSpPr>
            <a:cxnSpLocks/>
          </p:cNvCxnSpPr>
          <p:nvPr userDrawn="1"/>
        </p:nvCxnSpPr>
        <p:spPr>
          <a:xfrm flipH="1" flipV="1">
            <a:off x="1856232" y="3218688"/>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AutoShape 5">
            <a:extLst>
              <a:ext uri="{FF2B5EF4-FFF2-40B4-BE49-F238E27FC236}">
                <a16:creationId xmlns:a16="http://schemas.microsoft.com/office/drawing/2014/main" id="{C858467D-EB12-A177-C196-1210AF121AAA}"/>
              </a:ext>
            </a:extLst>
          </p:cNvPr>
          <p:cNvSpPr/>
          <p:nvPr userDrawn="1"/>
        </p:nvSpPr>
        <p:spPr>
          <a:xfrm>
            <a:off x="-11340" y="4164260"/>
            <a:ext cx="12203337" cy="9147"/>
          </a:xfrm>
          <a:prstGeom prst="line">
            <a:avLst/>
          </a:prstGeom>
          <a:ln w="47625" cap="flat">
            <a:solidFill>
              <a:schemeClr val="tx1"/>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7" name="Group 10">
            <a:extLst>
              <a:ext uri="{FF2B5EF4-FFF2-40B4-BE49-F238E27FC236}">
                <a16:creationId xmlns:a16="http://schemas.microsoft.com/office/drawing/2014/main" id="{56482B6D-D474-E887-9C7C-C8E93C5D9BCF}"/>
              </a:ext>
            </a:extLst>
          </p:cNvPr>
          <p:cNvGrpSpPr/>
          <p:nvPr userDrawn="1"/>
        </p:nvGrpSpPr>
        <p:grpSpPr>
          <a:xfrm>
            <a:off x="3684982" y="3794332"/>
            <a:ext cx="731096" cy="731096"/>
            <a:chOff x="0" y="0"/>
            <a:chExt cx="812800" cy="812800"/>
          </a:xfrm>
        </p:grpSpPr>
        <p:sp>
          <p:nvSpPr>
            <p:cNvPr id="8" name="Freeform 11">
              <a:extLst>
                <a:ext uri="{FF2B5EF4-FFF2-40B4-BE49-F238E27FC236}">
                  <a16:creationId xmlns:a16="http://schemas.microsoft.com/office/drawing/2014/main" id="{8612E523-9922-33A8-22D9-E1CB9B3C78B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 name="TextBox 12">
              <a:extLst>
                <a:ext uri="{FF2B5EF4-FFF2-40B4-BE49-F238E27FC236}">
                  <a16:creationId xmlns:a16="http://schemas.microsoft.com/office/drawing/2014/main" id="{3DF8F994-235B-4C68-6E80-2159BC7A9EEC}"/>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0" name="Group 16">
            <a:extLst>
              <a:ext uri="{FF2B5EF4-FFF2-40B4-BE49-F238E27FC236}">
                <a16:creationId xmlns:a16="http://schemas.microsoft.com/office/drawing/2014/main" id="{334D23E8-F2EE-4944-87ED-86853F493214}"/>
              </a:ext>
            </a:extLst>
          </p:cNvPr>
          <p:cNvGrpSpPr/>
          <p:nvPr userDrawn="1"/>
        </p:nvGrpSpPr>
        <p:grpSpPr>
          <a:xfrm>
            <a:off x="7744968" y="3776472"/>
            <a:ext cx="731096" cy="731096"/>
            <a:chOff x="0" y="0"/>
            <a:chExt cx="812800" cy="812800"/>
          </a:xfrm>
        </p:grpSpPr>
        <p:sp>
          <p:nvSpPr>
            <p:cNvPr id="12" name="Freeform 17">
              <a:extLst>
                <a:ext uri="{FF2B5EF4-FFF2-40B4-BE49-F238E27FC236}">
                  <a16:creationId xmlns:a16="http://schemas.microsoft.com/office/drawing/2014/main" id="{6C85D5CC-6A5A-C96D-8726-73E2C17837A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3" name="TextBox 18">
              <a:extLst>
                <a:ext uri="{FF2B5EF4-FFF2-40B4-BE49-F238E27FC236}">
                  <a16:creationId xmlns:a16="http://schemas.microsoft.com/office/drawing/2014/main" id="{6D795323-1EBE-5DEF-18CB-B27652D16845}"/>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4" name="Group 19">
            <a:extLst>
              <a:ext uri="{FF2B5EF4-FFF2-40B4-BE49-F238E27FC236}">
                <a16:creationId xmlns:a16="http://schemas.microsoft.com/office/drawing/2014/main" id="{D84886FF-F188-2B57-7226-2F6E531ACF38}"/>
              </a:ext>
            </a:extLst>
          </p:cNvPr>
          <p:cNvGrpSpPr/>
          <p:nvPr userDrawn="1"/>
        </p:nvGrpSpPr>
        <p:grpSpPr>
          <a:xfrm>
            <a:off x="9958550" y="3776472"/>
            <a:ext cx="731096" cy="731096"/>
            <a:chOff x="0" y="0"/>
            <a:chExt cx="812800" cy="812800"/>
          </a:xfrm>
        </p:grpSpPr>
        <p:sp>
          <p:nvSpPr>
            <p:cNvPr id="15" name="Freeform 20">
              <a:extLst>
                <a:ext uri="{FF2B5EF4-FFF2-40B4-BE49-F238E27FC236}">
                  <a16:creationId xmlns:a16="http://schemas.microsoft.com/office/drawing/2014/main" id="{712B0216-1C43-20DA-6736-697AD0ABEA1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6" name="TextBox 21">
              <a:extLst>
                <a:ext uri="{FF2B5EF4-FFF2-40B4-BE49-F238E27FC236}">
                  <a16:creationId xmlns:a16="http://schemas.microsoft.com/office/drawing/2014/main" id="{DFC56F7A-4AAD-344E-A764-CE9DFEDACF42}"/>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7" name="Group 28">
            <a:extLst>
              <a:ext uri="{FF2B5EF4-FFF2-40B4-BE49-F238E27FC236}">
                <a16:creationId xmlns:a16="http://schemas.microsoft.com/office/drawing/2014/main" id="{E192CDAE-F332-6D0E-1197-31A287B03112}"/>
              </a:ext>
            </a:extLst>
          </p:cNvPr>
          <p:cNvGrpSpPr/>
          <p:nvPr userDrawn="1"/>
        </p:nvGrpSpPr>
        <p:grpSpPr>
          <a:xfrm>
            <a:off x="7581876" y="2093976"/>
            <a:ext cx="1049261" cy="1049261"/>
            <a:chOff x="0" y="28062"/>
            <a:chExt cx="812800" cy="812800"/>
          </a:xfrm>
        </p:grpSpPr>
        <p:sp>
          <p:nvSpPr>
            <p:cNvPr id="18" name="Freeform 29">
              <a:extLst>
                <a:ext uri="{FF2B5EF4-FFF2-40B4-BE49-F238E27FC236}">
                  <a16:creationId xmlns:a16="http://schemas.microsoft.com/office/drawing/2014/main" id="{CBE2CFF2-F9A2-FE59-8000-1A0CF96736DA}"/>
                </a:ext>
              </a:extLst>
            </p:cNvPr>
            <p:cNvSpPr/>
            <p:nvPr/>
          </p:nvSpPr>
          <p:spPr>
            <a:xfrm>
              <a:off x="0" y="28062"/>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9" name="TextBox 30">
              <a:extLst>
                <a:ext uri="{FF2B5EF4-FFF2-40B4-BE49-F238E27FC236}">
                  <a16:creationId xmlns:a16="http://schemas.microsoft.com/office/drawing/2014/main" id="{ADF37C08-8B3D-4BAB-C560-39E7A3C00EA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20" name="Freeform 38">
            <a:extLst>
              <a:ext uri="{FF2B5EF4-FFF2-40B4-BE49-F238E27FC236}">
                <a16:creationId xmlns:a16="http://schemas.microsoft.com/office/drawing/2014/main" id="{B40E652E-38FC-40D7-B0B1-78570FB77B64}"/>
              </a:ext>
            </a:extLst>
          </p:cNvPr>
          <p:cNvSpPr/>
          <p:nvPr userDrawn="1"/>
        </p:nvSpPr>
        <p:spPr>
          <a:xfrm>
            <a:off x="3778963" y="2283478"/>
            <a:ext cx="554034" cy="520792"/>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1" name="Freeform 39">
            <a:extLst>
              <a:ext uri="{FF2B5EF4-FFF2-40B4-BE49-F238E27FC236}">
                <a16:creationId xmlns:a16="http://schemas.microsoft.com/office/drawing/2014/main" id="{B479531E-8213-A8C5-941B-054282A5092C}"/>
              </a:ext>
            </a:extLst>
          </p:cNvPr>
          <p:cNvSpPr/>
          <p:nvPr userDrawn="1"/>
        </p:nvSpPr>
        <p:spPr>
          <a:xfrm>
            <a:off x="5656942" y="2286730"/>
            <a:ext cx="570016" cy="572161"/>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2" name="Freeform 40">
            <a:extLst>
              <a:ext uri="{FF2B5EF4-FFF2-40B4-BE49-F238E27FC236}">
                <a16:creationId xmlns:a16="http://schemas.microsoft.com/office/drawing/2014/main" id="{96FBFF5B-075B-5DE0-50E3-D0E5076F46C3}"/>
              </a:ext>
            </a:extLst>
          </p:cNvPr>
          <p:cNvSpPr/>
          <p:nvPr userDrawn="1"/>
        </p:nvSpPr>
        <p:spPr>
          <a:xfrm>
            <a:off x="10027090" y="2279096"/>
            <a:ext cx="590709" cy="589233"/>
          </a:xfrm>
          <a:custGeom>
            <a:avLst/>
            <a:gdLst/>
            <a:ahLst/>
            <a:cxnLst/>
            <a:rect l="l" t="t" r="r" b="b"/>
            <a:pathLst>
              <a:path w="886064" h="883849">
                <a:moveTo>
                  <a:pt x="0" y="0"/>
                </a:moveTo>
                <a:lnTo>
                  <a:pt x="886064" y="0"/>
                </a:lnTo>
                <a:lnTo>
                  <a:pt x="886064" y="883849"/>
                </a:lnTo>
                <a:lnTo>
                  <a:pt x="0" y="8838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23" name="Group 54">
            <a:extLst>
              <a:ext uri="{FF2B5EF4-FFF2-40B4-BE49-F238E27FC236}">
                <a16:creationId xmlns:a16="http://schemas.microsoft.com/office/drawing/2014/main" id="{ED7B599F-DAC1-55A6-0FCD-D0A7CA6591FA}"/>
              </a:ext>
            </a:extLst>
          </p:cNvPr>
          <p:cNvGrpSpPr/>
          <p:nvPr userDrawn="1"/>
        </p:nvGrpSpPr>
        <p:grpSpPr>
          <a:xfrm>
            <a:off x="9235440" y="1673352"/>
            <a:ext cx="1600200" cy="1481328"/>
            <a:chOff x="76200" y="38100"/>
            <a:chExt cx="1280224" cy="1147654"/>
          </a:xfrm>
        </p:grpSpPr>
        <p:sp>
          <p:nvSpPr>
            <p:cNvPr id="24" name="Freeform 55">
              <a:extLst>
                <a:ext uri="{FF2B5EF4-FFF2-40B4-BE49-F238E27FC236}">
                  <a16:creationId xmlns:a16="http://schemas.microsoft.com/office/drawing/2014/main" id="{367171ED-4C89-2433-CEE0-C073827C3619}"/>
                </a:ext>
              </a:extLst>
            </p:cNvPr>
            <p:cNvSpPr/>
            <p:nvPr/>
          </p:nvSpPr>
          <p:spPr>
            <a:xfrm>
              <a:off x="543624" y="372954"/>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5" name="TextBox 56">
              <a:extLst>
                <a:ext uri="{FF2B5EF4-FFF2-40B4-BE49-F238E27FC236}">
                  <a16:creationId xmlns:a16="http://schemas.microsoft.com/office/drawing/2014/main" id="{D3697E22-B7A3-2480-DA68-9140078620D2}"/>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26" name="Group 57">
            <a:extLst>
              <a:ext uri="{FF2B5EF4-FFF2-40B4-BE49-F238E27FC236}">
                <a16:creationId xmlns:a16="http://schemas.microsoft.com/office/drawing/2014/main" id="{72F616B6-472D-616E-9697-B587B4442CEF}"/>
              </a:ext>
            </a:extLst>
          </p:cNvPr>
          <p:cNvGrpSpPr/>
          <p:nvPr userDrawn="1"/>
        </p:nvGrpSpPr>
        <p:grpSpPr>
          <a:xfrm>
            <a:off x="5593298" y="3776472"/>
            <a:ext cx="731096" cy="731096"/>
            <a:chOff x="0" y="0"/>
            <a:chExt cx="812800" cy="812800"/>
          </a:xfrm>
        </p:grpSpPr>
        <p:sp>
          <p:nvSpPr>
            <p:cNvPr id="27" name="Freeform 58">
              <a:extLst>
                <a:ext uri="{FF2B5EF4-FFF2-40B4-BE49-F238E27FC236}">
                  <a16:creationId xmlns:a16="http://schemas.microsoft.com/office/drawing/2014/main" id="{F5236727-CA49-9F0D-CF88-AF32A1264B4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8" name="TextBox 59">
              <a:extLst>
                <a:ext uri="{FF2B5EF4-FFF2-40B4-BE49-F238E27FC236}">
                  <a16:creationId xmlns:a16="http://schemas.microsoft.com/office/drawing/2014/main" id="{D63C9F73-6A39-431A-F871-C476B31150B9}"/>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pic>
        <p:nvPicPr>
          <p:cNvPr id="29" name="Graphic 28" descr="Open book outline">
            <a:extLst>
              <a:ext uri="{FF2B5EF4-FFF2-40B4-BE49-F238E27FC236}">
                <a16:creationId xmlns:a16="http://schemas.microsoft.com/office/drawing/2014/main" id="{A6377749-8341-F254-7D2F-13663DD79A8C}"/>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729855" y="2260888"/>
            <a:ext cx="736447" cy="734153"/>
          </a:xfrm>
          <a:prstGeom prst="rect">
            <a:avLst/>
          </a:prstGeom>
        </p:spPr>
      </p:pic>
      <p:cxnSp>
        <p:nvCxnSpPr>
          <p:cNvPr id="30" name="Straight Connector 29">
            <a:extLst>
              <a:ext uri="{FF2B5EF4-FFF2-40B4-BE49-F238E27FC236}">
                <a16:creationId xmlns:a16="http://schemas.microsoft.com/office/drawing/2014/main" id="{05963A4F-2E3E-2982-FE62-92AE7256256E}"/>
              </a:ext>
            </a:extLst>
          </p:cNvPr>
          <p:cNvCxnSpPr>
            <a:cxnSpLocks/>
          </p:cNvCxnSpPr>
          <p:nvPr userDrawn="1"/>
        </p:nvCxnSpPr>
        <p:spPr>
          <a:xfrm flipV="1">
            <a:off x="8092440" y="3209544"/>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Group 25">
            <a:extLst>
              <a:ext uri="{FF2B5EF4-FFF2-40B4-BE49-F238E27FC236}">
                <a16:creationId xmlns:a16="http://schemas.microsoft.com/office/drawing/2014/main" id="{D515A719-C7F8-63FB-FDB0-EA1FC5847684}"/>
              </a:ext>
            </a:extLst>
          </p:cNvPr>
          <p:cNvGrpSpPr/>
          <p:nvPr userDrawn="1"/>
        </p:nvGrpSpPr>
        <p:grpSpPr>
          <a:xfrm>
            <a:off x="5435189" y="2107006"/>
            <a:ext cx="1049261" cy="2049992"/>
            <a:chOff x="-1" y="-851407"/>
            <a:chExt cx="812800" cy="1588007"/>
          </a:xfrm>
        </p:grpSpPr>
        <p:sp>
          <p:nvSpPr>
            <p:cNvPr id="32" name="TextBox 27">
              <a:extLst>
                <a:ext uri="{FF2B5EF4-FFF2-40B4-BE49-F238E27FC236}">
                  <a16:creationId xmlns:a16="http://schemas.microsoft.com/office/drawing/2014/main" id="{1FA48C19-A53F-689C-0F47-25F286327E35}"/>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33" name="Freeform 26">
              <a:extLst>
                <a:ext uri="{FF2B5EF4-FFF2-40B4-BE49-F238E27FC236}">
                  <a16:creationId xmlns:a16="http://schemas.microsoft.com/office/drawing/2014/main" id="{F53343E5-E12D-55E7-0E36-58C47D2B6DE3}"/>
                </a:ext>
              </a:extLst>
            </p:cNvPr>
            <p:cNvSpPr/>
            <p:nvPr/>
          </p:nvSpPr>
          <p:spPr>
            <a:xfrm>
              <a:off x="-1" y="-85140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sp>
        <p:nvSpPr>
          <p:cNvPr id="34" name="Freeform 37">
            <a:extLst>
              <a:ext uri="{FF2B5EF4-FFF2-40B4-BE49-F238E27FC236}">
                <a16:creationId xmlns:a16="http://schemas.microsoft.com/office/drawing/2014/main" id="{669290E8-21CE-0286-01A0-F64C35131749}"/>
              </a:ext>
            </a:extLst>
          </p:cNvPr>
          <p:cNvSpPr>
            <a:spLocks noChangeAspect="1"/>
          </p:cNvSpPr>
          <p:nvPr userDrawn="1"/>
        </p:nvSpPr>
        <p:spPr>
          <a:xfrm>
            <a:off x="1537409" y="2314248"/>
            <a:ext cx="640080" cy="615640"/>
          </a:xfrm>
          <a:custGeom>
            <a:avLst/>
            <a:gdLst/>
            <a:ahLst/>
            <a:cxnLst/>
            <a:rect l="l" t="t" r="r" b="b"/>
            <a:pathLst>
              <a:path w="834155" h="804960">
                <a:moveTo>
                  <a:pt x="0" y="0"/>
                </a:moveTo>
                <a:lnTo>
                  <a:pt x="834156" y="0"/>
                </a:lnTo>
                <a:lnTo>
                  <a:pt x="834156" y="804960"/>
                </a:lnTo>
                <a:lnTo>
                  <a:pt x="0" y="80496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5" name="TextBox 44">
            <a:extLst>
              <a:ext uri="{FF2B5EF4-FFF2-40B4-BE49-F238E27FC236}">
                <a16:creationId xmlns:a16="http://schemas.microsoft.com/office/drawing/2014/main" id="{3F2C05EE-597B-AC3D-8EBF-5B50EFE648E0}"/>
              </a:ext>
            </a:extLst>
          </p:cNvPr>
          <p:cNvSpPr txBox="1"/>
          <p:nvPr userDrawn="1"/>
        </p:nvSpPr>
        <p:spPr>
          <a:xfrm>
            <a:off x="2936071" y="4937760"/>
            <a:ext cx="2228917" cy="34163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3600" b="1">
                <a:latin typeface="Lexend Light Light"/>
              </a:rPr>
              <a:t>Engage</a:t>
            </a:r>
          </a:p>
        </p:txBody>
      </p:sp>
      <p:grpSp>
        <p:nvGrpSpPr>
          <p:cNvPr id="36" name="Group 7">
            <a:extLst>
              <a:ext uri="{FF2B5EF4-FFF2-40B4-BE49-F238E27FC236}">
                <a16:creationId xmlns:a16="http://schemas.microsoft.com/office/drawing/2014/main" id="{A01C5810-6710-4C96-723E-05ACF0559517}"/>
              </a:ext>
            </a:extLst>
          </p:cNvPr>
          <p:cNvGrpSpPr/>
          <p:nvPr userDrawn="1"/>
        </p:nvGrpSpPr>
        <p:grpSpPr>
          <a:xfrm>
            <a:off x="3459444" y="3573467"/>
            <a:ext cx="1188720" cy="1186193"/>
            <a:chOff x="0" y="0"/>
            <a:chExt cx="812800" cy="812800"/>
          </a:xfrm>
        </p:grpSpPr>
        <p:sp>
          <p:nvSpPr>
            <p:cNvPr id="37" name="Freeform 8">
              <a:extLst>
                <a:ext uri="{FF2B5EF4-FFF2-40B4-BE49-F238E27FC236}">
                  <a16:creationId xmlns:a16="http://schemas.microsoft.com/office/drawing/2014/main" id="{EF0F214F-33E2-3926-C86E-D60ACFBD1A4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8" name="TextBox 9">
              <a:extLst>
                <a:ext uri="{FF2B5EF4-FFF2-40B4-BE49-F238E27FC236}">
                  <a16:creationId xmlns:a16="http://schemas.microsoft.com/office/drawing/2014/main" id="{DE953213-040A-0FBC-F0FF-6B83E3A93409}"/>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lang="en-US" sz="800">
                <a:ea typeface="Calibri"/>
                <a:cs typeface="Calibri"/>
              </a:endParaRPr>
            </a:p>
          </p:txBody>
        </p:sp>
      </p:grpSp>
      <p:grpSp>
        <p:nvGrpSpPr>
          <p:cNvPr id="39" name="Group 22">
            <a:extLst>
              <a:ext uri="{FF2B5EF4-FFF2-40B4-BE49-F238E27FC236}">
                <a16:creationId xmlns:a16="http://schemas.microsoft.com/office/drawing/2014/main" id="{60EA5E13-33A4-D2B9-A18A-DEB23C3A98C2}"/>
              </a:ext>
            </a:extLst>
          </p:cNvPr>
          <p:cNvGrpSpPr>
            <a:grpSpLocks noChangeAspect="1"/>
          </p:cNvGrpSpPr>
          <p:nvPr userDrawn="1"/>
        </p:nvGrpSpPr>
        <p:grpSpPr>
          <a:xfrm>
            <a:off x="3231252" y="1313547"/>
            <a:ext cx="1645920" cy="1616313"/>
            <a:chOff x="0" y="0"/>
            <a:chExt cx="812800" cy="812800"/>
          </a:xfrm>
        </p:grpSpPr>
        <p:sp>
          <p:nvSpPr>
            <p:cNvPr id="40" name="Freeform 23">
              <a:extLst>
                <a:ext uri="{FF2B5EF4-FFF2-40B4-BE49-F238E27FC236}">
                  <a16:creationId xmlns:a16="http://schemas.microsoft.com/office/drawing/2014/main" id="{BA667E4F-9C47-EAD1-8D27-FB1225442D9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1" name="TextBox 24">
              <a:extLst>
                <a:ext uri="{FF2B5EF4-FFF2-40B4-BE49-F238E27FC236}">
                  <a16:creationId xmlns:a16="http://schemas.microsoft.com/office/drawing/2014/main" id="{1261D540-D4FA-1E1C-EC8C-4119F4B401DC}"/>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42" name="Freeform 38">
            <a:extLst>
              <a:ext uri="{FF2B5EF4-FFF2-40B4-BE49-F238E27FC236}">
                <a16:creationId xmlns:a16="http://schemas.microsoft.com/office/drawing/2014/main" id="{72EDD1B8-7F92-B1D4-A54A-A3462EBD431F}"/>
              </a:ext>
            </a:extLst>
          </p:cNvPr>
          <p:cNvSpPr>
            <a:spLocks noChangeAspect="1"/>
          </p:cNvSpPr>
          <p:nvPr userDrawn="1"/>
        </p:nvSpPr>
        <p:spPr>
          <a:xfrm>
            <a:off x="3656800" y="1670483"/>
            <a:ext cx="956865" cy="843008"/>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43" name="Group 57">
            <a:extLst>
              <a:ext uri="{FF2B5EF4-FFF2-40B4-BE49-F238E27FC236}">
                <a16:creationId xmlns:a16="http://schemas.microsoft.com/office/drawing/2014/main" id="{E0BC6C87-8060-3F63-B5D6-B0F8DAE11D4E}"/>
              </a:ext>
            </a:extLst>
          </p:cNvPr>
          <p:cNvGrpSpPr/>
          <p:nvPr userDrawn="1"/>
        </p:nvGrpSpPr>
        <p:grpSpPr>
          <a:xfrm>
            <a:off x="1481328" y="3776472"/>
            <a:ext cx="731096" cy="731096"/>
            <a:chOff x="0" y="0"/>
            <a:chExt cx="812800" cy="812800"/>
          </a:xfrm>
        </p:grpSpPr>
        <p:sp>
          <p:nvSpPr>
            <p:cNvPr id="44" name="Freeform 58">
              <a:extLst>
                <a:ext uri="{FF2B5EF4-FFF2-40B4-BE49-F238E27FC236}">
                  <a16:creationId xmlns:a16="http://schemas.microsoft.com/office/drawing/2014/main" id="{5ACE8278-0B2D-4E73-B8FA-E5DF9EF1CEE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5" name="TextBox 59">
              <a:extLst>
                <a:ext uri="{FF2B5EF4-FFF2-40B4-BE49-F238E27FC236}">
                  <a16:creationId xmlns:a16="http://schemas.microsoft.com/office/drawing/2014/main" id="{19262CB0-85F0-F33F-0360-D6FD3E1C11E9}"/>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46" name="Group 25">
            <a:extLst>
              <a:ext uri="{FF2B5EF4-FFF2-40B4-BE49-F238E27FC236}">
                <a16:creationId xmlns:a16="http://schemas.microsoft.com/office/drawing/2014/main" id="{7BC8B6EC-D5EF-7C3F-A2BF-9E532910F1A2}"/>
              </a:ext>
            </a:extLst>
          </p:cNvPr>
          <p:cNvGrpSpPr/>
          <p:nvPr userDrawn="1"/>
        </p:nvGrpSpPr>
        <p:grpSpPr>
          <a:xfrm>
            <a:off x="1326176" y="2103120"/>
            <a:ext cx="1049262" cy="2111752"/>
            <a:chOff x="-1" y="-899248"/>
            <a:chExt cx="812800" cy="1635848"/>
          </a:xfrm>
        </p:grpSpPr>
        <p:sp>
          <p:nvSpPr>
            <p:cNvPr id="47" name="TextBox 27">
              <a:extLst>
                <a:ext uri="{FF2B5EF4-FFF2-40B4-BE49-F238E27FC236}">
                  <a16:creationId xmlns:a16="http://schemas.microsoft.com/office/drawing/2014/main" id="{E691FC2D-9DEE-4207-53FF-0673F19BBEB7}"/>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91" name="Freeform 26">
              <a:extLst>
                <a:ext uri="{FF2B5EF4-FFF2-40B4-BE49-F238E27FC236}">
                  <a16:creationId xmlns:a16="http://schemas.microsoft.com/office/drawing/2014/main" id="{608360F1-4721-2663-A475-FA6F3F103327}"/>
                </a:ext>
              </a:extLst>
            </p:cNvPr>
            <p:cNvSpPr/>
            <p:nvPr/>
          </p:nvSpPr>
          <p:spPr>
            <a:xfrm>
              <a:off x="-1" y="-899248"/>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6">
                <a:alpha val="0"/>
              </a:schemeClr>
            </a:solidFill>
            <a:ln w="152400" cap="sq">
              <a:solidFill>
                <a:schemeClr val="accent2"/>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spTree>
    <p:extLst>
      <p:ext uri="{BB962C8B-B14F-4D97-AF65-F5344CB8AC3E}">
        <p14:creationId xmlns:p14="http://schemas.microsoft.com/office/powerpoint/2010/main" val="14883328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q - Explore">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cxnSp>
        <p:nvCxnSpPr>
          <p:cNvPr id="2" name="Straight Connector 1">
            <a:extLst>
              <a:ext uri="{FF2B5EF4-FFF2-40B4-BE49-F238E27FC236}">
                <a16:creationId xmlns:a16="http://schemas.microsoft.com/office/drawing/2014/main" id="{938F35B1-51C8-8174-EE64-3E17EC67FA28}"/>
              </a:ext>
            </a:extLst>
          </p:cNvPr>
          <p:cNvCxnSpPr>
            <a:cxnSpLocks/>
          </p:cNvCxnSpPr>
          <p:nvPr userDrawn="1"/>
        </p:nvCxnSpPr>
        <p:spPr>
          <a:xfrm flipV="1">
            <a:off x="10324098" y="3191500"/>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DF236199-B9A6-E1BE-52CF-10FBFCC2DCC3}"/>
              </a:ext>
            </a:extLst>
          </p:cNvPr>
          <p:cNvCxnSpPr>
            <a:cxnSpLocks/>
          </p:cNvCxnSpPr>
          <p:nvPr userDrawn="1"/>
        </p:nvCxnSpPr>
        <p:spPr>
          <a:xfrm flipH="1" flipV="1">
            <a:off x="4032504" y="3209544"/>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82E5582-F5AC-DAEB-5E03-249EBE54C6DC}"/>
              </a:ext>
            </a:extLst>
          </p:cNvPr>
          <p:cNvCxnSpPr>
            <a:cxnSpLocks/>
          </p:cNvCxnSpPr>
          <p:nvPr userDrawn="1"/>
        </p:nvCxnSpPr>
        <p:spPr>
          <a:xfrm flipH="1" flipV="1">
            <a:off x="1853938" y="3218688"/>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AutoShape 5">
            <a:extLst>
              <a:ext uri="{FF2B5EF4-FFF2-40B4-BE49-F238E27FC236}">
                <a16:creationId xmlns:a16="http://schemas.microsoft.com/office/drawing/2014/main" id="{961A988E-1D5B-A936-BAEE-F3BC09ED4608}"/>
              </a:ext>
            </a:extLst>
          </p:cNvPr>
          <p:cNvSpPr/>
          <p:nvPr userDrawn="1"/>
        </p:nvSpPr>
        <p:spPr>
          <a:xfrm>
            <a:off x="-11340" y="4164260"/>
            <a:ext cx="12203340" cy="23122"/>
          </a:xfrm>
          <a:prstGeom prst="line">
            <a:avLst/>
          </a:prstGeom>
          <a:ln w="47625" cap="flat">
            <a:solidFill>
              <a:schemeClr val="tx1"/>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6" name="Group 16">
            <a:extLst>
              <a:ext uri="{FF2B5EF4-FFF2-40B4-BE49-F238E27FC236}">
                <a16:creationId xmlns:a16="http://schemas.microsoft.com/office/drawing/2014/main" id="{BD5B3FA0-ACE5-7C5A-B083-51D508E56A70}"/>
              </a:ext>
            </a:extLst>
          </p:cNvPr>
          <p:cNvGrpSpPr/>
          <p:nvPr userDrawn="1"/>
        </p:nvGrpSpPr>
        <p:grpSpPr>
          <a:xfrm>
            <a:off x="7744968" y="3776472"/>
            <a:ext cx="731096" cy="731096"/>
            <a:chOff x="0" y="0"/>
            <a:chExt cx="812800" cy="812800"/>
          </a:xfrm>
        </p:grpSpPr>
        <p:sp>
          <p:nvSpPr>
            <p:cNvPr id="7" name="Freeform 17">
              <a:extLst>
                <a:ext uri="{FF2B5EF4-FFF2-40B4-BE49-F238E27FC236}">
                  <a16:creationId xmlns:a16="http://schemas.microsoft.com/office/drawing/2014/main" id="{A99ED094-FCF5-E0B4-5E77-2CB493B0335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 name="TextBox 18">
              <a:extLst>
                <a:ext uri="{FF2B5EF4-FFF2-40B4-BE49-F238E27FC236}">
                  <a16:creationId xmlns:a16="http://schemas.microsoft.com/office/drawing/2014/main" id="{98F36F97-0DB6-D498-8285-07065B49E4E2}"/>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9" name="Group 19">
            <a:extLst>
              <a:ext uri="{FF2B5EF4-FFF2-40B4-BE49-F238E27FC236}">
                <a16:creationId xmlns:a16="http://schemas.microsoft.com/office/drawing/2014/main" id="{F8B98738-8DA9-1A1F-AC28-D2B28ED68E08}"/>
              </a:ext>
            </a:extLst>
          </p:cNvPr>
          <p:cNvGrpSpPr/>
          <p:nvPr userDrawn="1"/>
        </p:nvGrpSpPr>
        <p:grpSpPr>
          <a:xfrm>
            <a:off x="9958550" y="3776472"/>
            <a:ext cx="731096" cy="731096"/>
            <a:chOff x="0" y="0"/>
            <a:chExt cx="812800" cy="812800"/>
          </a:xfrm>
        </p:grpSpPr>
        <p:sp>
          <p:nvSpPr>
            <p:cNvPr id="10" name="Freeform 20">
              <a:extLst>
                <a:ext uri="{FF2B5EF4-FFF2-40B4-BE49-F238E27FC236}">
                  <a16:creationId xmlns:a16="http://schemas.microsoft.com/office/drawing/2014/main" id="{86E9C4B1-54E2-C8CD-3FD0-5F52433DE92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2" name="TextBox 21">
              <a:extLst>
                <a:ext uri="{FF2B5EF4-FFF2-40B4-BE49-F238E27FC236}">
                  <a16:creationId xmlns:a16="http://schemas.microsoft.com/office/drawing/2014/main" id="{28C3343E-D1D7-8C37-7CB9-984EBE363CC0}"/>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3" name="Group 28">
            <a:extLst>
              <a:ext uri="{FF2B5EF4-FFF2-40B4-BE49-F238E27FC236}">
                <a16:creationId xmlns:a16="http://schemas.microsoft.com/office/drawing/2014/main" id="{3F4D585D-1311-0658-10CE-AD2F769C3E23}"/>
              </a:ext>
            </a:extLst>
          </p:cNvPr>
          <p:cNvGrpSpPr/>
          <p:nvPr userDrawn="1"/>
        </p:nvGrpSpPr>
        <p:grpSpPr>
          <a:xfrm>
            <a:off x="7581876" y="2093976"/>
            <a:ext cx="1049261" cy="1049261"/>
            <a:chOff x="0" y="28062"/>
            <a:chExt cx="812800" cy="812800"/>
          </a:xfrm>
        </p:grpSpPr>
        <p:sp>
          <p:nvSpPr>
            <p:cNvPr id="14" name="Freeform 29">
              <a:extLst>
                <a:ext uri="{FF2B5EF4-FFF2-40B4-BE49-F238E27FC236}">
                  <a16:creationId xmlns:a16="http://schemas.microsoft.com/office/drawing/2014/main" id="{47AA5E3A-344C-45CE-F219-24B4576339FE}"/>
                </a:ext>
              </a:extLst>
            </p:cNvPr>
            <p:cNvSpPr/>
            <p:nvPr/>
          </p:nvSpPr>
          <p:spPr>
            <a:xfrm>
              <a:off x="0" y="28062"/>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5" name="TextBox 30">
              <a:extLst>
                <a:ext uri="{FF2B5EF4-FFF2-40B4-BE49-F238E27FC236}">
                  <a16:creationId xmlns:a16="http://schemas.microsoft.com/office/drawing/2014/main" id="{59CEA172-2263-093F-ED6C-B011FFFB7217}"/>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16" name="Freeform 38">
            <a:extLst>
              <a:ext uri="{FF2B5EF4-FFF2-40B4-BE49-F238E27FC236}">
                <a16:creationId xmlns:a16="http://schemas.microsoft.com/office/drawing/2014/main" id="{415A9C14-060B-32AE-2962-C5D7F6EC70E5}"/>
              </a:ext>
            </a:extLst>
          </p:cNvPr>
          <p:cNvSpPr/>
          <p:nvPr userDrawn="1"/>
        </p:nvSpPr>
        <p:spPr>
          <a:xfrm>
            <a:off x="3763872" y="2313316"/>
            <a:ext cx="554034" cy="520792"/>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7" name="Freeform 40">
            <a:extLst>
              <a:ext uri="{FF2B5EF4-FFF2-40B4-BE49-F238E27FC236}">
                <a16:creationId xmlns:a16="http://schemas.microsoft.com/office/drawing/2014/main" id="{3763536B-B5A7-782C-C762-5CBB22270DD2}"/>
              </a:ext>
            </a:extLst>
          </p:cNvPr>
          <p:cNvSpPr/>
          <p:nvPr userDrawn="1"/>
        </p:nvSpPr>
        <p:spPr>
          <a:xfrm>
            <a:off x="10027090" y="2279096"/>
            <a:ext cx="590709" cy="589233"/>
          </a:xfrm>
          <a:custGeom>
            <a:avLst/>
            <a:gdLst/>
            <a:ahLst/>
            <a:cxnLst/>
            <a:rect l="l" t="t" r="r" b="b"/>
            <a:pathLst>
              <a:path w="886064" h="883849">
                <a:moveTo>
                  <a:pt x="0" y="0"/>
                </a:moveTo>
                <a:lnTo>
                  <a:pt x="886064" y="0"/>
                </a:lnTo>
                <a:lnTo>
                  <a:pt x="886064" y="883849"/>
                </a:lnTo>
                <a:lnTo>
                  <a:pt x="0" y="8838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18" name="Group 54">
            <a:extLst>
              <a:ext uri="{FF2B5EF4-FFF2-40B4-BE49-F238E27FC236}">
                <a16:creationId xmlns:a16="http://schemas.microsoft.com/office/drawing/2014/main" id="{E5F73938-EB7A-AEB8-D4E2-C91392B06F84}"/>
              </a:ext>
            </a:extLst>
          </p:cNvPr>
          <p:cNvGrpSpPr/>
          <p:nvPr userDrawn="1"/>
        </p:nvGrpSpPr>
        <p:grpSpPr>
          <a:xfrm>
            <a:off x="9235440" y="1670850"/>
            <a:ext cx="1600200" cy="1481531"/>
            <a:chOff x="76200" y="38100"/>
            <a:chExt cx="1280224" cy="1147654"/>
          </a:xfrm>
        </p:grpSpPr>
        <p:sp>
          <p:nvSpPr>
            <p:cNvPr id="19" name="Freeform 55">
              <a:extLst>
                <a:ext uri="{FF2B5EF4-FFF2-40B4-BE49-F238E27FC236}">
                  <a16:creationId xmlns:a16="http://schemas.microsoft.com/office/drawing/2014/main" id="{92C9C93B-2389-4C81-41B9-9EB816D03197}"/>
                </a:ext>
              </a:extLst>
            </p:cNvPr>
            <p:cNvSpPr/>
            <p:nvPr/>
          </p:nvSpPr>
          <p:spPr>
            <a:xfrm>
              <a:off x="543624" y="372954"/>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0" name="TextBox 56">
              <a:extLst>
                <a:ext uri="{FF2B5EF4-FFF2-40B4-BE49-F238E27FC236}">
                  <a16:creationId xmlns:a16="http://schemas.microsoft.com/office/drawing/2014/main" id="{F6CC07F9-919B-A116-E69E-872C16ACFE9D}"/>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pic>
        <p:nvPicPr>
          <p:cNvPr id="21" name="Graphic 20" descr="Open book outline">
            <a:extLst>
              <a:ext uri="{FF2B5EF4-FFF2-40B4-BE49-F238E27FC236}">
                <a16:creationId xmlns:a16="http://schemas.microsoft.com/office/drawing/2014/main" id="{C793B744-D746-9857-FBEC-846295718DEE}"/>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729855" y="2252796"/>
            <a:ext cx="736447" cy="734153"/>
          </a:xfrm>
          <a:prstGeom prst="rect">
            <a:avLst/>
          </a:prstGeom>
        </p:spPr>
      </p:pic>
      <p:cxnSp>
        <p:nvCxnSpPr>
          <p:cNvPr id="22" name="Straight Connector 21">
            <a:extLst>
              <a:ext uri="{FF2B5EF4-FFF2-40B4-BE49-F238E27FC236}">
                <a16:creationId xmlns:a16="http://schemas.microsoft.com/office/drawing/2014/main" id="{CE6D252E-B768-E2AF-EB8F-0E3BC684D010}"/>
              </a:ext>
            </a:extLst>
          </p:cNvPr>
          <p:cNvCxnSpPr>
            <a:cxnSpLocks/>
          </p:cNvCxnSpPr>
          <p:nvPr userDrawn="1"/>
        </p:nvCxnSpPr>
        <p:spPr>
          <a:xfrm flipV="1">
            <a:off x="5960568" y="2993193"/>
            <a:ext cx="0" cy="81917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DA9EDE5-A070-DD79-8DE3-7D3B3F64FD62}"/>
              </a:ext>
            </a:extLst>
          </p:cNvPr>
          <p:cNvCxnSpPr>
            <a:cxnSpLocks/>
          </p:cNvCxnSpPr>
          <p:nvPr userDrawn="1"/>
        </p:nvCxnSpPr>
        <p:spPr>
          <a:xfrm flipV="1">
            <a:off x="8092440" y="3209544"/>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Freeform 37">
            <a:extLst>
              <a:ext uri="{FF2B5EF4-FFF2-40B4-BE49-F238E27FC236}">
                <a16:creationId xmlns:a16="http://schemas.microsoft.com/office/drawing/2014/main" id="{3C1E79E9-FC8D-B325-529D-F026F9D57ED0}"/>
              </a:ext>
            </a:extLst>
          </p:cNvPr>
          <p:cNvSpPr>
            <a:spLocks noChangeAspect="1"/>
          </p:cNvSpPr>
          <p:nvPr userDrawn="1"/>
        </p:nvSpPr>
        <p:spPr>
          <a:xfrm>
            <a:off x="1537409" y="2314248"/>
            <a:ext cx="640080" cy="615640"/>
          </a:xfrm>
          <a:custGeom>
            <a:avLst/>
            <a:gdLst/>
            <a:ahLst/>
            <a:cxnLst/>
            <a:rect l="l" t="t" r="r" b="b"/>
            <a:pathLst>
              <a:path w="834155" h="804960">
                <a:moveTo>
                  <a:pt x="0" y="0"/>
                </a:moveTo>
                <a:lnTo>
                  <a:pt x="834156" y="0"/>
                </a:lnTo>
                <a:lnTo>
                  <a:pt x="834156" y="804960"/>
                </a:lnTo>
                <a:lnTo>
                  <a:pt x="0" y="80496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5" name="TextBox 44">
            <a:extLst>
              <a:ext uri="{FF2B5EF4-FFF2-40B4-BE49-F238E27FC236}">
                <a16:creationId xmlns:a16="http://schemas.microsoft.com/office/drawing/2014/main" id="{DD4C2A5D-9908-C437-BFA7-2D13CE0AF2E7}"/>
              </a:ext>
            </a:extLst>
          </p:cNvPr>
          <p:cNvSpPr txBox="1"/>
          <p:nvPr userDrawn="1"/>
        </p:nvSpPr>
        <p:spPr>
          <a:xfrm>
            <a:off x="4846320" y="4937760"/>
            <a:ext cx="2228917" cy="34163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3600" b="1">
                <a:latin typeface="Lexend Light Light"/>
              </a:rPr>
              <a:t>Explore</a:t>
            </a:r>
          </a:p>
        </p:txBody>
      </p:sp>
      <p:grpSp>
        <p:nvGrpSpPr>
          <p:cNvPr id="26" name="Group 57">
            <a:extLst>
              <a:ext uri="{FF2B5EF4-FFF2-40B4-BE49-F238E27FC236}">
                <a16:creationId xmlns:a16="http://schemas.microsoft.com/office/drawing/2014/main" id="{BD03AEBE-78DC-6D96-14B2-DBB0798C3B02}"/>
              </a:ext>
            </a:extLst>
          </p:cNvPr>
          <p:cNvGrpSpPr/>
          <p:nvPr userDrawn="1"/>
        </p:nvGrpSpPr>
        <p:grpSpPr>
          <a:xfrm>
            <a:off x="1484285" y="3776472"/>
            <a:ext cx="731096" cy="731096"/>
            <a:chOff x="0" y="0"/>
            <a:chExt cx="812800" cy="812800"/>
          </a:xfrm>
        </p:grpSpPr>
        <p:sp>
          <p:nvSpPr>
            <p:cNvPr id="27" name="Freeform 58">
              <a:extLst>
                <a:ext uri="{FF2B5EF4-FFF2-40B4-BE49-F238E27FC236}">
                  <a16:creationId xmlns:a16="http://schemas.microsoft.com/office/drawing/2014/main" id="{478D3EE2-AF8F-7517-E00E-FAE256373C3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8" name="TextBox 59">
              <a:extLst>
                <a:ext uri="{FF2B5EF4-FFF2-40B4-BE49-F238E27FC236}">
                  <a16:creationId xmlns:a16="http://schemas.microsoft.com/office/drawing/2014/main" id="{F6AD580C-5333-1AE9-1DE0-8B8620A3D22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29" name="Group 25">
            <a:extLst>
              <a:ext uri="{FF2B5EF4-FFF2-40B4-BE49-F238E27FC236}">
                <a16:creationId xmlns:a16="http://schemas.microsoft.com/office/drawing/2014/main" id="{D83F44BE-6402-109B-5C26-D1A27A03654B}"/>
              </a:ext>
            </a:extLst>
          </p:cNvPr>
          <p:cNvGrpSpPr/>
          <p:nvPr userDrawn="1"/>
        </p:nvGrpSpPr>
        <p:grpSpPr>
          <a:xfrm>
            <a:off x="1326176" y="2103120"/>
            <a:ext cx="1049262" cy="2111752"/>
            <a:chOff x="-1" y="-899248"/>
            <a:chExt cx="812800" cy="1635848"/>
          </a:xfrm>
        </p:grpSpPr>
        <p:sp>
          <p:nvSpPr>
            <p:cNvPr id="30" name="TextBox 27">
              <a:extLst>
                <a:ext uri="{FF2B5EF4-FFF2-40B4-BE49-F238E27FC236}">
                  <a16:creationId xmlns:a16="http://schemas.microsoft.com/office/drawing/2014/main" id="{743CD67E-D80A-6BCD-4C96-87FBD7F87C21}"/>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31" name="Freeform 26">
              <a:extLst>
                <a:ext uri="{FF2B5EF4-FFF2-40B4-BE49-F238E27FC236}">
                  <a16:creationId xmlns:a16="http://schemas.microsoft.com/office/drawing/2014/main" id="{B95D5B67-CC74-FE59-3CA0-195E38E9A22D}"/>
                </a:ext>
              </a:extLst>
            </p:cNvPr>
            <p:cNvSpPr/>
            <p:nvPr/>
          </p:nvSpPr>
          <p:spPr>
            <a:xfrm>
              <a:off x="-1" y="-899248"/>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6">
                <a:alpha val="0"/>
              </a:schemeClr>
            </a:solidFill>
            <a:ln w="152400" cap="sq">
              <a:solidFill>
                <a:schemeClr val="accent2"/>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32" name="Group 57">
            <a:extLst>
              <a:ext uri="{FF2B5EF4-FFF2-40B4-BE49-F238E27FC236}">
                <a16:creationId xmlns:a16="http://schemas.microsoft.com/office/drawing/2014/main" id="{D06D831B-54E0-E356-C3D4-4615835CEC11}"/>
              </a:ext>
            </a:extLst>
          </p:cNvPr>
          <p:cNvGrpSpPr/>
          <p:nvPr userDrawn="1"/>
        </p:nvGrpSpPr>
        <p:grpSpPr>
          <a:xfrm>
            <a:off x="3666744" y="3776472"/>
            <a:ext cx="731096" cy="731096"/>
            <a:chOff x="0" y="0"/>
            <a:chExt cx="812800" cy="812800"/>
          </a:xfrm>
        </p:grpSpPr>
        <p:sp>
          <p:nvSpPr>
            <p:cNvPr id="33" name="Freeform 58">
              <a:extLst>
                <a:ext uri="{FF2B5EF4-FFF2-40B4-BE49-F238E27FC236}">
                  <a16:creationId xmlns:a16="http://schemas.microsoft.com/office/drawing/2014/main" id="{EB917434-95CD-3703-86F4-23505F3B144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4" name="TextBox 59">
              <a:extLst>
                <a:ext uri="{FF2B5EF4-FFF2-40B4-BE49-F238E27FC236}">
                  <a16:creationId xmlns:a16="http://schemas.microsoft.com/office/drawing/2014/main" id="{0610D2AC-32FB-6A63-2A4E-B1D006D2BB26}"/>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35" name="Group 25">
            <a:extLst>
              <a:ext uri="{FF2B5EF4-FFF2-40B4-BE49-F238E27FC236}">
                <a16:creationId xmlns:a16="http://schemas.microsoft.com/office/drawing/2014/main" id="{841F577B-D6F8-AF75-4F79-D40541DDD0EF}"/>
              </a:ext>
            </a:extLst>
          </p:cNvPr>
          <p:cNvGrpSpPr/>
          <p:nvPr userDrawn="1"/>
        </p:nvGrpSpPr>
        <p:grpSpPr>
          <a:xfrm>
            <a:off x="3520440" y="2103120"/>
            <a:ext cx="1049262" cy="2049993"/>
            <a:chOff x="33348" y="-851407"/>
            <a:chExt cx="812800" cy="1588007"/>
          </a:xfrm>
        </p:grpSpPr>
        <p:sp>
          <p:nvSpPr>
            <p:cNvPr id="36" name="TextBox 27">
              <a:extLst>
                <a:ext uri="{FF2B5EF4-FFF2-40B4-BE49-F238E27FC236}">
                  <a16:creationId xmlns:a16="http://schemas.microsoft.com/office/drawing/2014/main" id="{BCBAB8AA-1F2E-EF5B-B392-72FDA4238D4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37" name="Freeform 26">
              <a:extLst>
                <a:ext uri="{FF2B5EF4-FFF2-40B4-BE49-F238E27FC236}">
                  <a16:creationId xmlns:a16="http://schemas.microsoft.com/office/drawing/2014/main" id="{96E5EA9D-AA4E-6980-C116-93CFEA371BAE}"/>
                </a:ext>
              </a:extLst>
            </p:cNvPr>
            <p:cNvSpPr/>
            <p:nvPr/>
          </p:nvSpPr>
          <p:spPr>
            <a:xfrm>
              <a:off x="33348" y="-85140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38" name="Group 7">
            <a:extLst>
              <a:ext uri="{FF2B5EF4-FFF2-40B4-BE49-F238E27FC236}">
                <a16:creationId xmlns:a16="http://schemas.microsoft.com/office/drawing/2014/main" id="{98239786-4627-C20F-E3D2-DB50A5FDAD6B}"/>
              </a:ext>
            </a:extLst>
          </p:cNvPr>
          <p:cNvGrpSpPr/>
          <p:nvPr userDrawn="1"/>
        </p:nvGrpSpPr>
        <p:grpSpPr>
          <a:xfrm>
            <a:off x="5364442" y="3549400"/>
            <a:ext cx="1188720" cy="1186193"/>
            <a:chOff x="0" y="0"/>
            <a:chExt cx="812800" cy="812800"/>
          </a:xfrm>
        </p:grpSpPr>
        <p:sp>
          <p:nvSpPr>
            <p:cNvPr id="39" name="Freeform 8">
              <a:extLst>
                <a:ext uri="{FF2B5EF4-FFF2-40B4-BE49-F238E27FC236}">
                  <a16:creationId xmlns:a16="http://schemas.microsoft.com/office/drawing/2014/main" id="{A8D7BE72-D562-4040-73DE-8752BA96E5D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0" name="TextBox 9">
              <a:extLst>
                <a:ext uri="{FF2B5EF4-FFF2-40B4-BE49-F238E27FC236}">
                  <a16:creationId xmlns:a16="http://schemas.microsoft.com/office/drawing/2014/main" id="{798517E5-6F4A-C161-20E2-B33681778477}"/>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lang="en-US" sz="800">
                <a:ea typeface="Calibri"/>
                <a:cs typeface="Calibri"/>
              </a:endParaRPr>
            </a:p>
          </p:txBody>
        </p:sp>
      </p:grpSp>
      <p:grpSp>
        <p:nvGrpSpPr>
          <p:cNvPr id="41" name="Group 22">
            <a:extLst>
              <a:ext uri="{FF2B5EF4-FFF2-40B4-BE49-F238E27FC236}">
                <a16:creationId xmlns:a16="http://schemas.microsoft.com/office/drawing/2014/main" id="{88443C0F-0C8E-79D0-513D-6768C0AB28DC}"/>
              </a:ext>
            </a:extLst>
          </p:cNvPr>
          <p:cNvGrpSpPr>
            <a:grpSpLocks noChangeAspect="1"/>
          </p:cNvGrpSpPr>
          <p:nvPr userDrawn="1"/>
        </p:nvGrpSpPr>
        <p:grpSpPr>
          <a:xfrm>
            <a:off x="5047465" y="1316736"/>
            <a:ext cx="1819920" cy="2523799"/>
            <a:chOff x="76200" y="-532550"/>
            <a:chExt cx="898726" cy="1269150"/>
          </a:xfrm>
        </p:grpSpPr>
        <p:sp>
          <p:nvSpPr>
            <p:cNvPr id="42" name="Freeform 23">
              <a:extLst>
                <a:ext uri="{FF2B5EF4-FFF2-40B4-BE49-F238E27FC236}">
                  <a16:creationId xmlns:a16="http://schemas.microsoft.com/office/drawing/2014/main" id="{DB395775-A392-052A-2704-886FECE2A39F}"/>
                </a:ext>
              </a:extLst>
            </p:cNvPr>
            <p:cNvSpPr/>
            <p:nvPr/>
          </p:nvSpPr>
          <p:spPr>
            <a:xfrm>
              <a:off x="162126" y="-53255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3" name="TextBox 24">
              <a:extLst>
                <a:ext uri="{FF2B5EF4-FFF2-40B4-BE49-F238E27FC236}">
                  <a16:creationId xmlns:a16="http://schemas.microsoft.com/office/drawing/2014/main" id="{576D65AD-61B6-61F6-1E4A-9009C8ED5E3D}"/>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44" name="Freeform 39">
            <a:extLst>
              <a:ext uri="{FF2B5EF4-FFF2-40B4-BE49-F238E27FC236}">
                <a16:creationId xmlns:a16="http://schemas.microsoft.com/office/drawing/2014/main" id="{93B3BF31-464B-5B2C-6441-DB0491861D7B}"/>
              </a:ext>
            </a:extLst>
          </p:cNvPr>
          <p:cNvSpPr>
            <a:spLocks noChangeAspect="1"/>
          </p:cNvSpPr>
          <p:nvPr userDrawn="1"/>
        </p:nvSpPr>
        <p:spPr>
          <a:xfrm>
            <a:off x="5584662" y="1608317"/>
            <a:ext cx="934278" cy="937795"/>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5" name="Text Placeholder 47">
            <a:extLst>
              <a:ext uri="{FF2B5EF4-FFF2-40B4-BE49-F238E27FC236}">
                <a16:creationId xmlns:a16="http://schemas.microsoft.com/office/drawing/2014/main" id="{32ADD38F-46CB-2374-B6C3-4FA492762FCF}"/>
              </a:ext>
            </a:extLst>
          </p:cNvPr>
          <p:cNvSpPr>
            <a:spLocks noGrp="1"/>
          </p:cNvSpPr>
          <p:nvPr>
            <p:ph type="body" sz="quarter" idx="10"/>
          </p:nvPr>
        </p:nvSpPr>
        <p:spPr>
          <a:xfrm>
            <a:off x="4515284" y="5376140"/>
            <a:ext cx="2877984" cy="964081"/>
          </a:xfrm>
        </p:spPr>
        <p:txBody>
          <a:bodyPr>
            <a:norm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Tree>
    <p:extLst>
      <p:ext uri="{BB962C8B-B14F-4D97-AF65-F5344CB8AC3E}">
        <p14:creationId xmlns:p14="http://schemas.microsoft.com/office/powerpoint/2010/main" val="25944825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q - Assess">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cxnSp>
        <p:nvCxnSpPr>
          <p:cNvPr id="2" name="Straight Connector 1">
            <a:extLst>
              <a:ext uri="{FF2B5EF4-FFF2-40B4-BE49-F238E27FC236}">
                <a16:creationId xmlns:a16="http://schemas.microsoft.com/office/drawing/2014/main" id="{F5BF5D58-7ECB-93DD-997A-8D447FA4A1EA}"/>
              </a:ext>
            </a:extLst>
          </p:cNvPr>
          <p:cNvCxnSpPr>
            <a:cxnSpLocks/>
          </p:cNvCxnSpPr>
          <p:nvPr userDrawn="1"/>
        </p:nvCxnSpPr>
        <p:spPr>
          <a:xfrm flipV="1">
            <a:off x="5943600" y="3218688"/>
            <a:ext cx="0" cy="6807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2E038D1D-01A4-EB02-1F98-75BD7C11B859}"/>
              </a:ext>
            </a:extLst>
          </p:cNvPr>
          <p:cNvCxnSpPr>
            <a:cxnSpLocks/>
          </p:cNvCxnSpPr>
          <p:nvPr userDrawn="1"/>
        </p:nvCxnSpPr>
        <p:spPr>
          <a:xfrm flipV="1">
            <a:off x="10324098" y="3191500"/>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AEBC6C5-CC68-3DBA-0A40-1399E5F0596B}"/>
              </a:ext>
            </a:extLst>
          </p:cNvPr>
          <p:cNvCxnSpPr>
            <a:cxnSpLocks/>
          </p:cNvCxnSpPr>
          <p:nvPr userDrawn="1"/>
        </p:nvCxnSpPr>
        <p:spPr>
          <a:xfrm flipH="1" flipV="1">
            <a:off x="4032504" y="3209544"/>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88F600E-EC43-3FE5-A30E-895357FBD1CF}"/>
              </a:ext>
            </a:extLst>
          </p:cNvPr>
          <p:cNvCxnSpPr>
            <a:cxnSpLocks/>
          </p:cNvCxnSpPr>
          <p:nvPr userDrawn="1"/>
        </p:nvCxnSpPr>
        <p:spPr>
          <a:xfrm flipH="1" flipV="1">
            <a:off x="1853938" y="3218688"/>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AutoShape 5">
            <a:extLst>
              <a:ext uri="{FF2B5EF4-FFF2-40B4-BE49-F238E27FC236}">
                <a16:creationId xmlns:a16="http://schemas.microsoft.com/office/drawing/2014/main" id="{F5E99DC7-ECA7-538E-4117-109B4834B180}"/>
              </a:ext>
            </a:extLst>
          </p:cNvPr>
          <p:cNvSpPr/>
          <p:nvPr userDrawn="1"/>
        </p:nvSpPr>
        <p:spPr>
          <a:xfrm flipV="1">
            <a:off x="-11340" y="4159880"/>
            <a:ext cx="12312878" cy="4381"/>
          </a:xfrm>
          <a:prstGeom prst="line">
            <a:avLst/>
          </a:prstGeom>
          <a:ln w="47625" cap="flat">
            <a:solidFill>
              <a:schemeClr val="tx1"/>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7" name="Group 16">
            <a:extLst>
              <a:ext uri="{FF2B5EF4-FFF2-40B4-BE49-F238E27FC236}">
                <a16:creationId xmlns:a16="http://schemas.microsoft.com/office/drawing/2014/main" id="{A8C42CEB-BCDD-E50D-00DB-E268BBEBB3B0}"/>
              </a:ext>
            </a:extLst>
          </p:cNvPr>
          <p:cNvGrpSpPr/>
          <p:nvPr userDrawn="1"/>
        </p:nvGrpSpPr>
        <p:grpSpPr>
          <a:xfrm>
            <a:off x="5593254" y="3776472"/>
            <a:ext cx="731096" cy="731096"/>
            <a:chOff x="0" y="0"/>
            <a:chExt cx="812800" cy="812800"/>
          </a:xfrm>
        </p:grpSpPr>
        <p:sp>
          <p:nvSpPr>
            <p:cNvPr id="8" name="Freeform 17">
              <a:extLst>
                <a:ext uri="{FF2B5EF4-FFF2-40B4-BE49-F238E27FC236}">
                  <a16:creationId xmlns:a16="http://schemas.microsoft.com/office/drawing/2014/main" id="{A143990C-E57F-779C-7CE2-DE19A1B01EA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 name="TextBox 18">
              <a:extLst>
                <a:ext uri="{FF2B5EF4-FFF2-40B4-BE49-F238E27FC236}">
                  <a16:creationId xmlns:a16="http://schemas.microsoft.com/office/drawing/2014/main" id="{1D37EEC2-9822-CA72-4280-8549CC87C50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0" name="Group 19">
            <a:extLst>
              <a:ext uri="{FF2B5EF4-FFF2-40B4-BE49-F238E27FC236}">
                <a16:creationId xmlns:a16="http://schemas.microsoft.com/office/drawing/2014/main" id="{643A0F22-77A3-0D18-D280-CC94FD14C898}"/>
              </a:ext>
            </a:extLst>
          </p:cNvPr>
          <p:cNvGrpSpPr/>
          <p:nvPr userDrawn="1"/>
        </p:nvGrpSpPr>
        <p:grpSpPr>
          <a:xfrm>
            <a:off x="9958550" y="3776472"/>
            <a:ext cx="731096" cy="731096"/>
            <a:chOff x="0" y="0"/>
            <a:chExt cx="812800" cy="812800"/>
          </a:xfrm>
        </p:grpSpPr>
        <p:sp>
          <p:nvSpPr>
            <p:cNvPr id="12" name="Freeform 20">
              <a:extLst>
                <a:ext uri="{FF2B5EF4-FFF2-40B4-BE49-F238E27FC236}">
                  <a16:creationId xmlns:a16="http://schemas.microsoft.com/office/drawing/2014/main" id="{53C648A5-010A-8FB9-EBF1-95B2694AA50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3" name="TextBox 21">
              <a:extLst>
                <a:ext uri="{FF2B5EF4-FFF2-40B4-BE49-F238E27FC236}">
                  <a16:creationId xmlns:a16="http://schemas.microsoft.com/office/drawing/2014/main" id="{C4D8039E-585A-E581-635F-1EEDA352840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sp>
        <p:nvSpPr>
          <p:cNvPr id="14" name="Freeform 38">
            <a:extLst>
              <a:ext uri="{FF2B5EF4-FFF2-40B4-BE49-F238E27FC236}">
                <a16:creationId xmlns:a16="http://schemas.microsoft.com/office/drawing/2014/main" id="{8CF619B2-AE33-E354-4180-90E7308A270B}"/>
              </a:ext>
            </a:extLst>
          </p:cNvPr>
          <p:cNvSpPr/>
          <p:nvPr userDrawn="1"/>
        </p:nvSpPr>
        <p:spPr>
          <a:xfrm>
            <a:off x="3763872" y="2313316"/>
            <a:ext cx="554034" cy="520792"/>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5" name="Freeform 40">
            <a:extLst>
              <a:ext uri="{FF2B5EF4-FFF2-40B4-BE49-F238E27FC236}">
                <a16:creationId xmlns:a16="http://schemas.microsoft.com/office/drawing/2014/main" id="{E08EE26A-0395-4914-7AF0-D30BAF6F8AFD}"/>
              </a:ext>
            </a:extLst>
          </p:cNvPr>
          <p:cNvSpPr/>
          <p:nvPr userDrawn="1"/>
        </p:nvSpPr>
        <p:spPr>
          <a:xfrm>
            <a:off x="10027090" y="2279096"/>
            <a:ext cx="590709" cy="589233"/>
          </a:xfrm>
          <a:custGeom>
            <a:avLst/>
            <a:gdLst/>
            <a:ahLst/>
            <a:cxnLst/>
            <a:rect l="l" t="t" r="r" b="b"/>
            <a:pathLst>
              <a:path w="886064" h="883849">
                <a:moveTo>
                  <a:pt x="0" y="0"/>
                </a:moveTo>
                <a:lnTo>
                  <a:pt x="886064" y="0"/>
                </a:lnTo>
                <a:lnTo>
                  <a:pt x="886064" y="883849"/>
                </a:lnTo>
                <a:lnTo>
                  <a:pt x="0" y="8838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16" name="Group 54">
            <a:extLst>
              <a:ext uri="{FF2B5EF4-FFF2-40B4-BE49-F238E27FC236}">
                <a16:creationId xmlns:a16="http://schemas.microsoft.com/office/drawing/2014/main" id="{382EDE89-2C79-0E8F-7750-829C2EE49CB8}"/>
              </a:ext>
            </a:extLst>
          </p:cNvPr>
          <p:cNvGrpSpPr/>
          <p:nvPr userDrawn="1"/>
        </p:nvGrpSpPr>
        <p:grpSpPr>
          <a:xfrm>
            <a:off x="9235440" y="1670850"/>
            <a:ext cx="1600200" cy="1481531"/>
            <a:chOff x="76200" y="38100"/>
            <a:chExt cx="1280224" cy="1147654"/>
          </a:xfrm>
        </p:grpSpPr>
        <p:sp>
          <p:nvSpPr>
            <p:cNvPr id="17" name="Freeform 55">
              <a:extLst>
                <a:ext uri="{FF2B5EF4-FFF2-40B4-BE49-F238E27FC236}">
                  <a16:creationId xmlns:a16="http://schemas.microsoft.com/office/drawing/2014/main" id="{398A6590-3C92-E078-37C0-E616868EC4DA}"/>
                </a:ext>
              </a:extLst>
            </p:cNvPr>
            <p:cNvSpPr/>
            <p:nvPr/>
          </p:nvSpPr>
          <p:spPr>
            <a:xfrm>
              <a:off x="543624" y="372954"/>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8" name="TextBox 56">
              <a:extLst>
                <a:ext uri="{FF2B5EF4-FFF2-40B4-BE49-F238E27FC236}">
                  <a16:creationId xmlns:a16="http://schemas.microsoft.com/office/drawing/2014/main" id="{45B0AE78-F01D-0B61-95CD-90ED7E41F72B}"/>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cxnSp>
        <p:nvCxnSpPr>
          <p:cNvPr id="19" name="Straight Connector 18">
            <a:extLst>
              <a:ext uri="{FF2B5EF4-FFF2-40B4-BE49-F238E27FC236}">
                <a16:creationId xmlns:a16="http://schemas.microsoft.com/office/drawing/2014/main" id="{86817AB8-A552-7929-EF0E-3E445C02817D}"/>
              </a:ext>
            </a:extLst>
          </p:cNvPr>
          <p:cNvCxnSpPr>
            <a:cxnSpLocks/>
          </p:cNvCxnSpPr>
          <p:nvPr userDrawn="1"/>
        </p:nvCxnSpPr>
        <p:spPr>
          <a:xfrm flipV="1">
            <a:off x="8141479" y="2929888"/>
            <a:ext cx="0" cy="8644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Freeform 37">
            <a:extLst>
              <a:ext uri="{FF2B5EF4-FFF2-40B4-BE49-F238E27FC236}">
                <a16:creationId xmlns:a16="http://schemas.microsoft.com/office/drawing/2014/main" id="{671AF3FE-CC5D-1EA1-6B0E-3CE8F716AC98}"/>
              </a:ext>
            </a:extLst>
          </p:cNvPr>
          <p:cNvSpPr>
            <a:spLocks noChangeAspect="1"/>
          </p:cNvSpPr>
          <p:nvPr userDrawn="1"/>
        </p:nvSpPr>
        <p:spPr>
          <a:xfrm>
            <a:off x="1537409" y="2314248"/>
            <a:ext cx="640080" cy="615640"/>
          </a:xfrm>
          <a:custGeom>
            <a:avLst/>
            <a:gdLst/>
            <a:ahLst/>
            <a:cxnLst/>
            <a:rect l="l" t="t" r="r" b="b"/>
            <a:pathLst>
              <a:path w="834155" h="804960">
                <a:moveTo>
                  <a:pt x="0" y="0"/>
                </a:moveTo>
                <a:lnTo>
                  <a:pt x="834156" y="0"/>
                </a:lnTo>
                <a:lnTo>
                  <a:pt x="834156" y="804960"/>
                </a:lnTo>
                <a:lnTo>
                  <a:pt x="0" y="80496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1" name="TextBox 44">
            <a:extLst>
              <a:ext uri="{FF2B5EF4-FFF2-40B4-BE49-F238E27FC236}">
                <a16:creationId xmlns:a16="http://schemas.microsoft.com/office/drawing/2014/main" id="{7D756C17-111A-9B06-52B0-4B3C74DAB8D7}"/>
              </a:ext>
            </a:extLst>
          </p:cNvPr>
          <p:cNvSpPr txBox="1"/>
          <p:nvPr userDrawn="1"/>
        </p:nvSpPr>
        <p:spPr>
          <a:xfrm>
            <a:off x="7027013" y="4937760"/>
            <a:ext cx="2228917" cy="34163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3600" b="1">
                <a:latin typeface="Lexend Light Light"/>
              </a:rPr>
              <a:t>Assess</a:t>
            </a:r>
          </a:p>
        </p:txBody>
      </p:sp>
      <p:grpSp>
        <p:nvGrpSpPr>
          <p:cNvPr id="22" name="Group 57">
            <a:extLst>
              <a:ext uri="{FF2B5EF4-FFF2-40B4-BE49-F238E27FC236}">
                <a16:creationId xmlns:a16="http://schemas.microsoft.com/office/drawing/2014/main" id="{8DBC7A09-FDAF-5FEE-E919-E8137821636B}"/>
              </a:ext>
            </a:extLst>
          </p:cNvPr>
          <p:cNvGrpSpPr/>
          <p:nvPr userDrawn="1"/>
        </p:nvGrpSpPr>
        <p:grpSpPr>
          <a:xfrm>
            <a:off x="1484285" y="3776472"/>
            <a:ext cx="731096" cy="731096"/>
            <a:chOff x="0" y="0"/>
            <a:chExt cx="812800" cy="812800"/>
          </a:xfrm>
        </p:grpSpPr>
        <p:sp>
          <p:nvSpPr>
            <p:cNvPr id="23" name="Freeform 58">
              <a:extLst>
                <a:ext uri="{FF2B5EF4-FFF2-40B4-BE49-F238E27FC236}">
                  <a16:creationId xmlns:a16="http://schemas.microsoft.com/office/drawing/2014/main" id="{54372BB3-7B38-AF01-5382-C2BEA99208D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4" name="TextBox 59">
              <a:extLst>
                <a:ext uri="{FF2B5EF4-FFF2-40B4-BE49-F238E27FC236}">
                  <a16:creationId xmlns:a16="http://schemas.microsoft.com/office/drawing/2014/main" id="{954406EB-AF62-2663-835F-DAE0F3AA6066}"/>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25" name="Group 25">
            <a:extLst>
              <a:ext uri="{FF2B5EF4-FFF2-40B4-BE49-F238E27FC236}">
                <a16:creationId xmlns:a16="http://schemas.microsoft.com/office/drawing/2014/main" id="{BBC5CFAE-6359-91E3-D779-B3DC2CD57F5F}"/>
              </a:ext>
            </a:extLst>
          </p:cNvPr>
          <p:cNvGrpSpPr/>
          <p:nvPr userDrawn="1"/>
        </p:nvGrpSpPr>
        <p:grpSpPr>
          <a:xfrm>
            <a:off x="1326176" y="2103120"/>
            <a:ext cx="1049262" cy="2111752"/>
            <a:chOff x="-1" y="-899248"/>
            <a:chExt cx="812800" cy="1635848"/>
          </a:xfrm>
        </p:grpSpPr>
        <p:sp>
          <p:nvSpPr>
            <p:cNvPr id="26" name="TextBox 27">
              <a:extLst>
                <a:ext uri="{FF2B5EF4-FFF2-40B4-BE49-F238E27FC236}">
                  <a16:creationId xmlns:a16="http://schemas.microsoft.com/office/drawing/2014/main" id="{01BAF447-2DCE-BA20-DA0D-41F38C44CB51}"/>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27" name="Freeform 26">
              <a:extLst>
                <a:ext uri="{FF2B5EF4-FFF2-40B4-BE49-F238E27FC236}">
                  <a16:creationId xmlns:a16="http://schemas.microsoft.com/office/drawing/2014/main" id="{FA13FEC9-FAFC-523D-23BA-D53CB6E5D402}"/>
                </a:ext>
              </a:extLst>
            </p:cNvPr>
            <p:cNvSpPr/>
            <p:nvPr/>
          </p:nvSpPr>
          <p:spPr>
            <a:xfrm>
              <a:off x="-1" y="-899248"/>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6">
                <a:alpha val="0"/>
              </a:schemeClr>
            </a:solidFill>
            <a:ln w="152400" cap="sq">
              <a:solidFill>
                <a:schemeClr val="accent2"/>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28" name="Group 57">
            <a:extLst>
              <a:ext uri="{FF2B5EF4-FFF2-40B4-BE49-F238E27FC236}">
                <a16:creationId xmlns:a16="http://schemas.microsoft.com/office/drawing/2014/main" id="{D25E6B0D-16AA-544C-32B4-92BFA813C469}"/>
              </a:ext>
            </a:extLst>
          </p:cNvPr>
          <p:cNvGrpSpPr/>
          <p:nvPr userDrawn="1"/>
        </p:nvGrpSpPr>
        <p:grpSpPr>
          <a:xfrm>
            <a:off x="3666744" y="3776472"/>
            <a:ext cx="731096" cy="731096"/>
            <a:chOff x="0" y="0"/>
            <a:chExt cx="812800" cy="812800"/>
          </a:xfrm>
        </p:grpSpPr>
        <p:sp>
          <p:nvSpPr>
            <p:cNvPr id="29" name="Freeform 58">
              <a:extLst>
                <a:ext uri="{FF2B5EF4-FFF2-40B4-BE49-F238E27FC236}">
                  <a16:creationId xmlns:a16="http://schemas.microsoft.com/office/drawing/2014/main" id="{E997E504-6215-A2D2-219E-62F39592EA9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0" name="TextBox 59">
              <a:extLst>
                <a:ext uri="{FF2B5EF4-FFF2-40B4-BE49-F238E27FC236}">
                  <a16:creationId xmlns:a16="http://schemas.microsoft.com/office/drawing/2014/main" id="{E663921A-09DC-DAC7-2EAE-0C77AB31D847}"/>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31" name="Group 25">
            <a:extLst>
              <a:ext uri="{FF2B5EF4-FFF2-40B4-BE49-F238E27FC236}">
                <a16:creationId xmlns:a16="http://schemas.microsoft.com/office/drawing/2014/main" id="{2758CDA8-B9F1-7D2C-E3E6-50F7E92235DD}"/>
              </a:ext>
            </a:extLst>
          </p:cNvPr>
          <p:cNvGrpSpPr/>
          <p:nvPr userDrawn="1"/>
        </p:nvGrpSpPr>
        <p:grpSpPr>
          <a:xfrm>
            <a:off x="3520440" y="2103120"/>
            <a:ext cx="1049262" cy="2049993"/>
            <a:chOff x="33348" y="-851407"/>
            <a:chExt cx="812800" cy="1588007"/>
          </a:xfrm>
        </p:grpSpPr>
        <p:sp>
          <p:nvSpPr>
            <p:cNvPr id="32" name="TextBox 27">
              <a:extLst>
                <a:ext uri="{FF2B5EF4-FFF2-40B4-BE49-F238E27FC236}">
                  <a16:creationId xmlns:a16="http://schemas.microsoft.com/office/drawing/2014/main" id="{27815B8E-EC62-DF0E-7707-AED789353EEE}"/>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33" name="Freeform 26">
              <a:extLst>
                <a:ext uri="{FF2B5EF4-FFF2-40B4-BE49-F238E27FC236}">
                  <a16:creationId xmlns:a16="http://schemas.microsoft.com/office/drawing/2014/main" id="{E362B45D-544E-F83F-647A-9237AC9D9489}"/>
                </a:ext>
              </a:extLst>
            </p:cNvPr>
            <p:cNvSpPr/>
            <p:nvPr/>
          </p:nvSpPr>
          <p:spPr>
            <a:xfrm>
              <a:off x="33348" y="-85140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34" name="Group 7">
            <a:extLst>
              <a:ext uri="{FF2B5EF4-FFF2-40B4-BE49-F238E27FC236}">
                <a16:creationId xmlns:a16="http://schemas.microsoft.com/office/drawing/2014/main" id="{9AFFBBD7-AF1E-0FB8-DC36-74A18BB4E9E8}"/>
              </a:ext>
            </a:extLst>
          </p:cNvPr>
          <p:cNvGrpSpPr/>
          <p:nvPr userDrawn="1"/>
        </p:nvGrpSpPr>
        <p:grpSpPr>
          <a:xfrm>
            <a:off x="7524040" y="3519281"/>
            <a:ext cx="1188720" cy="1186193"/>
            <a:chOff x="0" y="0"/>
            <a:chExt cx="812800" cy="812800"/>
          </a:xfrm>
        </p:grpSpPr>
        <p:sp>
          <p:nvSpPr>
            <p:cNvPr id="35" name="Freeform 8">
              <a:extLst>
                <a:ext uri="{FF2B5EF4-FFF2-40B4-BE49-F238E27FC236}">
                  <a16:creationId xmlns:a16="http://schemas.microsoft.com/office/drawing/2014/main" id="{8A3E204B-6477-3AA7-8E34-C5CB91B86AD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6" name="TextBox 9">
              <a:extLst>
                <a:ext uri="{FF2B5EF4-FFF2-40B4-BE49-F238E27FC236}">
                  <a16:creationId xmlns:a16="http://schemas.microsoft.com/office/drawing/2014/main" id="{0A6DAE37-BDA3-D7DD-118F-F6C33AB0921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lang="en-US" sz="800">
                <a:ea typeface="Calibri"/>
                <a:cs typeface="Calibri"/>
              </a:endParaRPr>
            </a:p>
          </p:txBody>
        </p:sp>
      </p:grpSp>
      <p:grpSp>
        <p:nvGrpSpPr>
          <p:cNvPr id="37" name="Group 22">
            <a:extLst>
              <a:ext uri="{FF2B5EF4-FFF2-40B4-BE49-F238E27FC236}">
                <a16:creationId xmlns:a16="http://schemas.microsoft.com/office/drawing/2014/main" id="{6EF67458-A6E2-CAEF-E4AB-7921653811B7}"/>
              </a:ext>
            </a:extLst>
          </p:cNvPr>
          <p:cNvGrpSpPr>
            <a:grpSpLocks noChangeAspect="1"/>
          </p:cNvGrpSpPr>
          <p:nvPr userDrawn="1"/>
        </p:nvGrpSpPr>
        <p:grpSpPr>
          <a:xfrm>
            <a:off x="7194790" y="1316736"/>
            <a:ext cx="1819920" cy="2523799"/>
            <a:chOff x="76200" y="-532550"/>
            <a:chExt cx="898726" cy="1269150"/>
          </a:xfrm>
        </p:grpSpPr>
        <p:sp>
          <p:nvSpPr>
            <p:cNvPr id="38" name="Freeform 23">
              <a:extLst>
                <a:ext uri="{FF2B5EF4-FFF2-40B4-BE49-F238E27FC236}">
                  <a16:creationId xmlns:a16="http://schemas.microsoft.com/office/drawing/2014/main" id="{4AF85E87-9DB4-3097-F9A4-81FCA5E8D4E9}"/>
                </a:ext>
              </a:extLst>
            </p:cNvPr>
            <p:cNvSpPr/>
            <p:nvPr/>
          </p:nvSpPr>
          <p:spPr>
            <a:xfrm>
              <a:off x="162126" y="-53255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9" name="TextBox 24">
              <a:extLst>
                <a:ext uri="{FF2B5EF4-FFF2-40B4-BE49-F238E27FC236}">
                  <a16:creationId xmlns:a16="http://schemas.microsoft.com/office/drawing/2014/main" id="{25E5D28D-D592-B53A-8505-2C1D34CA8EE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40" name="Group 28">
            <a:extLst>
              <a:ext uri="{FF2B5EF4-FFF2-40B4-BE49-F238E27FC236}">
                <a16:creationId xmlns:a16="http://schemas.microsoft.com/office/drawing/2014/main" id="{0E9EA55D-02D6-2314-70E8-EF812019944B}"/>
              </a:ext>
            </a:extLst>
          </p:cNvPr>
          <p:cNvGrpSpPr/>
          <p:nvPr userDrawn="1"/>
        </p:nvGrpSpPr>
        <p:grpSpPr>
          <a:xfrm>
            <a:off x="5430664" y="2103120"/>
            <a:ext cx="1049261" cy="1049261"/>
            <a:chOff x="0" y="28062"/>
            <a:chExt cx="812800" cy="812800"/>
          </a:xfrm>
        </p:grpSpPr>
        <p:sp>
          <p:nvSpPr>
            <p:cNvPr id="41" name="Freeform 29">
              <a:extLst>
                <a:ext uri="{FF2B5EF4-FFF2-40B4-BE49-F238E27FC236}">
                  <a16:creationId xmlns:a16="http://schemas.microsoft.com/office/drawing/2014/main" id="{65D80B05-C85B-581D-A4E4-F687EBB0AB64}"/>
                </a:ext>
              </a:extLst>
            </p:cNvPr>
            <p:cNvSpPr/>
            <p:nvPr/>
          </p:nvSpPr>
          <p:spPr>
            <a:xfrm>
              <a:off x="0" y="28062"/>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2" name="TextBox 30">
              <a:extLst>
                <a:ext uri="{FF2B5EF4-FFF2-40B4-BE49-F238E27FC236}">
                  <a16:creationId xmlns:a16="http://schemas.microsoft.com/office/drawing/2014/main" id="{4E331A96-4C31-E2C9-6FB6-716175A9C19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pic>
        <p:nvPicPr>
          <p:cNvPr id="43" name="Graphic 42" descr="Open book outline">
            <a:extLst>
              <a:ext uri="{FF2B5EF4-FFF2-40B4-BE49-F238E27FC236}">
                <a16:creationId xmlns:a16="http://schemas.microsoft.com/office/drawing/2014/main" id="{885267A3-5886-377C-3570-38B71BCF4A6D}"/>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517325" y="1437730"/>
            <a:ext cx="1327451" cy="1323316"/>
          </a:xfrm>
          <a:prstGeom prst="rect">
            <a:avLst/>
          </a:prstGeom>
        </p:spPr>
      </p:pic>
      <p:sp>
        <p:nvSpPr>
          <p:cNvPr id="44" name="Freeform 39">
            <a:extLst>
              <a:ext uri="{FF2B5EF4-FFF2-40B4-BE49-F238E27FC236}">
                <a16:creationId xmlns:a16="http://schemas.microsoft.com/office/drawing/2014/main" id="{DFA58652-6F66-1210-E56E-8C39EA8E5F53}"/>
              </a:ext>
            </a:extLst>
          </p:cNvPr>
          <p:cNvSpPr/>
          <p:nvPr userDrawn="1"/>
        </p:nvSpPr>
        <p:spPr>
          <a:xfrm>
            <a:off x="5665034" y="2319098"/>
            <a:ext cx="570016" cy="572161"/>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5" name="Text Placeholder 47">
            <a:extLst>
              <a:ext uri="{FF2B5EF4-FFF2-40B4-BE49-F238E27FC236}">
                <a16:creationId xmlns:a16="http://schemas.microsoft.com/office/drawing/2014/main" id="{BE16594B-DECE-D72E-B683-B30ACC3758D4}"/>
              </a:ext>
            </a:extLst>
          </p:cNvPr>
          <p:cNvSpPr>
            <a:spLocks noGrp="1"/>
          </p:cNvSpPr>
          <p:nvPr>
            <p:ph type="body" sz="quarter" idx="10"/>
          </p:nvPr>
        </p:nvSpPr>
        <p:spPr>
          <a:xfrm>
            <a:off x="6688856" y="5376140"/>
            <a:ext cx="2877984" cy="964081"/>
          </a:xfrm>
        </p:spPr>
        <p:txBody>
          <a:bodyPr>
            <a:norm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Tree>
    <p:extLst>
      <p:ext uri="{BB962C8B-B14F-4D97-AF65-F5344CB8AC3E}">
        <p14:creationId xmlns:p14="http://schemas.microsoft.com/office/powerpoint/2010/main" val="15276145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q - Reflect">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cxnSp>
        <p:nvCxnSpPr>
          <p:cNvPr id="2" name="Straight Connector 1">
            <a:extLst>
              <a:ext uri="{FF2B5EF4-FFF2-40B4-BE49-F238E27FC236}">
                <a16:creationId xmlns:a16="http://schemas.microsoft.com/office/drawing/2014/main" id="{1D0836EC-0B13-2F9F-716D-F6A8E54322C2}"/>
              </a:ext>
            </a:extLst>
          </p:cNvPr>
          <p:cNvCxnSpPr>
            <a:cxnSpLocks/>
          </p:cNvCxnSpPr>
          <p:nvPr userDrawn="1"/>
        </p:nvCxnSpPr>
        <p:spPr>
          <a:xfrm flipV="1">
            <a:off x="5943600" y="3218688"/>
            <a:ext cx="0" cy="6807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937296E6-F551-B24D-E3A6-E4833BD6BFA1}"/>
              </a:ext>
            </a:extLst>
          </p:cNvPr>
          <p:cNvCxnSpPr>
            <a:cxnSpLocks/>
          </p:cNvCxnSpPr>
          <p:nvPr userDrawn="1"/>
        </p:nvCxnSpPr>
        <p:spPr>
          <a:xfrm flipV="1">
            <a:off x="10324098" y="2929888"/>
            <a:ext cx="0" cy="8644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F39C5AF-D6C3-B65E-DD71-2DA98F342E9F}"/>
              </a:ext>
            </a:extLst>
          </p:cNvPr>
          <p:cNvCxnSpPr>
            <a:cxnSpLocks/>
          </p:cNvCxnSpPr>
          <p:nvPr userDrawn="1"/>
        </p:nvCxnSpPr>
        <p:spPr>
          <a:xfrm flipH="1" flipV="1">
            <a:off x="4032504" y="3209544"/>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98C6AFE-B243-F73D-3727-5B2BB71FE52A}"/>
              </a:ext>
            </a:extLst>
          </p:cNvPr>
          <p:cNvCxnSpPr>
            <a:cxnSpLocks/>
          </p:cNvCxnSpPr>
          <p:nvPr userDrawn="1"/>
        </p:nvCxnSpPr>
        <p:spPr>
          <a:xfrm flipH="1" flipV="1">
            <a:off x="1853938" y="3218688"/>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AutoShape 5">
            <a:extLst>
              <a:ext uri="{FF2B5EF4-FFF2-40B4-BE49-F238E27FC236}">
                <a16:creationId xmlns:a16="http://schemas.microsoft.com/office/drawing/2014/main" id="{CAFE3B67-BCB6-2C1D-430A-D72A55351928}"/>
              </a:ext>
            </a:extLst>
          </p:cNvPr>
          <p:cNvSpPr/>
          <p:nvPr userDrawn="1"/>
        </p:nvSpPr>
        <p:spPr>
          <a:xfrm flipV="1">
            <a:off x="-11340" y="4159880"/>
            <a:ext cx="12312878" cy="4381"/>
          </a:xfrm>
          <a:prstGeom prst="line">
            <a:avLst/>
          </a:prstGeom>
          <a:ln w="47625" cap="flat">
            <a:solidFill>
              <a:schemeClr val="tx1"/>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7" name="Group 16">
            <a:extLst>
              <a:ext uri="{FF2B5EF4-FFF2-40B4-BE49-F238E27FC236}">
                <a16:creationId xmlns:a16="http://schemas.microsoft.com/office/drawing/2014/main" id="{7A99ED3E-64E0-2512-623C-4268D854FFDD}"/>
              </a:ext>
            </a:extLst>
          </p:cNvPr>
          <p:cNvGrpSpPr/>
          <p:nvPr userDrawn="1"/>
        </p:nvGrpSpPr>
        <p:grpSpPr>
          <a:xfrm>
            <a:off x="5596128" y="3776472"/>
            <a:ext cx="731096" cy="731096"/>
            <a:chOff x="0" y="0"/>
            <a:chExt cx="812800" cy="812800"/>
          </a:xfrm>
        </p:grpSpPr>
        <p:sp>
          <p:nvSpPr>
            <p:cNvPr id="8" name="Freeform 17">
              <a:extLst>
                <a:ext uri="{FF2B5EF4-FFF2-40B4-BE49-F238E27FC236}">
                  <a16:creationId xmlns:a16="http://schemas.microsoft.com/office/drawing/2014/main" id="{E4728AFD-B82E-371D-4CE6-2D64828868E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 name="TextBox 18">
              <a:extLst>
                <a:ext uri="{FF2B5EF4-FFF2-40B4-BE49-F238E27FC236}">
                  <a16:creationId xmlns:a16="http://schemas.microsoft.com/office/drawing/2014/main" id="{E0EF1E53-0E68-95A9-6330-F9C5171F9A4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sp>
        <p:nvSpPr>
          <p:cNvPr id="10" name="Freeform 38">
            <a:extLst>
              <a:ext uri="{FF2B5EF4-FFF2-40B4-BE49-F238E27FC236}">
                <a16:creationId xmlns:a16="http://schemas.microsoft.com/office/drawing/2014/main" id="{D98144FB-5AA9-D1E0-1988-90CA715DEC30}"/>
              </a:ext>
            </a:extLst>
          </p:cNvPr>
          <p:cNvSpPr/>
          <p:nvPr userDrawn="1"/>
        </p:nvSpPr>
        <p:spPr>
          <a:xfrm>
            <a:off x="3763872" y="2313316"/>
            <a:ext cx="554034" cy="520792"/>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cxnSp>
        <p:nvCxnSpPr>
          <p:cNvPr id="12" name="Straight Connector 11">
            <a:extLst>
              <a:ext uri="{FF2B5EF4-FFF2-40B4-BE49-F238E27FC236}">
                <a16:creationId xmlns:a16="http://schemas.microsoft.com/office/drawing/2014/main" id="{11DDF97E-C2AB-8577-736E-5CEDADEB21A1}"/>
              </a:ext>
            </a:extLst>
          </p:cNvPr>
          <p:cNvCxnSpPr>
            <a:cxnSpLocks/>
          </p:cNvCxnSpPr>
          <p:nvPr userDrawn="1"/>
        </p:nvCxnSpPr>
        <p:spPr>
          <a:xfrm flipV="1">
            <a:off x="8092440" y="3209544"/>
            <a:ext cx="0" cy="662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reeform 37">
            <a:extLst>
              <a:ext uri="{FF2B5EF4-FFF2-40B4-BE49-F238E27FC236}">
                <a16:creationId xmlns:a16="http://schemas.microsoft.com/office/drawing/2014/main" id="{5DF9C2E8-BE73-3383-5E5F-59A3EFA24B0F}"/>
              </a:ext>
            </a:extLst>
          </p:cNvPr>
          <p:cNvSpPr>
            <a:spLocks noChangeAspect="1"/>
          </p:cNvSpPr>
          <p:nvPr userDrawn="1"/>
        </p:nvSpPr>
        <p:spPr>
          <a:xfrm>
            <a:off x="1537409" y="2314248"/>
            <a:ext cx="640080" cy="615640"/>
          </a:xfrm>
          <a:custGeom>
            <a:avLst/>
            <a:gdLst/>
            <a:ahLst/>
            <a:cxnLst/>
            <a:rect l="l" t="t" r="r" b="b"/>
            <a:pathLst>
              <a:path w="834155" h="804960">
                <a:moveTo>
                  <a:pt x="0" y="0"/>
                </a:moveTo>
                <a:lnTo>
                  <a:pt x="834156" y="0"/>
                </a:lnTo>
                <a:lnTo>
                  <a:pt x="834156" y="804960"/>
                </a:lnTo>
                <a:lnTo>
                  <a:pt x="0" y="8049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4" name="TextBox 44">
            <a:extLst>
              <a:ext uri="{FF2B5EF4-FFF2-40B4-BE49-F238E27FC236}">
                <a16:creationId xmlns:a16="http://schemas.microsoft.com/office/drawing/2014/main" id="{642C50A3-459D-CB84-8AC7-62D745DBFFA7}"/>
              </a:ext>
            </a:extLst>
          </p:cNvPr>
          <p:cNvSpPr txBox="1"/>
          <p:nvPr userDrawn="1"/>
        </p:nvSpPr>
        <p:spPr>
          <a:xfrm>
            <a:off x="9209639" y="4937760"/>
            <a:ext cx="2228917" cy="34163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3600" b="1">
                <a:latin typeface="Lexend Light Light"/>
              </a:rPr>
              <a:t>Reflect</a:t>
            </a:r>
          </a:p>
        </p:txBody>
      </p:sp>
      <p:grpSp>
        <p:nvGrpSpPr>
          <p:cNvPr id="15" name="Group 57">
            <a:extLst>
              <a:ext uri="{FF2B5EF4-FFF2-40B4-BE49-F238E27FC236}">
                <a16:creationId xmlns:a16="http://schemas.microsoft.com/office/drawing/2014/main" id="{9E9049E7-FEC9-BA65-08EE-A00D523EB63E}"/>
              </a:ext>
            </a:extLst>
          </p:cNvPr>
          <p:cNvGrpSpPr/>
          <p:nvPr userDrawn="1"/>
        </p:nvGrpSpPr>
        <p:grpSpPr>
          <a:xfrm>
            <a:off x="1484285" y="3776472"/>
            <a:ext cx="731096" cy="731096"/>
            <a:chOff x="0" y="0"/>
            <a:chExt cx="812800" cy="812800"/>
          </a:xfrm>
        </p:grpSpPr>
        <p:sp>
          <p:nvSpPr>
            <p:cNvPr id="16" name="Freeform 58">
              <a:extLst>
                <a:ext uri="{FF2B5EF4-FFF2-40B4-BE49-F238E27FC236}">
                  <a16:creationId xmlns:a16="http://schemas.microsoft.com/office/drawing/2014/main" id="{83AD7D07-1AE6-B492-85E8-B6A879064A5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7" name="TextBox 59">
              <a:extLst>
                <a:ext uri="{FF2B5EF4-FFF2-40B4-BE49-F238E27FC236}">
                  <a16:creationId xmlns:a16="http://schemas.microsoft.com/office/drawing/2014/main" id="{0008F39A-469E-FCFE-2A59-95B36054DEEB}"/>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8" name="Group 25">
            <a:extLst>
              <a:ext uri="{FF2B5EF4-FFF2-40B4-BE49-F238E27FC236}">
                <a16:creationId xmlns:a16="http://schemas.microsoft.com/office/drawing/2014/main" id="{A589FC5B-7750-36F5-F819-749ADF938207}"/>
              </a:ext>
            </a:extLst>
          </p:cNvPr>
          <p:cNvGrpSpPr/>
          <p:nvPr userDrawn="1"/>
        </p:nvGrpSpPr>
        <p:grpSpPr>
          <a:xfrm>
            <a:off x="1326176" y="2103120"/>
            <a:ext cx="1049262" cy="2111752"/>
            <a:chOff x="-1" y="-899248"/>
            <a:chExt cx="812800" cy="1635848"/>
          </a:xfrm>
        </p:grpSpPr>
        <p:sp>
          <p:nvSpPr>
            <p:cNvPr id="19" name="TextBox 27">
              <a:extLst>
                <a:ext uri="{FF2B5EF4-FFF2-40B4-BE49-F238E27FC236}">
                  <a16:creationId xmlns:a16="http://schemas.microsoft.com/office/drawing/2014/main" id="{0C77628C-A23D-6F3D-8AAC-6F4876D3E1D4}"/>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20" name="Freeform 26">
              <a:extLst>
                <a:ext uri="{FF2B5EF4-FFF2-40B4-BE49-F238E27FC236}">
                  <a16:creationId xmlns:a16="http://schemas.microsoft.com/office/drawing/2014/main" id="{48110183-5C3D-5DC5-6EB7-9D9DFBBA3F34}"/>
                </a:ext>
              </a:extLst>
            </p:cNvPr>
            <p:cNvSpPr/>
            <p:nvPr/>
          </p:nvSpPr>
          <p:spPr>
            <a:xfrm>
              <a:off x="-1" y="-899248"/>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6">
                <a:alpha val="0"/>
              </a:schemeClr>
            </a:solidFill>
            <a:ln w="152400" cap="sq">
              <a:solidFill>
                <a:schemeClr val="accent2"/>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21" name="Group 57">
            <a:extLst>
              <a:ext uri="{FF2B5EF4-FFF2-40B4-BE49-F238E27FC236}">
                <a16:creationId xmlns:a16="http://schemas.microsoft.com/office/drawing/2014/main" id="{C2B3912B-5163-89E6-C9C2-F7E7FF3E0B50}"/>
              </a:ext>
            </a:extLst>
          </p:cNvPr>
          <p:cNvGrpSpPr/>
          <p:nvPr userDrawn="1"/>
        </p:nvGrpSpPr>
        <p:grpSpPr>
          <a:xfrm>
            <a:off x="3666744" y="3776472"/>
            <a:ext cx="731096" cy="731096"/>
            <a:chOff x="0" y="0"/>
            <a:chExt cx="812800" cy="812800"/>
          </a:xfrm>
        </p:grpSpPr>
        <p:sp>
          <p:nvSpPr>
            <p:cNvPr id="22" name="Freeform 58">
              <a:extLst>
                <a:ext uri="{FF2B5EF4-FFF2-40B4-BE49-F238E27FC236}">
                  <a16:creationId xmlns:a16="http://schemas.microsoft.com/office/drawing/2014/main" id="{1CFBA35C-B26D-4ED6-A603-B2961ED6C85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3" name="TextBox 59">
              <a:extLst>
                <a:ext uri="{FF2B5EF4-FFF2-40B4-BE49-F238E27FC236}">
                  <a16:creationId xmlns:a16="http://schemas.microsoft.com/office/drawing/2014/main" id="{729479C7-B29F-C450-5085-06700E97FFC3}"/>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24" name="Group 25">
            <a:extLst>
              <a:ext uri="{FF2B5EF4-FFF2-40B4-BE49-F238E27FC236}">
                <a16:creationId xmlns:a16="http://schemas.microsoft.com/office/drawing/2014/main" id="{66F6CBFB-6021-943D-2375-8036B07BCCF8}"/>
              </a:ext>
            </a:extLst>
          </p:cNvPr>
          <p:cNvGrpSpPr/>
          <p:nvPr userDrawn="1"/>
        </p:nvGrpSpPr>
        <p:grpSpPr>
          <a:xfrm>
            <a:off x="3520440" y="2103120"/>
            <a:ext cx="1049262" cy="2049993"/>
            <a:chOff x="33348" y="-851407"/>
            <a:chExt cx="812800" cy="1588007"/>
          </a:xfrm>
        </p:grpSpPr>
        <p:sp>
          <p:nvSpPr>
            <p:cNvPr id="25" name="TextBox 27">
              <a:extLst>
                <a:ext uri="{FF2B5EF4-FFF2-40B4-BE49-F238E27FC236}">
                  <a16:creationId xmlns:a16="http://schemas.microsoft.com/office/drawing/2014/main" id="{807630FD-2291-3AE5-D047-EA486491CF6C}"/>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26" name="Freeform 26">
              <a:extLst>
                <a:ext uri="{FF2B5EF4-FFF2-40B4-BE49-F238E27FC236}">
                  <a16:creationId xmlns:a16="http://schemas.microsoft.com/office/drawing/2014/main" id="{984953FE-DA44-5EB7-32AE-DD06C4E23B65}"/>
                </a:ext>
              </a:extLst>
            </p:cNvPr>
            <p:cNvSpPr/>
            <p:nvPr/>
          </p:nvSpPr>
          <p:spPr>
            <a:xfrm>
              <a:off x="33348" y="-85140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27" name="Group 28">
            <a:extLst>
              <a:ext uri="{FF2B5EF4-FFF2-40B4-BE49-F238E27FC236}">
                <a16:creationId xmlns:a16="http://schemas.microsoft.com/office/drawing/2014/main" id="{C94770F2-C9C6-BCC0-FF25-63B9B90AEAF2}"/>
              </a:ext>
            </a:extLst>
          </p:cNvPr>
          <p:cNvGrpSpPr/>
          <p:nvPr userDrawn="1"/>
        </p:nvGrpSpPr>
        <p:grpSpPr>
          <a:xfrm>
            <a:off x="5430664" y="2103120"/>
            <a:ext cx="1049261" cy="1049261"/>
            <a:chOff x="0" y="28062"/>
            <a:chExt cx="812800" cy="812800"/>
          </a:xfrm>
        </p:grpSpPr>
        <p:sp>
          <p:nvSpPr>
            <p:cNvPr id="28" name="Freeform 29">
              <a:extLst>
                <a:ext uri="{FF2B5EF4-FFF2-40B4-BE49-F238E27FC236}">
                  <a16:creationId xmlns:a16="http://schemas.microsoft.com/office/drawing/2014/main" id="{E27DD4FE-09CB-D7D5-7455-943864857BEF}"/>
                </a:ext>
              </a:extLst>
            </p:cNvPr>
            <p:cNvSpPr/>
            <p:nvPr/>
          </p:nvSpPr>
          <p:spPr>
            <a:xfrm>
              <a:off x="0" y="28062"/>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9" name="TextBox 30">
              <a:extLst>
                <a:ext uri="{FF2B5EF4-FFF2-40B4-BE49-F238E27FC236}">
                  <a16:creationId xmlns:a16="http://schemas.microsoft.com/office/drawing/2014/main" id="{D58B94CC-C66D-A61F-73E4-3AF6FD91B584}"/>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pic>
        <p:nvPicPr>
          <p:cNvPr id="30" name="Graphic 29" descr="Open book outline">
            <a:extLst>
              <a:ext uri="{FF2B5EF4-FFF2-40B4-BE49-F238E27FC236}">
                <a16:creationId xmlns:a16="http://schemas.microsoft.com/office/drawing/2014/main" id="{47AD6E70-B3C3-64F9-89C5-661748312D5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726680" y="2284744"/>
            <a:ext cx="731520" cy="729242"/>
          </a:xfrm>
          <a:prstGeom prst="rect">
            <a:avLst/>
          </a:prstGeom>
        </p:spPr>
      </p:pic>
      <p:sp>
        <p:nvSpPr>
          <p:cNvPr id="31" name="Freeform 39">
            <a:extLst>
              <a:ext uri="{FF2B5EF4-FFF2-40B4-BE49-F238E27FC236}">
                <a16:creationId xmlns:a16="http://schemas.microsoft.com/office/drawing/2014/main" id="{90DF0E49-5848-9DA6-89B1-D91A607DD27C}"/>
              </a:ext>
            </a:extLst>
          </p:cNvPr>
          <p:cNvSpPr/>
          <p:nvPr userDrawn="1"/>
        </p:nvSpPr>
        <p:spPr>
          <a:xfrm>
            <a:off x="5665034" y="2319098"/>
            <a:ext cx="570016" cy="572161"/>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32" name="Group 7">
            <a:extLst>
              <a:ext uri="{FF2B5EF4-FFF2-40B4-BE49-F238E27FC236}">
                <a16:creationId xmlns:a16="http://schemas.microsoft.com/office/drawing/2014/main" id="{E6FDC3D2-E0D1-B533-2230-20FD8B39F714}"/>
              </a:ext>
            </a:extLst>
          </p:cNvPr>
          <p:cNvGrpSpPr/>
          <p:nvPr userDrawn="1"/>
        </p:nvGrpSpPr>
        <p:grpSpPr>
          <a:xfrm>
            <a:off x="9729738" y="3560015"/>
            <a:ext cx="1188720" cy="1186193"/>
            <a:chOff x="0" y="0"/>
            <a:chExt cx="812800" cy="812800"/>
          </a:xfrm>
        </p:grpSpPr>
        <p:sp>
          <p:nvSpPr>
            <p:cNvPr id="33" name="Freeform 8">
              <a:extLst>
                <a:ext uri="{FF2B5EF4-FFF2-40B4-BE49-F238E27FC236}">
                  <a16:creationId xmlns:a16="http://schemas.microsoft.com/office/drawing/2014/main" id="{F7260524-FDB4-59EB-4686-9612303DF62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4" name="TextBox 9">
              <a:extLst>
                <a:ext uri="{FF2B5EF4-FFF2-40B4-BE49-F238E27FC236}">
                  <a16:creationId xmlns:a16="http://schemas.microsoft.com/office/drawing/2014/main" id="{92B6DBAF-7BB1-3A88-9079-3527DE238CD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lang="en-US" sz="800">
                <a:ea typeface="Calibri"/>
                <a:cs typeface="Calibri"/>
              </a:endParaRPr>
            </a:p>
          </p:txBody>
        </p:sp>
      </p:grpSp>
      <p:grpSp>
        <p:nvGrpSpPr>
          <p:cNvPr id="35" name="Group 22">
            <a:extLst>
              <a:ext uri="{FF2B5EF4-FFF2-40B4-BE49-F238E27FC236}">
                <a16:creationId xmlns:a16="http://schemas.microsoft.com/office/drawing/2014/main" id="{B31CD93A-8021-1B38-4FA3-01B72FE928E6}"/>
              </a:ext>
            </a:extLst>
          </p:cNvPr>
          <p:cNvGrpSpPr>
            <a:grpSpLocks noChangeAspect="1"/>
          </p:cNvGrpSpPr>
          <p:nvPr userDrawn="1"/>
        </p:nvGrpSpPr>
        <p:grpSpPr>
          <a:xfrm>
            <a:off x="9412430" y="1316736"/>
            <a:ext cx="1819920" cy="2523799"/>
            <a:chOff x="76200" y="-532550"/>
            <a:chExt cx="898726" cy="1269150"/>
          </a:xfrm>
        </p:grpSpPr>
        <p:sp>
          <p:nvSpPr>
            <p:cNvPr id="36" name="Freeform 23">
              <a:extLst>
                <a:ext uri="{FF2B5EF4-FFF2-40B4-BE49-F238E27FC236}">
                  <a16:creationId xmlns:a16="http://schemas.microsoft.com/office/drawing/2014/main" id="{D5C1A35B-1C4E-EF96-C32F-716FD42643AE}"/>
                </a:ext>
              </a:extLst>
            </p:cNvPr>
            <p:cNvSpPr/>
            <p:nvPr/>
          </p:nvSpPr>
          <p:spPr>
            <a:xfrm>
              <a:off x="162126" y="-53255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7" name="TextBox 24">
              <a:extLst>
                <a:ext uri="{FF2B5EF4-FFF2-40B4-BE49-F238E27FC236}">
                  <a16:creationId xmlns:a16="http://schemas.microsoft.com/office/drawing/2014/main" id="{ACCB6CC4-B008-32A2-8A29-94109909FD6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38" name="Group 19">
            <a:extLst>
              <a:ext uri="{FF2B5EF4-FFF2-40B4-BE49-F238E27FC236}">
                <a16:creationId xmlns:a16="http://schemas.microsoft.com/office/drawing/2014/main" id="{1FB9C737-A017-D975-742B-15335B431A7D}"/>
              </a:ext>
            </a:extLst>
          </p:cNvPr>
          <p:cNvGrpSpPr/>
          <p:nvPr userDrawn="1"/>
        </p:nvGrpSpPr>
        <p:grpSpPr>
          <a:xfrm>
            <a:off x="7744968" y="3776472"/>
            <a:ext cx="731096" cy="731096"/>
            <a:chOff x="0" y="0"/>
            <a:chExt cx="812800" cy="812800"/>
          </a:xfrm>
        </p:grpSpPr>
        <p:sp>
          <p:nvSpPr>
            <p:cNvPr id="39" name="Freeform 20">
              <a:extLst>
                <a:ext uri="{FF2B5EF4-FFF2-40B4-BE49-F238E27FC236}">
                  <a16:creationId xmlns:a16="http://schemas.microsoft.com/office/drawing/2014/main" id="{B640D57D-FE1B-2343-13A2-384D7749131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0" name="TextBox 21">
              <a:extLst>
                <a:ext uri="{FF2B5EF4-FFF2-40B4-BE49-F238E27FC236}">
                  <a16:creationId xmlns:a16="http://schemas.microsoft.com/office/drawing/2014/main" id="{BA9D31B4-3A34-C02F-65B0-7C986EB4F5AC}"/>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41" name="Group 54">
            <a:extLst>
              <a:ext uri="{FF2B5EF4-FFF2-40B4-BE49-F238E27FC236}">
                <a16:creationId xmlns:a16="http://schemas.microsoft.com/office/drawing/2014/main" id="{B138BD8F-0128-9AEE-3A5A-04563D5628D5}"/>
              </a:ext>
            </a:extLst>
          </p:cNvPr>
          <p:cNvGrpSpPr/>
          <p:nvPr userDrawn="1"/>
        </p:nvGrpSpPr>
        <p:grpSpPr>
          <a:xfrm>
            <a:off x="6845731" y="2093977"/>
            <a:ext cx="1783907" cy="2615757"/>
            <a:chOff x="76200" y="-1289673"/>
            <a:chExt cx="1381885" cy="2026273"/>
          </a:xfrm>
        </p:grpSpPr>
        <p:sp>
          <p:nvSpPr>
            <p:cNvPr id="42" name="Freeform 55">
              <a:extLst>
                <a:ext uri="{FF2B5EF4-FFF2-40B4-BE49-F238E27FC236}">
                  <a16:creationId xmlns:a16="http://schemas.microsoft.com/office/drawing/2014/main" id="{3E6A3BE9-E724-D36A-4BFF-2C8EB1F76BCB}"/>
                </a:ext>
              </a:extLst>
            </p:cNvPr>
            <p:cNvSpPr/>
            <p:nvPr/>
          </p:nvSpPr>
          <p:spPr>
            <a:xfrm>
              <a:off x="645285" y="-1289673"/>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3" name="TextBox 56">
              <a:extLst>
                <a:ext uri="{FF2B5EF4-FFF2-40B4-BE49-F238E27FC236}">
                  <a16:creationId xmlns:a16="http://schemas.microsoft.com/office/drawing/2014/main" id="{E68575FE-4C67-3FDF-9C49-936122B9D175}"/>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44" name="Freeform 40">
            <a:extLst>
              <a:ext uri="{FF2B5EF4-FFF2-40B4-BE49-F238E27FC236}">
                <a16:creationId xmlns:a16="http://schemas.microsoft.com/office/drawing/2014/main" id="{71F443C1-47B5-CA04-280F-89EDEC32E9AE}"/>
              </a:ext>
            </a:extLst>
          </p:cNvPr>
          <p:cNvSpPr>
            <a:spLocks noChangeAspect="1"/>
          </p:cNvSpPr>
          <p:nvPr userDrawn="1"/>
        </p:nvSpPr>
        <p:spPr>
          <a:xfrm>
            <a:off x="9865753" y="1578087"/>
            <a:ext cx="1052695" cy="1050065"/>
          </a:xfrm>
          <a:custGeom>
            <a:avLst/>
            <a:gdLst/>
            <a:ahLst/>
            <a:cxnLst/>
            <a:rect l="l" t="t" r="r" b="b"/>
            <a:pathLst>
              <a:path w="886064" h="883849">
                <a:moveTo>
                  <a:pt x="0" y="0"/>
                </a:moveTo>
                <a:lnTo>
                  <a:pt x="886064" y="0"/>
                </a:lnTo>
                <a:lnTo>
                  <a:pt x="886064" y="883849"/>
                </a:lnTo>
                <a:lnTo>
                  <a:pt x="0" y="88384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5" name="Text Placeholder 47">
            <a:extLst>
              <a:ext uri="{FF2B5EF4-FFF2-40B4-BE49-F238E27FC236}">
                <a16:creationId xmlns:a16="http://schemas.microsoft.com/office/drawing/2014/main" id="{9D31C217-5747-1F69-04BD-735B6844383A}"/>
              </a:ext>
            </a:extLst>
          </p:cNvPr>
          <p:cNvSpPr>
            <a:spLocks noGrp="1"/>
          </p:cNvSpPr>
          <p:nvPr>
            <p:ph type="body" sz="quarter" idx="10"/>
          </p:nvPr>
        </p:nvSpPr>
        <p:spPr>
          <a:xfrm>
            <a:off x="8847433" y="5376140"/>
            <a:ext cx="2877984" cy="964081"/>
          </a:xfrm>
        </p:spPr>
        <p:txBody>
          <a:bodyPr>
            <a:norm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Tree>
    <p:extLst>
      <p:ext uri="{BB962C8B-B14F-4D97-AF65-F5344CB8AC3E}">
        <p14:creationId xmlns:p14="http://schemas.microsoft.com/office/powerpoint/2010/main" val="931041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nancial /w 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C8EEF-B299-8AB7-E51A-7B8F289C499F}"/>
              </a:ext>
            </a:extLst>
          </p:cNvPr>
          <p:cNvSpPr>
            <a:spLocks noGrp="1"/>
          </p:cNvSpPr>
          <p:nvPr>
            <p:ph type="title"/>
          </p:nvPr>
        </p:nvSpPr>
        <p:spPr>
          <a:xfrm>
            <a:off x="210206" y="109093"/>
            <a:ext cx="11771587" cy="558419"/>
          </a:xfrm>
        </p:spPr>
        <p:txBody>
          <a:bodyPr>
            <a:normAutofit/>
          </a:bodyPr>
          <a:lstStyle>
            <a:lvl1pPr>
              <a:defRPr sz="3200"/>
            </a:lvl1pPr>
          </a:lstStyle>
          <a:p>
            <a:r>
              <a:rPr lang="en-US"/>
              <a:t>Click to edit Master title style</a:t>
            </a:r>
          </a:p>
        </p:txBody>
      </p:sp>
      <p:sp>
        <p:nvSpPr>
          <p:cNvPr id="4" name="Slide Number Placeholder 5">
            <a:extLst>
              <a:ext uri="{FF2B5EF4-FFF2-40B4-BE49-F238E27FC236}">
                <a16:creationId xmlns:a16="http://schemas.microsoft.com/office/drawing/2014/main" id="{8395A6FF-4DA3-3545-AAE8-74F6DBB4162C}"/>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5" name="Footer Placeholder 4">
            <a:extLst>
              <a:ext uri="{FF2B5EF4-FFF2-40B4-BE49-F238E27FC236}">
                <a16:creationId xmlns:a16="http://schemas.microsoft.com/office/drawing/2014/main" id="{BF4B07DC-AD4C-1396-F4B9-EF90A5FE65A6}"/>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6" name="Date Placeholder 3">
            <a:extLst>
              <a:ext uri="{FF2B5EF4-FFF2-40B4-BE49-F238E27FC236}">
                <a16:creationId xmlns:a16="http://schemas.microsoft.com/office/drawing/2014/main" id="{D5913703-A445-1AA6-FF9F-781BE54ED75E}"/>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5F30833C-F793-3B4A-BFA2-9FBD99C7E1E3}" type="datetime1">
              <a:rPr lang="en-US" smtClean="0"/>
              <a:t>7/23/2025</a:t>
            </a:fld>
            <a:endParaRPr lang="en-US"/>
          </a:p>
        </p:txBody>
      </p:sp>
      <p:sp>
        <p:nvSpPr>
          <p:cNvPr id="8" name="Text Placeholder 7">
            <a:extLst>
              <a:ext uri="{FF2B5EF4-FFF2-40B4-BE49-F238E27FC236}">
                <a16:creationId xmlns:a16="http://schemas.microsoft.com/office/drawing/2014/main" id="{297618C2-4C47-F819-D471-118D51DD1014}"/>
              </a:ext>
            </a:extLst>
          </p:cNvPr>
          <p:cNvSpPr>
            <a:spLocks noGrp="1"/>
          </p:cNvSpPr>
          <p:nvPr>
            <p:ph type="body" sz="quarter" idx="13"/>
          </p:nvPr>
        </p:nvSpPr>
        <p:spPr>
          <a:xfrm>
            <a:off x="371475" y="5970588"/>
            <a:ext cx="11607800" cy="320675"/>
          </a:xfrm>
        </p:spPr>
        <p:txBody>
          <a:bodyPr>
            <a:noAutofit/>
          </a:bodyPr>
          <a:lstStyle>
            <a:lvl1pPr marL="0" indent="0">
              <a:buNone/>
              <a:defRPr sz="1100" i="1">
                <a:latin typeface="Libre Franklin" pitchFamily="2" charset="77"/>
              </a:defRPr>
            </a:lvl1pPr>
            <a:lvl2pPr>
              <a:defRPr sz="1100" i="1">
                <a:latin typeface="Libre Franklin" pitchFamily="2" charset="77"/>
              </a:defRPr>
            </a:lvl2pPr>
            <a:lvl3pPr>
              <a:defRPr sz="1100" i="1">
                <a:latin typeface="Libre Franklin" pitchFamily="2" charset="77"/>
              </a:defRPr>
            </a:lvl3pPr>
            <a:lvl4pPr>
              <a:defRPr sz="1100" i="1">
                <a:latin typeface="Libre Franklin" pitchFamily="2" charset="77"/>
              </a:defRPr>
            </a:lvl4pPr>
            <a:lvl5pPr>
              <a:defRPr sz="1100" i="1">
                <a:latin typeface="Libre Franklin" pitchFamily="2" charset="77"/>
              </a:defRPr>
            </a:lvl5pPr>
          </a:lstStyle>
          <a:p>
            <a:pPr lvl="0"/>
            <a:r>
              <a:rPr lang="en-US"/>
              <a:t>Click to edit Master text styles</a:t>
            </a:r>
          </a:p>
        </p:txBody>
      </p:sp>
      <p:pic>
        <p:nvPicPr>
          <p:cNvPr id="9" name="Picture 8">
            <a:extLst>
              <a:ext uri="{FF2B5EF4-FFF2-40B4-BE49-F238E27FC236}">
                <a16:creationId xmlns:a16="http://schemas.microsoft.com/office/drawing/2014/main" id="{E63D8DAE-5045-629F-C5B3-4084CC7AA82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26596167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RI_Jr Explain">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defRPr b="1">
                <a:solidFill>
                  <a:srgbClr val="364B9F"/>
                </a:solidFill>
              </a:defRPr>
            </a:lvl1pPr>
          </a:lstStyle>
          <a:p>
            <a:r>
              <a:rPr lang="en-US"/>
              <a:t>Click to edit Master title style</a:t>
            </a:r>
          </a:p>
        </p:txBody>
      </p:sp>
      <p:sp>
        <p:nvSpPr>
          <p:cNvPr id="5" name="Content Placeholder 2">
            <a:extLst>
              <a:ext uri="{FF2B5EF4-FFF2-40B4-BE49-F238E27FC236}">
                <a16:creationId xmlns:a16="http://schemas.microsoft.com/office/drawing/2014/main" id="{49D928FB-BE41-F000-4B67-6ABC23F3AAC3}"/>
              </a:ext>
            </a:extLst>
          </p:cNvPr>
          <p:cNvSpPr>
            <a:spLocks noGrp="1"/>
          </p:cNvSpPr>
          <p:nvPr>
            <p:ph sz="half" idx="10"/>
          </p:nvPr>
        </p:nvSpPr>
        <p:spPr>
          <a:xfrm>
            <a:off x="212834" y="1631988"/>
            <a:ext cx="6442798" cy="44690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13" name="Picture Placeholder 12">
            <a:extLst>
              <a:ext uri="{FF2B5EF4-FFF2-40B4-BE49-F238E27FC236}">
                <a16:creationId xmlns:a16="http://schemas.microsoft.com/office/drawing/2014/main" id="{23C890F8-FF43-7795-E74D-1B9E5BE24021}"/>
              </a:ext>
            </a:extLst>
          </p:cNvPr>
          <p:cNvSpPr>
            <a:spLocks noGrp="1"/>
          </p:cNvSpPr>
          <p:nvPr>
            <p:ph type="pic" sz="quarter" idx="11"/>
          </p:nvPr>
        </p:nvSpPr>
        <p:spPr>
          <a:xfrm>
            <a:off x="6820628" y="1631988"/>
            <a:ext cx="5158537" cy="4933704"/>
          </a:xfrm>
          <a:effectLst>
            <a:outerShdw blurRad="177800" dist="38100" dir="2700000" algn="tl" rotWithShape="0">
              <a:prstClr val="black">
                <a:alpha val="40000"/>
              </a:prstClr>
            </a:outerShdw>
          </a:effectLst>
        </p:spPr>
        <p:txBody>
          <a:bodyPr/>
          <a:lstStyle/>
          <a:p>
            <a:endParaRPr lang="en-US"/>
          </a:p>
        </p:txBody>
      </p:sp>
    </p:spTree>
    <p:extLst>
      <p:ext uri="{BB962C8B-B14F-4D97-AF65-F5344CB8AC3E}">
        <p14:creationId xmlns:p14="http://schemas.microsoft.com/office/powerpoint/2010/main" val="29777569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RI_Jr Word Study">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defRPr b="1">
                <a:solidFill>
                  <a:srgbClr val="364B9F"/>
                </a:solidFill>
              </a:defRPr>
            </a:lvl1pPr>
          </a:lstStyle>
          <a:p>
            <a:r>
              <a:rPr lang="en-US"/>
              <a:t>Click to edit Master title style</a:t>
            </a:r>
          </a:p>
        </p:txBody>
      </p:sp>
      <p:sp>
        <p:nvSpPr>
          <p:cNvPr id="5" name="Content Placeholder 2">
            <a:extLst>
              <a:ext uri="{FF2B5EF4-FFF2-40B4-BE49-F238E27FC236}">
                <a16:creationId xmlns:a16="http://schemas.microsoft.com/office/drawing/2014/main" id="{49D928FB-BE41-F000-4B67-6ABC23F3AAC3}"/>
              </a:ext>
            </a:extLst>
          </p:cNvPr>
          <p:cNvSpPr>
            <a:spLocks noGrp="1"/>
          </p:cNvSpPr>
          <p:nvPr>
            <p:ph sz="half" idx="10"/>
          </p:nvPr>
        </p:nvSpPr>
        <p:spPr>
          <a:xfrm>
            <a:off x="212834" y="1631988"/>
            <a:ext cx="6442798" cy="4469010"/>
          </a:xfrm>
        </p:spPr>
        <p:txBody>
          <a:bodyPr/>
          <a:lstStyle>
            <a:lvl1pPr>
              <a:defRPr>
                <a:solidFill>
                  <a:schemeClr val="accent2"/>
                </a:solidFill>
                <a:latin typeface="Lexend" pitchFamily="2" charset="77"/>
              </a:defRPr>
            </a:lvl1pPr>
            <a:lvl2pPr>
              <a:defRPr>
                <a:solidFill>
                  <a:schemeClr val="accent2"/>
                </a:solidFill>
                <a:latin typeface="Lexend" pitchFamily="2" charset="77"/>
              </a:defRPr>
            </a:lvl2pPr>
            <a:lvl3pPr>
              <a:defRPr>
                <a:solidFill>
                  <a:schemeClr val="accent2"/>
                </a:solidFill>
                <a:latin typeface="Lexend" pitchFamily="2" charset="77"/>
              </a:defRPr>
            </a:lvl3pPr>
            <a:lvl4pPr>
              <a:defRPr>
                <a:solidFill>
                  <a:schemeClr val="accent2"/>
                </a:solidFill>
                <a:latin typeface="Lexend" pitchFamily="2" charset="77"/>
              </a:defRPr>
            </a:lvl4pPr>
            <a:lvl5pPr>
              <a:defRPr>
                <a:solidFill>
                  <a:schemeClr val="accent2"/>
                </a:solidFill>
                <a:latin typeface="Lexend"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2" name="Picture Placeholder 12">
            <a:extLst>
              <a:ext uri="{FF2B5EF4-FFF2-40B4-BE49-F238E27FC236}">
                <a16:creationId xmlns:a16="http://schemas.microsoft.com/office/drawing/2014/main" id="{7BE7D6EF-D805-D3A1-76A0-5A967B3C3DAB}"/>
              </a:ext>
            </a:extLst>
          </p:cNvPr>
          <p:cNvSpPr>
            <a:spLocks noGrp="1"/>
          </p:cNvSpPr>
          <p:nvPr>
            <p:ph type="pic" sz="quarter" idx="11"/>
          </p:nvPr>
        </p:nvSpPr>
        <p:spPr>
          <a:xfrm>
            <a:off x="6820628" y="1631988"/>
            <a:ext cx="5158537" cy="4933704"/>
          </a:xfrm>
          <a:effectLst>
            <a:outerShdw blurRad="177800" dist="38100" dir="2700000" algn="tl" rotWithShape="0">
              <a:prstClr val="black">
                <a:alpha val="40000"/>
              </a:prstClr>
            </a:outerShdw>
          </a:effectLst>
        </p:spPr>
        <p:txBody>
          <a:bodyPr/>
          <a:lstStyle/>
          <a:p>
            <a:endParaRPr lang="en-US"/>
          </a:p>
        </p:txBody>
      </p:sp>
    </p:spTree>
    <p:extLst>
      <p:ext uri="{BB962C8B-B14F-4D97-AF65-F5344CB8AC3E}">
        <p14:creationId xmlns:p14="http://schemas.microsoft.com/office/powerpoint/2010/main" val="41963374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RI_Jr Explor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87761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290517" y="1295401"/>
            <a:ext cx="10688648" cy="5268686"/>
          </a:xfrm>
          <a:solidFill>
            <a:schemeClr val="bg1"/>
          </a:solidFill>
        </p:spPr>
        <p:txBody>
          <a:bodyPr/>
          <a:lstStyle>
            <a:lvl1pPr>
              <a:defRPr sz="3200">
                <a:latin typeface="Lexend Light Light" pitchFamily="2" charset="77"/>
              </a:defRPr>
            </a:lvl1pPr>
            <a:lvl2pPr>
              <a:defRPr sz="2800">
                <a:latin typeface="Lexend Light Light" pitchFamily="2" charset="77"/>
              </a:defRPr>
            </a:lvl2pPr>
            <a:lvl3pPr>
              <a:defRPr sz="2400">
                <a:latin typeface="Lexend Light Light" pitchFamily="2" charset="77"/>
              </a:defRPr>
            </a:lvl3pPr>
            <a:lvl4pPr>
              <a:defRPr sz="2000">
                <a:latin typeface="Lexend Light Light" pitchFamily="2" charset="77"/>
              </a:defRPr>
            </a:lvl4pPr>
            <a:lvl5pPr>
              <a:defRPr sz="2000">
                <a:latin typeface="Lexend Light Light" pitchFamily="2" charset="77"/>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A1829140-4B6E-2564-5ED7-7AB90AC5031C}"/>
              </a:ext>
            </a:extLst>
          </p:cNvPr>
          <p:cNvSpPr>
            <a:spLocks noGrp="1"/>
          </p:cNvSpPr>
          <p:nvPr>
            <p:ph type="title"/>
          </p:nvPr>
        </p:nvSpPr>
        <p:spPr>
          <a:xfrm>
            <a:off x="1001486" y="136526"/>
            <a:ext cx="10977679" cy="962932"/>
          </a:xfrm>
          <a:prstGeom prst="rect">
            <a:avLst/>
          </a:prstGeom>
        </p:spPr>
        <p:txBody>
          <a:bodyPr vert="horz" lIns="91440" tIns="45720" rIns="91440" bIns="45720" rtlCol="0" anchor="ctr">
            <a:normAutofit/>
          </a:bodyPr>
          <a:lstStyle>
            <a:lvl1pPr>
              <a:defRPr>
                <a:solidFill>
                  <a:schemeClr val="accent3"/>
                </a:solidFill>
              </a:defRPr>
            </a:lvl1pPr>
          </a:lstStyle>
          <a:p>
            <a:endParaRPr lang="en-US"/>
          </a:p>
        </p:txBody>
      </p:sp>
      <p:pic>
        <p:nvPicPr>
          <p:cNvPr id="12" name="Picture 11" descr="A black and white logo&#10;&#10;Description automatically generated">
            <a:extLst>
              <a:ext uri="{FF2B5EF4-FFF2-40B4-BE49-F238E27FC236}">
                <a16:creationId xmlns:a16="http://schemas.microsoft.com/office/drawing/2014/main" id="{C418EB58-3742-3378-3784-61A4D222814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1440" y="6236208"/>
            <a:ext cx="1220415" cy="557784"/>
          </a:xfrm>
          <a:prstGeom prst="rect">
            <a:avLst/>
          </a:prstGeom>
        </p:spPr>
      </p:pic>
    </p:spTree>
    <p:extLst>
      <p:ext uri="{BB962C8B-B14F-4D97-AF65-F5344CB8AC3E}">
        <p14:creationId xmlns:p14="http://schemas.microsoft.com/office/powerpoint/2010/main" val="42870988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RI_Jr Primary Sourc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87761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290517" y="1295401"/>
            <a:ext cx="5290165" cy="5426072"/>
          </a:xfrm>
          <a:solidFill>
            <a:schemeClr val="bg1"/>
          </a:solidFill>
        </p:spPr>
        <p:txBody>
          <a:bodyPr/>
          <a:lstStyle>
            <a:lvl1pPr>
              <a:defRPr sz="3200">
                <a:latin typeface="Lexend Light Light" pitchFamily="2" charset="77"/>
              </a:defRPr>
            </a:lvl1pPr>
            <a:lvl2pPr>
              <a:defRPr sz="2800">
                <a:latin typeface="Lexend Light Light" pitchFamily="2" charset="77"/>
              </a:defRPr>
            </a:lvl2pPr>
            <a:lvl3pPr>
              <a:defRPr sz="2400">
                <a:latin typeface="Lexend Light Light" pitchFamily="2" charset="77"/>
              </a:defRPr>
            </a:lvl3pPr>
            <a:lvl4pPr>
              <a:defRPr sz="2000">
                <a:latin typeface="Lexend Light Light" pitchFamily="2" charset="77"/>
              </a:defRPr>
            </a:lvl4pPr>
            <a:lvl5pPr>
              <a:defRPr sz="2000">
                <a:latin typeface="Lexend Light Light" pitchFamily="2" charset="77"/>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A1829140-4B6E-2564-5ED7-7AB90AC5031C}"/>
              </a:ext>
            </a:extLst>
          </p:cNvPr>
          <p:cNvSpPr>
            <a:spLocks noGrp="1"/>
          </p:cNvSpPr>
          <p:nvPr>
            <p:ph type="title"/>
          </p:nvPr>
        </p:nvSpPr>
        <p:spPr>
          <a:xfrm>
            <a:off x="1001487" y="136526"/>
            <a:ext cx="10977678" cy="962932"/>
          </a:xfrm>
          <a:prstGeom prst="rect">
            <a:avLst/>
          </a:prstGeom>
        </p:spPr>
        <p:txBody>
          <a:bodyPr vert="horz" lIns="91440" tIns="45720" rIns="91440" bIns="45720" rtlCol="0" anchor="ctr">
            <a:normAutofit/>
          </a:bodyPr>
          <a:lstStyle>
            <a:lvl1pPr>
              <a:defRPr>
                <a:solidFill>
                  <a:schemeClr val="accent3"/>
                </a:solidFill>
              </a:defRPr>
            </a:lvl1pPr>
          </a:lstStyle>
          <a:p>
            <a:endParaRPr lang="en-US"/>
          </a:p>
        </p:txBody>
      </p:sp>
      <p:pic>
        <p:nvPicPr>
          <p:cNvPr id="12" name="Picture 11" descr="A black and white logo&#10;&#10;Description automatically generated">
            <a:extLst>
              <a:ext uri="{FF2B5EF4-FFF2-40B4-BE49-F238E27FC236}">
                <a16:creationId xmlns:a16="http://schemas.microsoft.com/office/drawing/2014/main" id="{C418EB58-3742-3378-3784-61A4D222814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1440" y="6236208"/>
            <a:ext cx="1220415" cy="557784"/>
          </a:xfrm>
          <a:prstGeom prst="rect">
            <a:avLst/>
          </a:prstGeom>
        </p:spPr>
      </p:pic>
      <p:sp>
        <p:nvSpPr>
          <p:cNvPr id="9" name="Picture Placeholder 8">
            <a:extLst>
              <a:ext uri="{FF2B5EF4-FFF2-40B4-BE49-F238E27FC236}">
                <a16:creationId xmlns:a16="http://schemas.microsoft.com/office/drawing/2014/main" id="{1F43625B-5A76-157A-0452-1AC70B80E839}"/>
              </a:ext>
            </a:extLst>
          </p:cNvPr>
          <p:cNvSpPr>
            <a:spLocks noGrp="1"/>
          </p:cNvSpPr>
          <p:nvPr>
            <p:ph type="pic" sz="quarter" idx="12"/>
          </p:nvPr>
        </p:nvSpPr>
        <p:spPr>
          <a:xfrm>
            <a:off x="6745001" y="1295401"/>
            <a:ext cx="5234164" cy="5285280"/>
          </a:xfrm>
          <a:effectLst>
            <a:outerShdw blurRad="177800" dist="38100" dir="2700000" algn="tl" rotWithShape="0">
              <a:prstClr val="black">
                <a:alpha val="40000"/>
              </a:prstClr>
            </a:outerShdw>
          </a:effectLst>
        </p:spPr>
        <p:txBody>
          <a:bodyPr/>
          <a:lstStyle/>
          <a:p>
            <a:endParaRPr lang="en-US"/>
          </a:p>
        </p:txBody>
      </p:sp>
    </p:spTree>
    <p:extLst>
      <p:ext uri="{BB962C8B-B14F-4D97-AF65-F5344CB8AC3E}">
        <p14:creationId xmlns:p14="http://schemas.microsoft.com/office/powerpoint/2010/main" val="7587320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RI_Jr Discus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877617" cy="6858000"/>
          </a:xfrm>
          <a:prstGeom prst="rect">
            <a:avLst/>
          </a:prstGeom>
          <a:solidFill>
            <a:srgbClr val="F058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290517" y="1295401"/>
            <a:ext cx="10688648" cy="5268686"/>
          </a:xfrm>
          <a:solidFill>
            <a:schemeClr val="bg1"/>
          </a:solidFill>
        </p:spPr>
        <p:txBody>
          <a:bodyPr/>
          <a:lstStyle>
            <a:lvl1pPr>
              <a:defRPr sz="3200">
                <a:latin typeface="Lexend Light Light" pitchFamily="2" charset="77"/>
              </a:defRPr>
            </a:lvl1pPr>
            <a:lvl2pPr>
              <a:defRPr sz="2800">
                <a:latin typeface="Lexend Light Light" pitchFamily="2" charset="77"/>
              </a:defRPr>
            </a:lvl2pPr>
            <a:lvl3pPr>
              <a:defRPr sz="2400">
                <a:latin typeface="Lexend Light Light" pitchFamily="2" charset="77"/>
              </a:defRPr>
            </a:lvl3pPr>
            <a:lvl4pPr>
              <a:defRPr sz="2000">
                <a:latin typeface="Lexend Light Light" pitchFamily="2" charset="77"/>
              </a:defRPr>
            </a:lvl4pPr>
            <a:lvl5pPr>
              <a:defRPr sz="2000">
                <a:latin typeface="Lexend Light Light" pitchFamily="2" charset="77"/>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black and white logo&#10;&#10;Description automatically generated">
            <a:extLst>
              <a:ext uri="{FF2B5EF4-FFF2-40B4-BE49-F238E27FC236}">
                <a16:creationId xmlns:a16="http://schemas.microsoft.com/office/drawing/2014/main" id="{FB285178-D1A7-EBB4-E3C0-A63748A314FE}"/>
              </a:ext>
            </a:extLst>
          </p:cNvPr>
          <p:cNvPicPr>
            <a:picLocks/>
          </p:cNvPicPr>
          <p:nvPr userDrawn="1"/>
        </p:nvPicPr>
        <p:blipFill>
          <a:blip r:embed="rId2" cstate="hqprint">
            <a:extLst>
              <a:ext uri="{28A0092B-C50C-407E-A947-70E740481C1C}">
                <a14:useLocalDpi xmlns:a14="http://schemas.microsoft.com/office/drawing/2010/main"/>
              </a:ext>
            </a:extLst>
          </a:blip>
          <a:stretch>
            <a:fillRect/>
          </a:stretch>
        </p:blipFill>
        <p:spPr>
          <a:xfrm>
            <a:off x="88910" y="6238839"/>
            <a:ext cx="1201607" cy="555885"/>
          </a:xfrm>
          <a:prstGeom prst="rect">
            <a:avLst/>
          </a:prstGeom>
        </p:spPr>
      </p:pic>
      <p:sp>
        <p:nvSpPr>
          <p:cNvPr id="7" name="Title Placeholder 1">
            <a:extLst>
              <a:ext uri="{FF2B5EF4-FFF2-40B4-BE49-F238E27FC236}">
                <a16:creationId xmlns:a16="http://schemas.microsoft.com/office/drawing/2014/main" id="{A1829140-4B6E-2564-5ED7-7AB90AC5031C}"/>
              </a:ext>
            </a:extLst>
          </p:cNvPr>
          <p:cNvSpPr>
            <a:spLocks noGrp="1"/>
          </p:cNvSpPr>
          <p:nvPr>
            <p:ph type="title" hasCustomPrompt="1"/>
          </p:nvPr>
        </p:nvSpPr>
        <p:spPr>
          <a:xfrm>
            <a:off x="1001486" y="136526"/>
            <a:ext cx="10977679" cy="962932"/>
          </a:xfrm>
          <a:prstGeom prst="rect">
            <a:avLst/>
          </a:prstGeom>
        </p:spPr>
        <p:txBody>
          <a:bodyPr vert="horz" lIns="91440" tIns="45720" rIns="91440" bIns="45720" rtlCol="0" anchor="ctr">
            <a:normAutofit/>
          </a:bodyPr>
          <a:lstStyle>
            <a:lvl1pPr>
              <a:defRPr>
                <a:solidFill>
                  <a:srgbClr val="F05835"/>
                </a:solidFill>
              </a:defRPr>
            </a:lvl1pPr>
          </a:lstStyle>
          <a:p>
            <a:r>
              <a:rPr lang="en-US"/>
              <a:t>Discussion Questions</a:t>
            </a:r>
          </a:p>
        </p:txBody>
      </p:sp>
    </p:spTree>
    <p:extLst>
      <p:ext uri="{BB962C8B-B14F-4D97-AF65-F5344CB8AC3E}">
        <p14:creationId xmlns:p14="http://schemas.microsoft.com/office/powerpoint/2010/main" val="33202074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RI_Jr Asses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877617" cy="6858000"/>
          </a:xfrm>
          <a:prstGeom prst="rect">
            <a:avLst/>
          </a:prstGeom>
          <a:solidFill>
            <a:srgbClr val="364B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290517" y="1295401"/>
            <a:ext cx="10688648" cy="5268686"/>
          </a:xfrm>
          <a:solidFill>
            <a:schemeClr val="bg1"/>
          </a:solidFill>
        </p:spPr>
        <p:txBody>
          <a:bodyPr/>
          <a:lstStyle>
            <a:lvl1pPr>
              <a:defRPr sz="3200">
                <a:latin typeface="Lexend Light Light" pitchFamily="2" charset="77"/>
              </a:defRPr>
            </a:lvl1pPr>
            <a:lvl2pPr>
              <a:defRPr sz="2800">
                <a:latin typeface="Lexend Light Light" pitchFamily="2" charset="77"/>
              </a:defRPr>
            </a:lvl2pPr>
            <a:lvl3pPr>
              <a:defRPr sz="2400">
                <a:latin typeface="Lexend Light Light" pitchFamily="2" charset="77"/>
              </a:defRPr>
            </a:lvl3pPr>
            <a:lvl4pPr>
              <a:defRPr sz="2000">
                <a:latin typeface="Lexend Light Light" pitchFamily="2" charset="77"/>
              </a:defRPr>
            </a:lvl4pPr>
            <a:lvl5pPr>
              <a:defRPr sz="2000">
                <a:latin typeface="Lexend Light Light" pitchFamily="2" charset="77"/>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A1829140-4B6E-2564-5ED7-7AB90AC5031C}"/>
              </a:ext>
            </a:extLst>
          </p:cNvPr>
          <p:cNvSpPr>
            <a:spLocks noGrp="1"/>
          </p:cNvSpPr>
          <p:nvPr>
            <p:ph type="title" hasCustomPrompt="1"/>
          </p:nvPr>
        </p:nvSpPr>
        <p:spPr>
          <a:xfrm>
            <a:off x="1001486" y="136526"/>
            <a:ext cx="10977679" cy="962932"/>
          </a:xfrm>
          <a:prstGeom prst="rect">
            <a:avLst/>
          </a:prstGeom>
        </p:spPr>
        <p:txBody>
          <a:bodyPr vert="horz" lIns="91440" tIns="45720" rIns="91440" bIns="45720" rtlCol="0" anchor="ctr">
            <a:normAutofit/>
          </a:bodyPr>
          <a:lstStyle>
            <a:lvl1pPr>
              <a:defRPr>
                <a:solidFill>
                  <a:srgbClr val="364B9F"/>
                </a:solidFill>
              </a:defRPr>
            </a:lvl1pPr>
          </a:lstStyle>
          <a:p>
            <a:r>
              <a:rPr lang="en-US"/>
              <a:t>Assessment</a:t>
            </a:r>
          </a:p>
        </p:txBody>
      </p:sp>
      <p:pic>
        <p:nvPicPr>
          <p:cNvPr id="9" name="Picture 8" descr="A black and white logo with orange splash&#10;&#10;Description automatically generated">
            <a:extLst>
              <a:ext uri="{FF2B5EF4-FFF2-40B4-BE49-F238E27FC236}">
                <a16:creationId xmlns:a16="http://schemas.microsoft.com/office/drawing/2014/main" id="{D7797696-62B0-3ED0-015F-0FC07C8DA3B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1440" y="6236208"/>
            <a:ext cx="1220415" cy="557784"/>
          </a:xfrm>
          <a:prstGeom prst="rect">
            <a:avLst/>
          </a:prstGeom>
        </p:spPr>
      </p:pic>
    </p:spTree>
    <p:extLst>
      <p:ext uri="{BB962C8B-B14F-4D97-AF65-F5344CB8AC3E}">
        <p14:creationId xmlns:p14="http://schemas.microsoft.com/office/powerpoint/2010/main" val="6411342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RI_Jr Title">
    <p:bg>
      <p:bgPr>
        <a:solidFill>
          <a:srgbClr val="364B9F"/>
        </a:solidFill>
        <a:effectLst/>
      </p:bgPr>
    </p:bg>
    <p:spTree>
      <p:nvGrpSpPr>
        <p:cNvPr id="1" name=""/>
        <p:cNvGrpSpPr/>
        <p:nvPr/>
      </p:nvGrpSpPr>
      <p:grpSpPr>
        <a:xfrm>
          <a:off x="0" y="0"/>
          <a:ext cx="0" cy="0"/>
          <a:chOff x="0" y="0"/>
          <a:chExt cx="0" cy="0"/>
        </a:xfrm>
      </p:grpSpPr>
      <p:pic>
        <p:nvPicPr>
          <p:cNvPr id="2" name="Picture 1" descr="A black and white logo with orange and white letters&#10;&#10;Description automatically generated">
            <a:extLst>
              <a:ext uri="{FF2B5EF4-FFF2-40B4-BE49-F238E27FC236}">
                <a16:creationId xmlns:a16="http://schemas.microsoft.com/office/drawing/2014/main" id="{099089D4-93F6-B93A-8510-0579EE6DFFC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95015" y="1319331"/>
            <a:ext cx="6601968" cy="3017394"/>
          </a:xfrm>
          <a:prstGeom prst="rect">
            <a:avLst/>
          </a:prstGeom>
        </p:spPr>
      </p:pic>
      <p:sp>
        <p:nvSpPr>
          <p:cNvPr id="4" name="Text Placeholder 3">
            <a:extLst>
              <a:ext uri="{FF2B5EF4-FFF2-40B4-BE49-F238E27FC236}">
                <a16:creationId xmlns:a16="http://schemas.microsoft.com/office/drawing/2014/main" id="{F36B7462-3758-56C9-286D-5F719D392F2B}"/>
              </a:ext>
            </a:extLst>
          </p:cNvPr>
          <p:cNvSpPr>
            <a:spLocks noGrp="1"/>
          </p:cNvSpPr>
          <p:nvPr>
            <p:ph type="body" sz="quarter" idx="10"/>
          </p:nvPr>
        </p:nvSpPr>
        <p:spPr>
          <a:xfrm>
            <a:off x="969714" y="4601980"/>
            <a:ext cx="10252569" cy="1728436"/>
          </a:xfrm>
        </p:spPr>
        <p:txBody>
          <a:bodyPr anchor="t">
            <a:normAutofit/>
          </a:bodyPr>
          <a:lstStyle>
            <a:lvl1pPr marL="0" indent="0" algn="ctr">
              <a:buNone/>
              <a:defRPr sz="4000" b="0">
                <a:solidFill>
                  <a:schemeClr val="bg1"/>
                </a:solidFill>
                <a:latin typeface="Libre Baskerville" panose="02000000000000000000" pitchFamily="2" charset="0"/>
              </a:defRPr>
            </a:lvl1pPr>
            <a:lvl2pPr marL="457200" indent="0">
              <a:buNone/>
              <a:defRPr>
                <a:latin typeface="Libre Baskerville" panose="02000000000000000000" pitchFamily="2" charset="0"/>
              </a:defRPr>
            </a:lvl2pPr>
            <a:lvl3pPr marL="914400" indent="0">
              <a:buNone/>
              <a:defRPr>
                <a:latin typeface="Libre Baskerville" panose="02000000000000000000" pitchFamily="2" charset="0"/>
              </a:defRPr>
            </a:lvl3pPr>
            <a:lvl4pPr marL="1371600" indent="0">
              <a:buNone/>
              <a:defRPr>
                <a:latin typeface="Libre Baskerville" panose="02000000000000000000" pitchFamily="2" charset="0"/>
              </a:defRPr>
            </a:lvl4pPr>
            <a:lvl5pPr marL="1828800" indent="0">
              <a:buNone/>
              <a:defRPr>
                <a:latin typeface="Libre Baskerville" panose="02000000000000000000" pitchFamily="2" charset="0"/>
              </a:defRPr>
            </a:lvl5pPr>
          </a:lstStyle>
          <a:p>
            <a:pPr lvl="0"/>
            <a:r>
              <a:rPr lang="en-US"/>
              <a:t>Click to edit Master text styles</a:t>
            </a:r>
          </a:p>
        </p:txBody>
      </p:sp>
    </p:spTree>
    <p:extLst>
      <p:ext uri="{BB962C8B-B14F-4D97-AF65-F5344CB8AC3E}">
        <p14:creationId xmlns:p14="http://schemas.microsoft.com/office/powerpoint/2010/main" val="15456875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RI_Jr Color Key">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pic>
        <p:nvPicPr>
          <p:cNvPr id="10" name="Graphic 9" descr="Pencil with solid fill">
            <a:extLst>
              <a:ext uri="{FF2B5EF4-FFF2-40B4-BE49-F238E27FC236}">
                <a16:creationId xmlns:a16="http://schemas.microsoft.com/office/drawing/2014/main" id="{1CDD34CC-4046-8FD3-B704-3D1268F7145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flipH="1">
            <a:off x="7515699" y="1803112"/>
            <a:ext cx="731520" cy="731520"/>
          </a:xfrm>
          <a:prstGeom prst="rect">
            <a:avLst/>
          </a:prstGeom>
        </p:spPr>
      </p:pic>
      <p:pic>
        <p:nvPicPr>
          <p:cNvPr id="12" name="Graphic 11" descr="Open book with solid fill">
            <a:extLst>
              <a:ext uri="{FF2B5EF4-FFF2-40B4-BE49-F238E27FC236}">
                <a16:creationId xmlns:a16="http://schemas.microsoft.com/office/drawing/2014/main" id="{7231E29E-222F-085E-5337-46AF69455F7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732607" y="4157359"/>
            <a:ext cx="719137" cy="719137"/>
          </a:xfrm>
          <a:prstGeom prst="rect">
            <a:avLst/>
          </a:prstGeom>
        </p:spPr>
      </p:pic>
      <p:sp>
        <p:nvSpPr>
          <p:cNvPr id="13" name="Rectangle 12">
            <a:extLst>
              <a:ext uri="{FF2B5EF4-FFF2-40B4-BE49-F238E27FC236}">
                <a16:creationId xmlns:a16="http://schemas.microsoft.com/office/drawing/2014/main" id="{E233BED7-5C4D-94FA-8A1E-C8224CBCA2CF}"/>
              </a:ext>
            </a:extLst>
          </p:cNvPr>
          <p:cNvSpPr/>
          <p:nvPr userDrawn="1"/>
        </p:nvSpPr>
        <p:spPr>
          <a:xfrm>
            <a:off x="212835" y="2757396"/>
            <a:ext cx="3749039" cy="2534132"/>
          </a:xfrm>
          <a:prstGeom prst="rect">
            <a:avLst/>
          </a:prstGeom>
          <a:solidFill>
            <a:srgbClr val="F05835"/>
          </a:solidFill>
          <a:ln>
            <a:noFill/>
          </a:ln>
          <a:effectLst>
            <a:outerShdw blurRad="177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bg1"/>
              </a:solidFill>
              <a:latin typeface="Lexend" pitchFamily="2" charset="77"/>
            </a:endParaRPr>
          </a:p>
          <a:p>
            <a:pPr algn="ctr"/>
            <a:endParaRPr lang="en-US" sz="3600">
              <a:solidFill>
                <a:schemeClr val="bg1"/>
              </a:solidFill>
              <a:latin typeface="Lexend" pitchFamily="2" charset="77"/>
            </a:endParaRPr>
          </a:p>
          <a:p>
            <a:pPr algn="ctr"/>
            <a:endParaRPr lang="en-US" sz="3600">
              <a:solidFill>
                <a:schemeClr val="bg1"/>
              </a:solidFill>
              <a:latin typeface="Lexend" pitchFamily="2" charset="77"/>
            </a:endParaRPr>
          </a:p>
          <a:p>
            <a:pPr algn="ctr"/>
            <a:r>
              <a:rPr lang="en-US" sz="3600">
                <a:solidFill>
                  <a:schemeClr val="bg1"/>
                </a:solidFill>
                <a:latin typeface="Lexend" pitchFamily="2" charset="77"/>
              </a:rPr>
              <a:t>Discussion</a:t>
            </a:r>
          </a:p>
        </p:txBody>
      </p:sp>
      <p:pic>
        <p:nvPicPr>
          <p:cNvPr id="8" name="Graphic 7" descr="Chat with solid fill">
            <a:extLst>
              <a:ext uri="{FF2B5EF4-FFF2-40B4-BE49-F238E27FC236}">
                <a16:creationId xmlns:a16="http://schemas.microsoft.com/office/drawing/2014/main" id="{F97462E7-332D-47D5-1F8B-0E37FFA7E98C}"/>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2423" y="2757396"/>
            <a:ext cx="2133591" cy="2133591"/>
          </a:xfrm>
          <a:prstGeom prst="rect">
            <a:avLst/>
          </a:prstGeom>
        </p:spPr>
      </p:pic>
      <p:sp>
        <p:nvSpPr>
          <p:cNvPr id="15" name="Rectangle 14">
            <a:extLst>
              <a:ext uri="{FF2B5EF4-FFF2-40B4-BE49-F238E27FC236}">
                <a16:creationId xmlns:a16="http://schemas.microsoft.com/office/drawing/2014/main" id="{AC33BFFF-422A-54BA-D6AA-9A48B8800C2E}"/>
              </a:ext>
            </a:extLst>
          </p:cNvPr>
          <p:cNvSpPr/>
          <p:nvPr userDrawn="1"/>
        </p:nvSpPr>
        <p:spPr>
          <a:xfrm>
            <a:off x="4217655" y="2757396"/>
            <a:ext cx="3749039" cy="2534132"/>
          </a:xfrm>
          <a:prstGeom prst="rect">
            <a:avLst/>
          </a:prstGeom>
          <a:solidFill>
            <a:schemeClr val="accent3"/>
          </a:solidFill>
          <a:ln>
            <a:noFill/>
          </a:ln>
          <a:effectLst>
            <a:outerShdw blurRad="177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bg1"/>
              </a:solidFill>
              <a:latin typeface="Lexend" pitchFamily="2" charset="77"/>
            </a:endParaRPr>
          </a:p>
          <a:p>
            <a:pPr algn="ctr"/>
            <a:endParaRPr lang="en-US" sz="3600">
              <a:solidFill>
                <a:schemeClr val="bg1"/>
              </a:solidFill>
              <a:latin typeface="Lexend" pitchFamily="2" charset="77"/>
            </a:endParaRPr>
          </a:p>
          <a:p>
            <a:pPr algn="ctr"/>
            <a:endParaRPr lang="en-US" sz="3600">
              <a:solidFill>
                <a:schemeClr val="bg1"/>
              </a:solidFill>
              <a:latin typeface="Lexend" pitchFamily="2" charset="77"/>
            </a:endParaRPr>
          </a:p>
          <a:p>
            <a:pPr algn="ctr"/>
            <a:r>
              <a:rPr lang="en-US" sz="3600">
                <a:solidFill>
                  <a:schemeClr val="bg1"/>
                </a:solidFill>
                <a:latin typeface="Lexend" pitchFamily="2" charset="77"/>
              </a:rPr>
              <a:t>Primary Source</a:t>
            </a:r>
          </a:p>
        </p:txBody>
      </p:sp>
      <p:pic>
        <p:nvPicPr>
          <p:cNvPr id="16" name="Graphic 15" descr="Open book with solid fill">
            <a:extLst>
              <a:ext uri="{FF2B5EF4-FFF2-40B4-BE49-F238E27FC236}">
                <a16:creationId xmlns:a16="http://schemas.microsoft.com/office/drawing/2014/main" id="{980C4427-001B-0BA2-8CF5-9041D6E79C74}"/>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381456" y="2891561"/>
            <a:ext cx="1681761" cy="1681761"/>
          </a:xfrm>
          <a:prstGeom prst="rect">
            <a:avLst/>
          </a:prstGeom>
        </p:spPr>
      </p:pic>
      <p:sp>
        <p:nvSpPr>
          <p:cNvPr id="14" name="Rectangle 13">
            <a:extLst>
              <a:ext uri="{FF2B5EF4-FFF2-40B4-BE49-F238E27FC236}">
                <a16:creationId xmlns:a16="http://schemas.microsoft.com/office/drawing/2014/main" id="{7D24008A-6B62-DF86-AF32-0992FDC08B9C}"/>
              </a:ext>
            </a:extLst>
          </p:cNvPr>
          <p:cNvSpPr/>
          <p:nvPr userDrawn="1"/>
        </p:nvSpPr>
        <p:spPr>
          <a:xfrm>
            <a:off x="8222473" y="2757396"/>
            <a:ext cx="3749039" cy="2534132"/>
          </a:xfrm>
          <a:prstGeom prst="rect">
            <a:avLst/>
          </a:prstGeom>
          <a:solidFill>
            <a:srgbClr val="364B9F"/>
          </a:solidFill>
          <a:ln>
            <a:noFill/>
          </a:ln>
          <a:effectLst>
            <a:outerShdw blurRad="177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bg1"/>
              </a:solidFill>
              <a:latin typeface="Lexend" pitchFamily="2" charset="77"/>
            </a:endParaRPr>
          </a:p>
          <a:p>
            <a:pPr algn="ctr"/>
            <a:endParaRPr lang="en-US" sz="3600">
              <a:solidFill>
                <a:schemeClr val="bg1"/>
              </a:solidFill>
              <a:latin typeface="Lexend" pitchFamily="2" charset="77"/>
            </a:endParaRPr>
          </a:p>
          <a:p>
            <a:pPr algn="ctr"/>
            <a:endParaRPr lang="en-US" sz="3600">
              <a:solidFill>
                <a:schemeClr val="bg1"/>
              </a:solidFill>
              <a:latin typeface="Lexend" pitchFamily="2" charset="77"/>
            </a:endParaRPr>
          </a:p>
          <a:p>
            <a:pPr algn="ctr"/>
            <a:r>
              <a:rPr lang="en-US" sz="3600">
                <a:solidFill>
                  <a:schemeClr val="bg1"/>
                </a:solidFill>
                <a:latin typeface="Lexend" pitchFamily="2" charset="77"/>
              </a:rPr>
              <a:t>Assessment</a:t>
            </a:r>
          </a:p>
        </p:txBody>
      </p:sp>
      <p:pic>
        <p:nvPicPr>
          <p:cNvPr id="17" name="Graphic 16" descr="Pencil with solid fill">
            <a:extLst>
              <a:ext uri="{FF2B5EF4-FFF2-40B4-BE49-F238E27FC236}">
                <a16:creationId xmlns:a16="http://schemas.microsoft.com/office/drawing/2014/main" id="{DAB6A9C4-DF92-0645-8821-F60F2DE807E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20782001" flipH="1">
            <a:off x="9204273" y="2844577"/>
            <a:ext cx="1775727" cy="1775727"/>
          </a:xfrm>
          <a:prstGeom prst="rect">
            <a:avLst/>
          </a:prstGeom>
        </p:spPr>
      </p:pic>
      <p:sp>
        <p:nvSpPr>
          <p:cNvPr id="28" name="TextBox 27">
            <a:extLst>
              <a:ext uri="{FF2B5EF4-FFF2-40B4-BE49-F238E27FC236}">
                <a16:creationId xmlns:a16="http://schemas.microsoft.com/office/drawing/2014/main" id="{1BD52016-8DDA-210C-965F-0C75F477D7E5}"/>
              </a:ext>
            </a:extLst>
          </p:cNvPr>
          <p:cNvSpPr txBox="1"/>
          <p:nvPr userDrawn="1"/>
        </p:nvSpPr>
        <p:spPr>
          <a:xfrm>
            <a:off x="1754343" y="858432"/>
            <a:ext cx="8935986" cy="1015663"/>
          </a:xfrm>
          <a:prstGeom prst="rect">
            <a:avLst/>
          </a:prstGeom>
          <a:noFill/>
        </p:spPr>
        <p:txBody>
          <a:bodyPr wrap="square" rtlCol="0">
            <a:spAutoFit/>
          </a:bodyPr>
          <a:lstStyle/>
          <a:p>
            <a:pPr algn="ctr"/>
            <a:r>
              <a:rPr lang="en-US" sz="6000">
                <a:solidFill>
                  <a:schemeClr val="accent2"/>
                </a:solidFill>
                <a:latin typeface="Libre Baskerville" panose="02000000000000000000" pitchFamily="2" charset="0"/>
              </a:rPr>
              <a:t>Slide Deck Color Key</a:t>
            </a:r>
          </a:p>
        </p:txBody>
      </p:sp>
    </p:spTree>
    <p:extLst>
      <p:ext uri="{BB962C8B-B14F-4D97-AF65-F5344CB8AC3E}">
        <p14:creationId xmlns:p14="http://schemas.microsoft.com/office/powerpoint/2010/main" val="4037773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3F40E-42E0-1B49-9D09-2A985E9D26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D62265-7207-8E4B-B38C-92C2CC136F44}"/>
              </a:ext>
            </a:extLst>
          </p:cNvPr>
          <p:cNvSpPr>
            <a:spLocks noGrp="1"/>
          </p:cNvSpPr>
          <p:nvPr>
            <p:ph sz="half" idx="1"/>
          </p:nvPr>
        </p:nvSpPr>
        <p:spPr>
          <a:xfrm>
            <a:off x="207578" y="1631987"/>
            <a:ext cx="5736022" cy="45966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1978FD-26C5-4443-8855-2D15CAD79ADF}"/>
              </a:ext>
            </a:extLst>
          </p:cNvPr>
          <p:cNvSpPr>
            <a:spLocks noGrp="1"/>
          </p:cNvSpPr>
          <p:nvPr>
            <p:ph sz="half" idx="2"/>
          </p:nvPr>
        </p:nvSpPr>
        <p:spPr>
          <a:xfrm>
            <a:off x="6095999" y="1631987"/>
            <a:ext cx="5883165" cy="45966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4702DBC5-49CC-FB48-9072-ED540324DE41}"/>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3" name="Footer Placeholder 4">
            <a:extLst>
              <a:ext uri="{FF2B5EF4-FFF2-40B4-BE49-F238E27FC236}">
                <a16:creationId xmlns:a16="http://schemas.microsoft.com/office/drawing/2014/main" id="{34E61766-EA53-4645-B758-141838A328DA}"/>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4" name="Date Placeholder 3">
            <a:extLst>
              <a:ext uri="{FF2B5EF4-FFF2-40B4-BE49-F238E27FC236}">
                <a16:creationId xmlns:a16="http://schemas.microsoft.com/office/drawing/2014/main" id="{FBE5E5FF-E748-1D46-98EE-F9D1839CCCAF}"/>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49AC225C-49B4-E545-B3D2-A80E86B5E786}" type="datetime1">
              <a:rPr lang="en-US" smtClean="0"/>
              <a:t>7/23/2025</a:t>
            </a:fld>
            <a:endParaRPr lang="en-US"/>
          </a:p>
        </p:txBody>
      </p:sp>
      <p:pic>
        <p:nvPicPr>
          <p:cNvPr id="6" name="Picture 5">
            <a:extLst>
              <a:ext uri="{FF2B5EF4-FFF2-40B4-BE49-F238E27FC236}">
                <a16:creationId xmlns:a16="http://schemas.microsoft.com/office/drawing/2014/main" id="{3C082319-4E77-37A3-32BD-47BCC656D17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752739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02B15A0-1BAC-2847-9689-C70F2BF9043E}"/>
              </a:ext>
            </a:extLst>
          </p:cNvPr>
          <p:cNvSpPr>
            <a:spLocks noGrp="1"/>
          </p:cNvSpPr>
          <p:nvPr>
            <p:ph type="body" idx="1"/>
          </p:nvPr>
        </p:nvSpPr>
        <p:spPr>
          <a:xfrm>
            <a:off x="207578" y="1681163"/>
            <a:ext cx="5789997" cy="82391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737BA3-0795-8E43-9E82-A9183B37B6B0}"/>
              </a:ext>
            </a:extLst>
          </p:cNvPr>
          <p:cNvSpPr>
            <a:spLocks noGrp="1"/>
          </p:cNvSpPr>
          <p:nvPr>
            <p:ph sz="half" idx="2"/>
          </p:nvPr>
        </p:nvSpPr>
        <p:spPr>
          <a:xfrm>
            <a:off x="207578" y="2505075"/>
            <a:ext cx="5789997" cy="3527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E9F4F4-296C-DB48-B251-1730805EA173}"/>
              </a:ext>
            </a:extLst>
          </p:cNvPr>
          <p:cNvSpPr>
            <a:spLocks noGrp="1"/>
          </p:cNvSpPr>
          <p:nvPr>
            <p:ph type="body" sz="quarter" idx="3"/>
          </p:nvPr>
        </p:nvSpPr>
        <p:spPr>
          <a:xfrm>
            <a:off x="6172199" y="1681163"/>
            <a:ext cx="5806965" cy="823912"/>
          </a:xfr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F2CC00-8374-604A-BB53-194D0A14FF33}"/>
              </a:ext>
            </a:extLst>
          </p:cNvPr>
          <p:cNvSpPr>
            <a:spLocks noGrp="1"/>
          </p:cNvSpPr>
          <p:nvPr>
            <p:ph sz="quarter" idx="4"/>
          </p:nvPr>
        </p:nvSpPr>
        <p:spPr>
          <a:xfrm>
            <a:off x="6172199" y="2505075"/>
            <a:ext cx="5806965" cy="3527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21D6263D-3FCC-8C43-A4B6-20BF2C86264C}"/>
              </a:ext>
            </a:extLst>
          </p:cNvPr>
          <p:cNvSpPr>
            <a:spLocks noGrp="1"/>
          </p:cNvSpPr>
          <p:nvPr>
            <p:ph type="title"/>
          </p:nvPr>
        </p:nvSpPr>
        <p:spPr>
          <a:xfrm>
            <a:off x="207578" y="136525"/>
            <a:ext cx="11771587" cy="1325563"/>
          </a:xfrm>
        </p:spPr>
        <p:txBody>
          <a:bodyPr/>
          <a:lstStyle/>
          <a:p>
            <a:r>
              <a:rPr lang="en-US"/>
              <a:t>Click to edit Master title style</a:t>
            </a:r>
          </a:p>
        </p:txBody>
      </p:sp>
      <p:sp>
        <p:nvSpPr>
          <p:cNvPr id="12" name="Slide Number Placeholder 5">
            <a:extLst>
              <a:ext uri="{FF2B5EF4-FFF2-40B4-BE49-F238E27FC236}">
                <a16:creationId xmlns:a16="http://schemas.microsoft.com/office/drawing/2014/main" id="{1A0352A0-6AE5-084E-A3FC-8C4094BC2DAB}"/>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3" name="Footer Placeholder 4">
            <a:extLst>
              <a:ext uri="{FF2B5EF4-FFF2-40B4-BE49-F238E27FC236}">
                <a16:creationId xmlns:a16="http://schemas.microsoft.com/office/drawing/2014/main" id="{BE28A856-E53C-CE42-AFD9-72AE94CB2803}"/>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5" name="Date Placeholder 3">
            <a:extLst>
              <a:ext uri="{FF2B5EF4-FFF2-40B4-BE49-F238E27FC236}">
                <a16:creationId xmlns:a16="http://schemas.microsoft.com/office/drawing/2014/main" id="{4145A67B-5B75-B141-BAFC-A079A83B381C}"/>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EB31A356-B290-0843-B71F-78F5FB98E932}" type="datetime1">
              <a:rPr lang="en-US" smtClean="0"/>
              <a:t>7/23/2025</a:t>
            </a:fld>
            <a:endParaRPr lang="en-US"/>
          </a:p>
        </p:txBody>
      </p:sp>
      <p:pic>
        <p:nvPicPr>
          <p:cNvPr id="7" name="Picture 6">
            <a:extLst>
              <a:ext uri="{FF2B5EF4-FFF2-40B4-BE49-F238E27FC236}">
                <a16:creationId xmlns:a16="http://schemas.microsoft.com/office/drawing/2014/main" id="{530A6E76-365B-8F74-3D76-77A920195E9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1523183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er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3FD26-EFDA-2E40-8D1F-CABE04B6A85D}"/>
              </a:ext>
            </a:extLst>
          </p:cNvPr>
          <p:cNvSpPr>
            <a:spLocks noGrp="1"/>
          </p:cNvSpPr>
          <p:nvPr>
            <p:ph type="title"/>
          </p:nvPr>
        </p:nvSpPr>
        <p:spPr>
          <a:xfrm>
            <a:off x="4572000" y="322262"/>
            <a:ext cx="7407166" cy="907098"/>
          </a:xfrm>
        </p:spPr>
        <p:txBody>
          <a:bodyPr anchor="b">
            <a:normAutofit/>
          </a:bodyPr>
          <a:lstStyle>
            <a:lvl1pPr algn="l">
              <a:defRPr sz="3600">
                <a:solidFill>
                  <a:schemeClr val="accent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AB55EB7C-D6EB-5045-AA6E-2E6412D64CAB}"/>
              </a:ext>
            </a:extLst>
          </p:cNvPr>
          <p:cNvSpPr>
            <a:spLocks noGrp="1"/>
          </p:cNvSpPr>
          <p:nvPr>
            <p:ph type="pic" idx="1"/>
          </p:nvPr>
        </p:nvSpPr>
        <p:spPr>
          <a:xfrm>
            <a:off x="296132" y="322262"/>
            <a:ext cx="3948203" cy="4036378"/>
          </a:xfrm>
          <a:effectLst>
            <a:outerShdw blurRad="316295"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FF88726-E261-564C-A8C8-ADE3498535D7}"/>
              </a:ext>
            </a:extLst>
          </p:cNvPr>
          <p:cNvSpPr>
            <a:spLocks noGrp="1"/>
          </p:cNvSpPr>
          <p:nvPr>
            <p:ph type="body" sz="half" idx="2"/>
          </p:nvPr>
        </p:nvSpPr>
        <p:spPr>
          <a:xfrm>
            <a:off x="4572000" y="2255520"/>
            <a:ext cx="7407166" cy="382016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Slide Number Placeholder 5">
            <a:extLst>
              <a:ext uri="{FF2B5EF4-FFF2-40B4-BE49-F238E27FC236}">
                <a16:creationId xmlns:a16="http://schemas.microsoft.com/office/drawing/2014/main" id="{BBE83A78-6084-E34A-AFA9-A3776046C2F3}"/>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0EC2878E-9CFE-D94E-9EE5-B9CCCEA47FAA}"/>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6" name="Date Placeholder 3">
            <a:extLst>
              <a:ext uri="{FF2B5EF4-FFF2-40B4-BE49-F238E27FC236}">
                <a16:creationId xmlns:a16="http://schemas.microsoft.com/office/drawing/2014/main" id="{952B849A-CA68-2D44-8094-B1F81224AF5B}"/>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70BBB9D8-B323-4A4A-A8C1-C48591FFC018}" type="datetime1">
              <a:rPr lang="en-US" smtClean="0"/>
              <a:t>7/23/2025</a:t>
            </a:fld>
            <a:endParaRPr lang="en-US"/>
          </a:p>
        </p:txBody>
      </p:sp>
      <p:sp>
        <p:nvSpPr>
          <p:cNvPr id="7" name="Content Placeholder 6">
            <a:extLst>
              <a:ext uri="{FF2B5EF4-FFF2-40B4-BE49-F238E27FC236}">
                <a16:creationId xmlns:a16="http://schemas.microsoft.com/office/drawing/2014/main" id="{765293A5-EBC4-605D-AE90-ECD036E47188}"/>
              </a:ext>
            </a:extLst>
          </p:cNvPr>
          <p:cNvSpPr>
            <a:spLocks noGrp="1"/>
          </p:cNvSpPr>
          <p:nvPr>
            <p:ph sz="quarter" idx="13"/>
          </p:nvPr>
        </p:nvSpPr>
        <p:spPr>
          <a:xfrm>
            <a:off x="4572000" y="1365504"/>
            <a:ext cx="7407166" cy="707135"/>
          </a:xfrm>
        </p:spPr>
        <p:txBody>
          <a:bodyPr>
            <a:normAutofit/>
          </a:bodyPr>
          <a:lstStyle>
            <a:lvl1pPr marL="0" indent="0">
              <a:buNone/>
              <a:defRPr sz="2400" i="1">
                <a:solidFill>
                  <a:schemeClr val="accent2"/>
                </a:solidFill>
              </a:defRPr>
            </a:lvl1pPr>
            <a:lvl2pPr marL="457200" indent="0">
              <a:buNone/>
              <a:defRPr i="1">
                <a:solidFill>
                  <a:schemeClr val="accent2"/>
                </a:solidFill>
              </a:defRPr>
            </a:lvl2pPr>
            <a:lvl3pPr marL="914400" indent="0">
              <a:buNone/>
              <a:defRPr i="1">
                <a:solidFill>
                  <a:schemeClr val="accent2"/>
                </a:solidFill>
              </a:defRPr>
            </a:lvl3pPr>
            <a:lvl4pPr marL="1371600" indent="0">
              <a:buNone/>
              <a:defRPr i="1">
                <a:solidFill>
                  <a:schemeClr val="accent2"/>
                </a:solidFill>
              </a:defRPr>
            </a:lvl4pPr>
            <a:lvl5pPr marL="1828800" indent="0">
              <a:buNone/>
              <a:defRPr i="1">
                <a:solidFill>
                  <a:schemeClr val="accent2"/>
                </a:solidFill>
              </a:defRPr>
            </a:lvl5pPr>
          </a:lstStyle>
          <a:p>
            <a:pPr lvl="0"/>
            <a:r>
              <a:rPr lang="en-US"/>
              <a:t>Click to edit Master text styles</a:t>
            </a:r>
          </a:p>
        </p:txBody>
      </p:sp>
      <p:pic>
        <p:nvPicPr>
          <p:cNvPr id="6" name="Picture 5">
            <a:extLst>
              <a:ext uri="{FF2B5EF4-FFF2-40B4-BE49-F238E27FC236}">
                <a16:creationId xmlns:a16="http://schemas.microsoft.com/office/drawing/2014/main" id="{3A2C16C8-00E8-8339-2B75-72DCD784650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322072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theme" Target="../theme/theme4.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21" Type="http://schemas.openxmlformats.org/officeDocument/2006/relationships/theme" Target="../theme/theme5.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7A2E82-F76B-2548-B67E-A44FEEC1AFE5}"/>
              </a:ext>
            </a:extLst>
          </p:cNvPr>
          <p:cNvSpPr/>
          <p:nvPr userDrawn="1"/>
        </p:nvSpPr>
        <p:spPr>
          <a:xfrm>
            <a:off x="10888717" y="6390290"/>
            <a:ext cx="1303282" cy="467710"/>
          </a:xfrm>
          <a:prstGeom prst="rect">
            <a:avLst/>
          </a:prstGeom>
          <a:solidFill>
            <a:schemeClr val="accent2"/>
          </a:solidFill>
          <a:ln>
            <a:noFill/>
          </a:ln>
          <a:effectLst>
            <a:outerShdw blurRad="381000" dist="38100" dir="16200000"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4677FAF-7424-1746-A4CF-476D410771D5}"/>
              </a:ext>
            </a:extLst>
          </p:cNvPr>
          <p:cNvSpPr/>
          <p:nvPr userDrawn="1"/>
        </p:nvSpPr>
        <p:spPr>
          <a:xfrm>
            <a:off x="-1" y="6390290"/>
            <a:ext cx="10888717" cy="467710"/>
          </a:xfrm>
          <a:prstGeom prst="rect">
            <a:avLst/>
          </a:prstGeom>
          <a:ln>
            <a:noFill/>
          </a:ln>
          <a:effectLst>
            <a:outerShdw blurRad="381000" dist="38100" dir="16200000"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4273883-F5C8-4D43-A171-9D790FBAA4B4}"/>
              </a:ext>
            </a:extLst>
          </p:cNvPr>
          <p:cNvSpPr>
            <a:spLocks noGrp="1"/>
          </p:cNvSpPr>
          <p:nvPr>
            <p:ph type="title"/>
          </p:nvPr>
        </p:nvSpPr>
        <p:spPr>
          <a:xfrm>
            <a:off x="207578" y="136525"/>
            <a:ext cx="11771587"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0670AD-2F87-C04D-8268-611BC8228C59}"/>
              </a:ext>
            </a:extLst>
          </p:cNvPr>
          <p:cNvSpPr>
            <a:spLocks noGrp="1"/>
          </p:cNvSpPr>
          <p:nvPr>
            <p:ph type="body" idx="1"/>
          </p:nvPr>
        </p:nvSpPr>
        <p:spPr>
          <a:xfrm>
            <a:off x="838199" y="1602889"/>
            <a:ext cx="11140966" cy="46473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a:extLst>
              <a:ext uri="{FF2B5EF4-FFF2-40B4-BE49-F238E27FC236}">
                <a16:creationId xmlns:a16="http://schemas.microsoft.com/office/drawing/2014/main" id="{2C814FFE-B8B2-2966-D23E-D45354C1B49A}"/>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53616496-F48F-FAD2-2EE1-0E16EC4D60F7}"/>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108B9263-6F05-3641-9778-FA4217B9AAE3}" type="datetime1">
              <a:rPr lang="en-US" smtClean="0"/>
              <a:t>7/23/2025</a:t>
            </a:fld>
            <a:endParaRPr lang="en-US"/>
          </a:p>
        </p:txBody>
      </p:sp>
    </p:spTree>
    <p:extLst>
      <p:ext uri="{BB962C8B-B14F-4D97-AF65-F5344CB8AC3E}">
        <p14:creationId xmlns:p14="http://schemas.microsoft.com/office/powerpoint/2010/main" val="547704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756" r:id="rId6"/>
    <p:sldLayoutId id="2147483652" r:id="rId7"/>
    <p:sldLayoutId id="2147483653" r:id="rId8"/>
    <p:sldLayoutId id="2147483750" r:id="rId9"/>
    <p:sldLayoutId id="2147483751" r:id="rId10"/>
    <p:sldLayoutId id="2147483656" r:id="rId11"/>
    <p:sldLayoutId id="2147483755" r:id="rId12"/>
    <p:sldLayoutId id="2147483660" r:id="rId13"/>
  </p:sldLayoutIdLst>
  <p:hf hdr="0" ftr="0" dt="0"/>
  <p:txStyles>
    <p:titleStyle>
      <a:lvl1pPr algn="l" defTabSz="914400" rtl="0" eaLnBrk="1" latinLnBrk="0" hangingPunct="1">
        <a:lnSpc>
          <a:spcPct val="90000"/>
        </a:lnSpc>
        <a:spcBef>
          <a:spcPct val="0"/>
        </a:spcBef>
        <a:buNone/>
        <a:defRPr sz="4400" b="1" i="0" kern="1200">
          <a:solidFill>
            <a:schemeClr val="tx2"/>
          </a:solidFill>
          <a:latin typeface="Libre Franklin" pitchFamily="2" charset="77"/>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0C2A32-AD7B-C543-A508-523AF9C101B7}"/>
              </a:ext>
            </a:extLst>
          </p:cNvPr>
          <p:cNvSpPr>
            <a:spLocks noGrp="1"/>
          </p:cNvSpPr>
          <p:nvPr>
            <p:ph type="body" idx="1"/>
          </p:nvPr>
        </p:nvSpPr>
        <p:spPr>
          <a:xfrm>
            <a:off x="609599" y="1612900"/>
            <a:ext cx="11369565" cy="4564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7470F885-0D3A-214D-9A25-1A554036814F}"/>
              </a:ext>
            </a:extLst>
          </p:cNvPr>
          <p:cNvSpPr>
            <a:spLocks noGrp="1"/>
          </p:cNvSpPr>
          <p:nvPr>
            <p:ph type="title"/>
          </p:nvPr>
        </p:nvSpPr>
        <p:spPr>
          <a:xfrm>
            <a:off x="207578" y="136525"/>
            <a:ext cx="11771587" cy="1325563"/>
          </a:xfrm>
          <a:prstGeom prst="rect">
            <a:avLst/>
          </a:prstGeom>
        </p:spPr>
        <p:txBody>
          <a:bodyPr vert="horz" lIns="91440" tIns="45720" rIns="91440" bIns="45720" rtlCol="0" anchor="ctr">
            <a:normAutofit/>
          </a:bodyPr>
          <a:lstStyle/>
          <a:p>
            <a:r>
              <a:rPr lang="en-US"/>
              <a:t>Click to edit Master title style</a:t>
            </a:r>
          </a:p>
        </p:txBody>
      </p:sp>
      <p:sp>
        <p:nvSpPr>
          <p:cNvPr id="11" name="Slide Number Placeholder 5">
            <a:extLst>
              <a:ext uri="{FF2B5EF4-FFF2-40B4-BE49-F238E27FC236}">
                <a16:creationId xmlns:a16="http://schemas.microsoft.com/office/drawing/2014/main" id="{E094AB4D-A502-914A-B761-417E333105C1}"/>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8FE2E6F1-6348-7242-91FB-86C5D31FA68D}"/>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3" name="Date Placeholder 3">
            <a:extLst>
              <a:ext uri="{FF2B5EF4-FFF2-40B4-BE49-F238E27FC236}">
                <a16:creationId xmlns:a16="http://schemas.microsoft.com/office/drawing/2014/main" id="{B9D7FB36-B3A6-F84B-8C67-50449ED59BFA}"/>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8F7FDAD1-B49F-9C47-9449-69530D5E4B2C}" type="datetime1">
              <a:rPr lang="en-US" smtClean="0"/>
              <a:t>7/23/2025</a:t>
            </a:fld>
            <a:endParaRPr lang="en-US"/>
          </a:p>
        </p:txBody>
      </p:sp>
    </p:spTree>
    <p:extLst>
      <p:ext uri="{BB962C8B-B14F-4D97-AF65-F5344CB8AC3E}">
        <p14:creationId xmlns:p14="http://schemas.microsoft.com/office/powerpoint/2010/main" val="3542257644"/>
      </p:ext>
    </p:extLst>
  </p:cSld>
  <p:clrMap bg1="lt1" tx1="dk1" bg2="lt2" tx2="dk2" accent1="accent1" accent2="accent2" accent3="accent3" accent4="accent4" accent5="accent5" accent6="accent6" hlink="hlink" folHlink="folHlink"/>
  <p:sldLayoutIdLst>
    <p:sldLayoutId id="2147483680" r:id="rId1"/>
    <p:sldLayoutId id="2147483662" r:id="rId2"/>
    <p:sldLayoutId id="2147483679" r:id="rId3"/>
    <p:sldLayoutId id="2147483703" r:id="rId4"/>
    <p:sldLayoutId id="2147483661" r:id="rId5"/>
    <p:sldLayoutId id="2147483678" r:id="rId6"/>
    <p:sldLayoutId id="2147483753" r:id="rId7"/>
    <p:sldLayoutId id="2147483759" r:id="rId8"/>
    <p:sldLayoutId id="2147483779" r:id="rId9"/>
    <p:sldLayoutId id="2147483813" r:id="rId10"/>
  </p:sldLayoutIdLst>
  <p:hf hdr="0" ftr="0" dt="0"/>
  <p:txStyles>
    <p:titleStyle>
      <a:lvl1pPr algn="l" defTabSz="914400" rtl="0" eaLnBrk="1" latinLnBrk="0" hangingPunct="1">
        <a:lnSpc>
          <a:spcPct val="90000"/>
        </a:lnSpc>
        <a:spcBef>
          <a:spcPct val="0"/>
        </a:spcBef>
        <a:buNone/>
        <a:defRPr sz="4400" b="1" kern="1200">
          <a:solidFill>
            <a:schemeClr val="tx2"/>
          </a:solidFill>
          <a:latin typeface="Libre Frankli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C42"/>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C42"/>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C42"/>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0C2A32-AD7B-C543-A508-523AF9C101B7}"/>
              </a:ext>
            </a:extLst>
          </p:cNvPr>
          <p:cNvSpPr>
            <a:spLocks noGrp="1"/>
          </p:cNvSpPr>
          <p:nvPr>
            <p:ph type="body" idx="1"/>
          </p:nvPr>
        </p:nvSpPr>
        <p:spPr>
          <a:xfrm>
            <a:off x="609599" y="1612900"/>
            <a:ext cx="11369565" cy="4564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7470F885-0D3A-214D-9A25-1A554036814F}"/>
              </a:ext>
            </a:extLst>
          </p:cNvPr>
          <p:cNvSpPr>
            <a:spLocks noGrp="1"/>
          </p:cNvSpPr>
          <p:nvPr>
            <p:ph type="title"/>
          </p:nvPr>
        </p:nvSpPr>
        <p:spPr>
          <a:xfrm>
            <a:off x="207578" y="136525"/>
            <a:ext cx="11771587" cy="1325563"/>
          </a:xfrm>
          <a:prstGeom prst="rect">
            <a:avLst/>
          </a:prstGeom>
        </p:spPr>
        <p:txBody>
          <a:bodyPr vert="horz" lIns="91440" tIns="45720" rIns="91440" bIns="45720" rtlCol="0" anchor="ctr">
            <a:normAutofit/>
          </a:bodyPr>
          <a:lstStyle/>
          <a:p>
            <a:r>
              <a:rPr lang="en-US"/>
              <a:t>Click to edit Master title style</a:t>
            </a:r>
          </a:p>
        </p:txBody>
      </p:sp>
      <p:sp>
        <p:nvSpPr>
          <p:cNvPr id="11" name="Slide Number Placeholder 5">
            <a:extLst>
              <a:ext uri="{FF2B5EF4-FFF2-40B4-BE49-F238E27FC236}">
                <a16:creationId xmlns:a16="http://schemas.microsoft.com/office/drawing/2014/main" id="{E094AB4D-A502-914A-B761-417E333105C1}"/>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8FE2E6F1-6348-7242-91FB-86C5D31FA68D}"/>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3" name="Date Placeholder 3">
            <a:extLst>
              <a:ext uri="{FF2B5EF4-FFF2-40B4-BE49-F238E27FC236}">
                <a16:creationId xmlns:a16="http://schemas.microsoft.com/office/drawing/2014/main" id="{B9D7FB36-B3A6-F84B-8C67-50449ED59BFA}"/>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8F7FDAD1-B49F-9C47-9449-69530D5E4B2C}" type="datetime1">
              <a:rPr lang="en-US" smtClean="0"/>
              <a:t>7/23/2025</a:t>
            </a:fld>
            <a:endParaRPr lang="en-US"/>
          </a:p>
        </p:txBody>
      </p:sp>
    </p:spTree>
    <p:extLst>
      <p:ext uri="{BB962C8B-B14F-4D97-AF65-F5344CB8AC3E}">
        <p14:creationId xmlns:p14="http://schemas.microsoft.com/office/powerpoint/2010/main" val="3129900199"/>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73" r:id="rId3"/>
    <p:sldLayoutId id="2147483766" r:id="rId4"/>
    <p:sldLayoutId id="2147483771" r:id="rId5"/>
    <p:sldLayoutId id="2147483772" r:id="rId6"/>
    <p:sldLayoutId id="2147483767" r:id="rId7"/>
  </p:sldLayoutIdLst>
  <p:hf hdr="0" ftr="0" dt="0"/>
  <p:txStyles>
    <p:titleStyle>
      <a:lvl1pPr algn="l" defTabSz="914400" rtl="0" eaLnBrk="1" latinLnBrk="0" hangingPunct="1">
        <a:lnSpc>
          <a:spcPct val="90000"/>
        </a:lnSpc>
        <a:spcBef>
          <a:spcPct val="0"/>
        </a:spcBef>
        <a:buNone/>
        <a:defRPr sz="4400" b="1" kern="1200">
          <a:solidFill>
            <a:srgbClr val="333C42"/>
          </a:solidFill>
          <a:latin typeface="Libre Frankli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C42"/>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C42"/>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C42"/>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0C2A32-AD7B-C543-A508-523AF9C101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7470F885-0D3A-214D-9A25-1A554036814F}"/>
              </a:ext>
            </a:extLst>
          </p:cNvPr>
          <p:cNvSpPr>
            <a:spLocks noGrp="1"/>
          </p:cNvSpPr>
          <p:nvPr>
            <p:ph type="title"/>
          </p:nvPr>
        </p:nvSpPr>
        <p:spPr>
          <a:xfrm>
            <a:off x="207578" y="136525"/>
            <a:ext cx="11771587" cy="1325563"/>
          </a:xfrm>
          <a:prstGeom prst="rect">
            <a:avLst/>
          </a:prstGeom>
        </p:spPr>
        <p:txBody>
          <a:bodyPr vert="horz" lIns="91440" tIns="45720" rIns="91440" bIns="45720" rtlCol="0" anchor="ctr">
            <a:normAutofit/>
          </a:bodyPr>
          <a:lstStyle/>
          <a:p>
            <a:r>
              <a:rPr lang="en-US"/>
              <a:t>Click to edit Master title style</a:t>
            </a:r>
          </a:p>
        </p:txBody>
      </p:sp>
      <p:sp>
        <p:nvSpPr>
          <p:cNvPr id="11" name="Slide Number Placeholder 5">
            <a:extLst>
              <a:ext uri="{FF2B5EF4-FFF2-40B4-BE49-F238E27FC236}">
                <a16:creationId xmlns:a16="http://schemas.microsoft.com/office/drawing/2014/main" id="{187DF112-8719-B745-8A60-1445319CDEB1}"/>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BF3F1E45-F1FB-DA48-98C6-5FB06D2BE3A8}"/>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3" name="Date Placeholder 3">
            <a:extLst>
              <a:ext uri="{FF2B5EF4-FFF2-40B4-BE49-F238E27FC236}">
                <a16:creationId xmlns:a16="http://schemas.microsoft.com/office/drawing/2014/main" id="{C111C806-C257-424D-B341-7C3A857E313F}"/>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A28E5BD1-723F-5743-815C-AA13F68B6F1E}" type="datetime1">
              <a:rPr lang="en-US" smtClean="0"/>
              <a:t>7/23/2025</a:t>
            </a:fld>
            <a:endParaRPr lang="en-US"/>
          </a:p>
        </p:txBody>
      </p:sp>
    </p:spTree>
    <p:extLst>
      <p:ext uri="{BB962C8B-B14F-4D97-AF65-F5344CB8AC3E}">
        <p14:creationId xmlns:p14="http://schemas.microsoft.com/office/powerpoint/2010/main" val="3979147550"/>
      </p:ext>
    </p:extLst>
  </p:cSld>
  <p:clrMap bg1="lt1" tx1="dk1" bg2="lt2" tx2="dk2" accent1="accent1" accent2="accent2" accent3="accent3" accent4="accent4" accent5="accent5" accent6="accent6" hlink="hlink" folHlink="folHlink"/>
  <p:sldLayoutIdLst>
    <p:sldLayoutId id="2147483705" r:id="rId1"/>
    <p:sldLayoutId id="2147483749" r:id="rId2"/>
    <p:sldLayoutId id="2147483780" r:id="rId3"/>
    <p:sldLayoutId id="2147483777" r:id="rId4"/>
    <p:sldLayoutId id="2147483778" r:id="rId5"/>
    <p:sldLayoutId id="2147483770" r:id="rId6"/>
    <p:sldLayoutId id="2147483783" r:id="rId7"/>
    <p:sldLayoutId id="2147483782" r:id="rId8"/>
    <p:sldLayoutId id="2147483700" r:id="rId9"/>
    <p:sldLayoutId id="2147483701" r:id="rId10"/>
    <p:sldLayoutId id="2147483702" r:id="rId11"/>
    <p:sldLayoutId id="2147483775" r:id="rId12"/>
    <p:sldLayoutId id="2147483776" r:id="rId13"/>
    <p:sldLayoutId id="2147483745" r:id="rId14"/>
    <p:sldLayoutId id="2147483757" r:id="rId15"/>
    <p:sldLayoutId id="2147483761" r:id="rId16"/>
    <p:sldLayoutId id="2147483752" r:id="rId17"/>
  </p:sldLayoutIdLst>
  <p:hf hdr="0" ftr="0" dt="0"/>
  <p:txStyles>
    <p:titleStyle>
      <a:lvl1pPr algn="l" defTabSz="914400" rtl="0" eaLnBrk="1" latinLnBrk="0" hangingPunct="1">
        <a:lnSpc>
          <a:spcPct val="90000"/>
        </a:lnSpc>
        <a:spcBef>
          <a:spcPct val="0"/>
        </a:spcBef>
        <a:buNone/>
        <a:defRPr sz="4400" b="1" kern="1200">
          <a:solidFill>
            <a:srgbClr val="333C42"/>
          </a:solidFill>
          <a:latin typeface="Libre Frankli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C42"/>
          </a:solidFill>
          <a:latin typeface="Libre Frankli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C42"/>
          </a:solidFill>
          <a:latin typeface="Libre Franklin"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C42"/>
          </a:solidFill>
          <a:latin typeface="Libre Franklin"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Franklin"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Franklin"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0C2A32-AD7B-C543-A508-523AF9C101B7}"/>
              </a:ext>
            </a:extLst>
          </p:cNvPr>
          <p:cNvSpPr>
            <a:spLocks noGrp="1"/>
          </p:cNvSpPr>
          <p:nvPr>
            <p:ph type="body" idx="1"/>
          </p:nvPr>
        </p:nvSpPr>
        <p:spPr>
          <a:xfrm>
            <a:off x="609599" y="1612900"/>
            <a:ext cx="11369565" cy="51085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7470F885-0D3A-214D-9A25-1A554036814F}"/>
              </a:ext>
            </a:extLst>
          </p:cNvPr>
          <p:cNvSpPr>
            <a:spLocks noGrp="1"/>
          </p:cNvSpPr>
          <p:nvPr>
            <p:ph type="title"/>
          </p:nvPr>
        </p:nvSpPr>
        <p:spPr>
          <a:xfrm>
            <a:off x="207578" y="136525"/>
            <a:ext cx="11771587"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327519403"/>
      </p:ext>
    </p:extLst>
  </p:cSld>
  <p:clrMap bg1="lt1" tx1="dk1" bg2="lt2" tx2="dk2" accent1="accent1" accent2="accent2" accent3="accent3" accent4="accent4" accent5="accent5" accent6="accent6" hlink="hlink" folHlink="folHlink"/>
  <p:sldLayoutIdLst>
    <p:sldLayoutId id="2147483798" r:id="rId1"/>
    <p:sldLayoutId id="2147483796" r:id="rId2"/>
    <p:sldLayoutId id="2147483804" r:id="rId3"/>
    <p:sldLayoutId id="2147483803" r:id="rId4"/>
    <p:sldLayoutId id="2147483800" r:id="rId5"/>
    <p:sldLayoutId id="2147483811" r:id="rId6"/>
    <p:sldLayoutId id="2147483812" r:id="rId7"/>
    <p:sldLayoutId id="2147483806" r:id="rId8"/>
    <p:sldLayoutId id="2147483807" r:id="rId9"/>
    <p:sldLayoutId id="2147483808" r:id="rId10"/>
    <p:sldLayoutId id="2147483809" r:id="rId11"/>
    <p:sldLayoutId id="2147483810" r:id="rId12"/>
    <p:sldLayoutId id="2147483785" r:id="rId13"/>
    <p:sldLayoutId id="2147483799" r:id="rId14"/>
    <p:sldLayoutId id="2147483791" r:id="rId15"/>
    <p:sldLayoutId id="2147483801" r:id="rId16"/>
    <p:sldLayoutId id="2147483797" r:id="rId17"/>
    <p:sldLayoutId id="2147483795" r:id="rId18"/>
    <p:sldLayoutId id="2147483802" r:id="rId19"/>
    <p:sldLayoutId id="2147483805" r:id="rId20"/>
  </p:sldLayoutIdLst>
  <p:hf hdr="0" ftr="0" dt="0"/>
  <p:txStyles>
    <p:titleStyle>
      <a:lvl1pPr algn="l" defTabSz="914400" rtl="0" eaLnBrk="1" latinLnBrk="0" hangingPunct="1">
        <a:lnSpc>
          <a:spcPct val="90000"/>
        </a:lnSpc>
        <a:spcBef>
          <a:spcPct val="0"/>
        </a:spcBef>
        <a:buNone/>
        <a:defRPr sz="4400" b="1" kern="1200">
          <a:solidFill>
            <a:srgbClr val="364B9F"/>
          </a:solidFill>
          <a:latin typeface="Libre Baskerville" panose="020000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C42"/>
          </a:solidFill>
          <a:latin typeface="Lexend Ligh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C42"/>
          </a:solidFill>
          <a:latin typeface="Lexend Ligh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C42"/>
          </a:solidFill>
          <a:latin typeface="Lexend Ligh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exend Ligh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exend Ligh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431_E98FC7A5.xml"/><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2" Type="http://schemas.microsoft.com/office/2018/10/relationships/comments" Target="../comments/modernComment_435_9E2557F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diagramLayout" Target="../diagrams/layout1.xml"/><Relationship Id="rId7" Type="http://schemas.openxmlformats.org/officeDocument/2006/relationships/image" Target="../media/image54.png"/><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microsoft.com/office/2018/10/relationships/comments" Target="../comments/modernComment_42B_91A796D3.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microsoft.com/office/2018/10/relationships/comments" Target="../comments/modernComment_429_5B85431E.xml"/><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8678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D5FF9-F891-C200-BB6C-B3FC0E8C92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C23600-56C2-F97B-46BB-3669FAB1B4DD}"/>
              </a:ext>
            </a:extLst>
          </p:cNvPr>
          <p:cNvSpPr>
            <a:spLocks noGrp="1"/>
          </p:cNvSpPr>
          <p:nvPr>
            <p:ph type="title"/>
          </p:nvPr>
        </p:nvSpPr>
        <p:spPr/>
        <p:txBody>
          <a:bodyPr>
            <a:normAutofit/>
          </a:bodyPr>
          <a:lstStyle/>
          <a:p>
            <a:r>
              <a:rPr lang="en-US" sz="3200" b="1" dirty="0">
                <a:solidFill>
                  <a:schemeClr val="tx1"/>
                </a:solidFill>
                <a:effectLst/>
                <a:latin typeface="Libre Franklin Medium"/>
              </a:rPr>
              <a:t>Document B: The Mayflower Compact (1620) </a:t>
            </a:r>
            <a:endParaRPr lang="en-US" sz="3200" dirty="0">
              <a:solidFill>
                <a:schemeClr val="tx1"/>
              </a:solidFill>
              <a:latin typeface="Libre Franklin Medium"/>
            </a:endParaRPr>
          </a:p>
        </p:txBody>
      </p:sp>
      <p:sp>
        <p:nvSpPr>
          <p:cNvPr id="4" name="Slide Number Placeholder 3">
            <a:extLst>
              <a:ext uri="{FF2B5EF4-FFF2-40B4-BE49-F238E27FC236}">
                <a16:creationId xmlns:a16="http://schemas.microsoft.com/office/drawing/2014/main" id="{2DC8E6BB-3128-231B-2DDC-70042785927C}"/>
              </a:ext>
            </a:extLst>
          </p:cNvPr>
          <p:cNvSpPr>
            <a:spLocks noGrp="1"/>
          </p:cNvSpPr>
          <p:nvPr>
            <p:ph type="sldNum" sz="quarter" idx="4"/>
          </p:nvPr>
        </p:nvSpPr>
        <p:spPr/>
        <p:txBody>
          <a:bodyPr/>
          <a:lstStyle/>
          <a:p>
            <a:fld id="{74743CB8-03B1-D240-A0C2-C770526C1FDB}" type="slidenum">
              <a:rPr lang="en-US" smtClean="0"/>
              <a:pPr/>
              <a:t>10</a:t>
            </a:fld>
            <a:endParaRPr lang="en-US"/>
          </a:p>
        </p:txBody>
      </p:sp>
      <p:graphicFrame>
        <p:nvGraphicFramePr>
          <p:cNvPr id="3" name="Table 2">
            <a:extLst>
              <a:ext uri="{FF2B5EF4-FFF2-40B4-BE49-F238E27FC236}">
                <a16:creationId xmlns:a16="http://schemas.microsoft.com/office/drawing/2014/main" id="{DB42BBD1-7DA9-E1EB-8FB3-DD79ABF86523}"/>
              </a:ext>
            </a:extLst>
          </p:cNvPr>
          <p:cNvGraphicFramePr>
            <a:graphicFrameLocks noGrp="1"/>
          </p:cNvGraphicFramePr>
          <p:nvPr>
            <p:extLst>
              <p:ext uri="{D42A27DB-BD31-4B8C-83A1-F6EECF244321}">
                <p14:modId xmlns:p14="http://schemas.microsoft.com/office/powerpoint/2010/main" val="1461587776"/>
              </p:ext>
            </p:extLst>
          </p:nvPr>
        </p:nvGraphicFramePr>
        <p:xfrm>
          <a:off x="1598700" y="431217"/>
          <a:ext cx="10144583" cy="4450080"/>
        </p:xfrm>
        <a:graphic>
          <a:graphicData uri="http://schemas.openxmlformats.org/drawingml/2006/table">
            <a:tbl>
              <a:tblPr/>
              <a:tblGrid>
                <a:gridCol w="7208519">
                  <a:extLst>
                    <a:ext uri="{9D8B030D-6E8A-4147-A177-3AD203B41FA5}">
                      <a16:colId xmlns:a16="http://schemas.microsoft.com/office/drawing/2014/main" val="653013721"/>
                    </a:ext>
                  </a:extLst>
                </a:gridCol>
                <a:gridCol w="2936064">
                  <a:extLst>
                    <a:ext uri="{9D8B030D-6E8A-4147-A177-3AD203B41FA5}">
                      <a16:colId xmlns:a16="http://schemas.microsoft.com/office/drawing/2014/main" val="824589914"/>
                    </a:ext>
                  </a:extLst>
                </a:gridCol>
              </a:tblGrid>
              <a:tr h="3948112">
                <a:tc>
                  <a:txBody>
                    <a:bodyPr/>
                    <a:lstStyle/>
                    <a:p>
                      <a:pPr algn="l" rtl="0" fontAlgn="base">
                        <a:lnSpc>
                          <a:spcPct val="100000"/>
                        </a:lnSpc>
                      </a:pPr>
                      <a:r>
                        <a:rPr lang="en-US" sz="2200" b="0" i="0" dirty="0">
                          <a:solidFill>
                            <a:srgbClr val="333B41"/>
                          </a:solidFill>
                          <a:effectLst/>
                          <a:latin typeface="Libre Baskerville"/>
                        </a:rPr>
                        <a:t>"We, whose names are underwritten, ... having undertaken, ... a voyage to plant the first colony in the </a:t>
                      </a:r>
                      <a:r>
                        <a:rPr lang="en-US" sz="2200" b="0" i="0" dirty="0" err="1">
                          <a:solidFill>
                            <a:srgbClr val="333B41"/>
                          </a:solidFill>
                          <a:effectLst/>
                          <a:latin typeface="Libre Baskerville"/>
                        </a:rPr>
                        <a:t>Northerne</a:t>
                      </a:r>
                      <a:r>
                        <a:rPr lang="en-US" sz="2200" b="0" i="0" dirty="0">
                          <a:solidFill>
                            <a:srgbClr val="333B41"/>
                          </a:solidFill>
                          <a:effectLst/>
                          <a:latin typeface="Libre Baskerville"/>
                        </a:rPr>
                        <a:t> parts of Virginia, </a:t>
                      </a:r>
                      <a:r>
                        <a:rPr lang="en-US" sz="2200" b="1" i="0" dirty="0">
                          <a:solidFill>
                            <a:srgbClr val="333B41"/>
                          </a:solidFill>
                          <a:effectLst/>
                          <a:latin typeface="Libre Baskerville"/>
                        </a:rPr>
                        <a:t>doe</a:t>
                      </a:r>
                      <a:r>
                        <a:rPr lang="en-US" sz="2200" b="0" i="0" dirty="0">
                          <a:solidFill>
                            <a:srgbClr val="333B41"/>
                          </a:solidFill>
                          <a:effectLst/>
                          <a:latin typeface="Libre Baskerville"/>
                        </a:rPr>
                        <a:t> by these presents solemnly and mutually in the presence of God and one of another, </a:t>
                      </a:r>
                      <a:r>
                        <a:rPr lang="en-US" sz="2200" b="1" i="0" dirty="0">
                          <a:solidFill>
                            <a:srgbClr val="333B41"/>
                          </a:solidFill>
                          <a:effectLst/>
                          <a:latin typeface="Libre Baskerville"/>
                        </a:rPr>
                        <a:t>covenant</a:t>
                      </a:r>
                      <a:r>
                        <a:rPr lang="en-US" sz="2200" b="0" i="0" dirty="0">
                          <a:solidFill>
                            <a:srgbClr val="333B41"/>
                          </a:solidFill>
                          <a:effectLst/>
                          <a:latin typeface="Libre Baskerville"/>
                        </a:rPr>
                        <a:t> and combine ourselves together into a </a:t>
                      </a:r>
                      <a:r>
                        <a:rPr lang="en-US" sz="2200" b="1" i="0" dirty="0" err="1">
                          <a:solidFill>
                            <a:srgbClr val="333B41"/>
                          </a:solidFill>
                          <a:effectLst/>
                          <a:latin typeface="Libre Baskerville"/>
                        </a:rPr>
                        <a:t>civill</a:t>
                      </a:r>
                      <a:r>
                        <a:rPr lang="en-US" sz="2200" b="1" i="0" dirty="0">
                          <a:solidFill>
                            <a:srgbClr val="333B41"/>
                          </a:solidFill>
                          <a:effectLst/>
                          <a:latin typeface="Libre Baskerville"/>
                        </a:rPr>
                        <a:t> body politick, </a:t>
                      </a:r>
                      <a:r>
                        <a:rPr lang="en-US" sz="2200" b="0" i="0" dirty="0">
                          <a:solidFill>
                            <a:srgbClr val="333B41"/>
                          </a:solidFill>
                          <a:effectLst/>
                          <a:latin typeface="Libre Baskerville"/>
                        </a:rPr>
                        <a:t>for our better ordering and preservation, ...constitute, and frame such just and </a:t>
                      </a:r>
                      <a:r>
                        <a:rPr lang="en-US" sz="2200" b="0" i="0" dirty="0" err="1">
                          <a:solidFill>
                            <a:srgbClr val="333B41"/>
                          </a:solidFill>
                          <a:effectLst/>
                          <a:latin typeface="Libre Baskerville"/>
                        </a:rPr>
                        <a:t>equall</a:t>
                      </a:r>
                      <a:r>
                        <a:rPr lang="en-US" sz="2200" b="0" i="0" dirty="0">
                          <a:solidFill>
                            <a:srgbClr val="333B41"/>
                          </a:solidFill>
                          <a:effectLst/>
                          <a:latin typeface="Libre Baskerville"/>
                        </a:rPr>
                        <a:t> laws, ordinances, acts, constitutions, and offices, from time to time, as shall be thought most </a:t>
                      </a:r>
                      <a:r>
                        <a:rPr lang="en-US" sz="2200" b="0" i="0" dirty="0" err="1">
                          <a:solidFill>
                            <a:srgbClr val="333B41"/>
                          </a:solidFill>
                          <a:effectLst/>
                          <a:latin typeface="Libre Baskerville"/>
                        </a:rPr>
                        <a:t>meete</a:t>
                      </a:r>
                      <a:r>
                        <a:rPr lang="en-US" sz="2200" b="0" i="0" dirty="0">
                          <a:solidFill>
                            <a:srgbClr val="333B41"/>
                          </a:solidFill>
                          <a:effectLst/>
                          <a:latin typeface="Libre Baskerville"/>
                        </a:rPr>
                        <a:t> and convenient for the </a:t>
                      </a:r>
                      <a:r>
                        <a:rPr lang="en-US" sz="2200" b="0" i="0" dirty="0" err="1">
                          <a:solidFill>
                            <a:srgbClr val="333B41"/>
                          </a:solidFill>
                          <a:effectLst/>
                          <a:latin typeface="Libre Baskerville"/>
                        </a:rPr>
                        <a:t>generall</a:t>
                      </a:r>
                      <a:r>
                        <a:rPr lang="en-US" sz="2200" b="0" i="0" dirty="0">
                          <a:solidFill>
                            <a:srgbClr val="333B41"/>
                          </a:solidFill>
                          <a:effectLst/>
                          <a:latin typeface="Libre Baskerville"/>
                        </a:rPr>
                        <a:t> good of the Colonie unto which we promise all due submission and obedience.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lnSpc>
                          <a:spcPct val="100000"/>
                        </a:lnSpc>
                      </a:pPr>
                      <a:endParaRPr lang="en-US" sz="2200" b="1" i="0" dirty="0">
                        <a:solidFill>
                          <a:srgbClr val="333B41"/>
                        </a:solidFill>
                        <a:effectLst/>
                        <a:latin typeface="Libre Baskerville"/>
                      </a:endParaRPr>
                    </a:p>
                    <a:p>
                      <a:pPr algn="l" rtl="0" fontAlgn="base">
                        <a:lnSpc>
                          <a:spcPct val="100000"/>
                        </a:lnSpc>
                      </a:pPr>
                      <a:endParaRPr lang="en-US" sz="2200" b="0" i="0" dirty="0">
                        <a:solidFill>
                          <a:srgbClr val="333B41"/>
                        </a:solidFill>
                        <a:effectLst/>
                        <a:latin typeface="Libre Baskerville"/>
                      </a:endParaRPr>
                    </a:p>
                    <a:p>
                      <a:pPr algn="l" rtl="0" fontAlgn="base">
                        <a:lnSpc>
                          <a:spcPct val="100000"/>
                        </a:lnSpc>
                      </a:pPr>
                      <a:r>
                        <a:rPr lang="en-US" sz="2200" b="1" i="0" dirty="0">
                          <a:solidFill>
                            <a:srgbClr val="333B41"/>
                          </a:solidFill>
                          <a:effectLst/>
                          <a:latin typeface="Libre Baskerville"/>
                        </a:rPr>
                        <a:t>doe: </a:t>
                      </a:r>
                      <a:r>
                        <a:rPr lang="en-US" sz="2200" b="0" i="0" dirty="0">
                          <a:solidFill>
                            <a:srgbClr val="333B41"/>
                          </a:solidFill>
                          <a:effectLst/>
                          <a:latin typeface="Libre Baskerville"/>
                        </a:rPr>
                        <a:t>do </a:t>
                      </a:r>
                    </a:p>
                    <a:p>
                      <a:pPr algn="l" rtl="0" fontAlgn="base">
                        <a:lnSpc>
                          <a:spcPct val="100000"/>
                        </a:lnSpc>
                      </a:pPr>
                      <a:endParaRPr lang="en-US" sz="2200" b="0" i="0" dirty="0">
                        <a:solidFill>
                          <a:srgbClr val="333B41"/>
                        </a:solidFill>
                        <a:effectLst/>
                        <a:latin typeface="Libre Baskerville"/>
                      </a:endParaRPr>
                    </a:p>
                    <a:p>
                      <a:pPr algn="l" rtl="0" fontAlgn="base">
                        <a:lnSpc>
                          <a:spcPct val="100000"/>
                        </a:lnSpc>
                      </a:pPr>
                      <a:r>
                        <a:rPr lang="en-US" sz="2200" b="1" i="0" dirty="0">
                          <a:solidFill>
                            <a:srgbClr val="333B41"/>
                          </a:solidFill>
                          <a:effectLst/>
                          <a:latin typeface="Libre Baskerville"/>
                        </a:rPr>
                        <a:t>covenant: </a:t>
                      </a:r>
                      <a:r>
                        <a:rPr lang="en-US" sz="2200" b="0" i="0" dirty="0">
                          <a:solidFill>
                            <a:srgbClr val="333B41"/>
                          </a:solidFill>
                          <a:effectLst/>
                          <a:latin typeface="Libre Baskerville"/>
                        </a:rPr>
                        <a:t>contract or solemn promise </a:t>
                      </a:r>
                    </a:p>
                    <a:p>
                      <a:pPr lvl="0" algn="l">
                        <a:lnSpc>
                          <a:spcPct val="100000"/>
                        </a:lnSpc>
                        <a:buNone/>
                      </a:pPr>
                      <a:endParaRPr lang="en-US" sz="2200" b="0" i="0" dirty="0">
                        <a:solidFill>
                          <a:srgbClr val="333B41"/>
                        </a:solidFill>
                        <a:effectLst/>
                        <a:latin typeface="Libre Baskerville"/>
                      </a:endParaRPr>
                    </a:p>
                    <a:p>
                      <a:pPr lvl="0" algn="l">
                        <a:lnSpc>
                          <a:spcPct val="100000"/>
                        </a:lnSpc>
                        <a:buNone/>
                      </a:pPr>
                      <a:r>
                        <a:rPr lang="en-US" sz="2200" b="1" i="0" u="none" strike="noStrike" noProof="0" err="1">
                          <a:solidFill>
                            <a:srgbClr val="333B41"/>
                          </a:solidFill>
                          <a:effectLst/>
                          <a:latin typeface="Libre Baskerville"/>
                        </a:rPr>
                        <a:t>civill</a:t>
                      </a:r>
                      <a:r>
                        <a:rPr lang="en-US" sz="2200" b="1" i="0" u="none" strike="noStrike" noProof="0" dirty="0">
                          <a:solidFill>
                            <a:srgbClr val="333B41"/>
                          </a:solidFill>
                          <a:effectLst/>
                          <a:latin typeface="Libre Baskerville"/>
                        </a:rPr>
                        <a:t> body politick- </a:t>
                      </a:r>
                      <a:r>
                        <a:rPr lang="en-US" sz="2200" b="0" i="0" u="none" strike="noStrike" noProof="0" dirty="0">
                          <a:solidFill>
                            <a:srgbClr val="333B41"/>
                          </a:solidFill>
                          <a:effectLst/>
                          <a:latin typeface="Libre Baskerville"/>
                        </a:rPr>
                        <a:t>a community or society under a government</a:t>
                      </a:r>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971796"/>
                  </a:ext>
                </a:extLst>
              </a:tr>
            </a:tbl>
          </a:graphicData>
        </a:graphic>
      </p:graphicFrame>
    </p:spTree>
    <p:extLst>
      <p:ext uri="{BB962C8B-B14F-4D97-AF65-F5344CB8AC3E}">
        <p14:creationId xmlns:p14="http://schemas.microsoft.com/office/powerpoint/2010/main" val="3918514085"/>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A1F47-59E3-65DB-EB04-A72B4C6EAD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91B4E3-A9EB-795F-EF78-A08507FA7F44}"/>
              </a:ext>
            </a:extLst>
          </p:cNvPr>
          <p:cNvSpPr>
            <a:spLocks noGrp="1"/>
          </p:cNvSpPr>
          <p:nvPr>
            <p:ph type="title"/>
          </p:nvPr>
        </p:nvSpPr>
        <p:spPr/>
        <p:txBody>
          <a:bodyPr>
            <a:normAutofit/>
          </a:bodyPr>
          <a:lstStyle/>
          <a:p>
            <a:r>
              <a:rPr lang="en-US" sz="3200" b="1" dirty="0">
                <a:solidFill>
                  <a:schemeClr val="tx1"/>
                </a:solidFill>
                <a:effectLst/>
                <a:latin typeface="Libre Franklin Medium"/>
              </a:rPr>
              <a:t>Document C: The Charter of Maryland (1632) </a:t>
            </a:r>
            <a:endParaRPr lang="en-US" sz="3200" dirty="0">
              <a:solidFill>
                <a:schemeClr val="tx1"/>
              </a:solidFill>
              <a:latin typeface="Libre Franklin Medium"/>
            </a:endParaRPr>
          </a:p>
        </p:txBody>
      </p:sp>
      <p:sp>
        <p:nvSpPr>
          <p:cNvPr id="4" name="Slide Number Placeholder 3">
            <a:extLst>
              <a:ext uri="{FF2B5EF4-FFF2-40B4-BE49-F238E27FC236}">
                <a16:creationId xmlns:a16="http://schemas.microsoft.com/office/drawing/2014/main" id="{79F41DEE-DAA7-BBA2-6786-99D5454DCC1D}"/>
              </a:ext>
            </a:extLst>
          </p:cNvPr>
          <p:cNvSpPr>
            <a:spLocks noGrp="1"/>
          </p:cNvSpPr>
          <p:nvPr>
            <p:ph type="sldNum" sz="quarter" idx="4"/>
          </p:nvPr>
        </p:nvSpPr>
        <p:spPr/>
        <p:txBody>
          <a:bodyPr/>
          <a:lstStyle/>
          <a:p>
            <a:fld id="{74743CB8-03B1-D240-A0C2-C770526C1FDB}" type="slidenum">
              <a:rPr lang="en-US" smtClean="0"/>
              <a:pPr/>
              <a:t>11</a:t>
            </a:fld>
            <a:endParaRPr lang="en-US"/>
          </a:p>
        </p:txBody>
      </p:sp>
      <p:graphicFrame>
        <p:nvGraphicFramePr>
          <p:cNvPr id="5" name="Table 4">
            <a:extLst>
              <a:ext uri="{FF2B5EF4-FFF2-40B4-BE49-F238E27FC236}">
                <a16:creationId xmlns:a16="http://schemas.microsoft.com/office/drawing/2014/main" id="{C665C607-327A-52BD-F14C-6EEDC33C6609}"/>
              </a:ext>
            </a:extLst>
          </p:cNvPr>
          <p:cNvGraphicFramePr>
            <a:graphicFrameLocks noGrp="1"/>
          </p:cNvGraphicFramePr>
          <p:nvPr>
            <p:extLst>
              <p:ext uri="{D42A27DB-BD31-4B8C-83A1-F6EECF244321}">
                <p14:modId xmlns:p14="http://schemas.microsoft.com/office/powerpoint/2010/main" val="3320580103"/>
              </p:ext>
            </p:extLst>
          </p:nvPr>
        </p:nvGraphicFramePr>
        <p:xfrm>
          <a:off x="1982199" y="1181724"/>
          <a:ext cx="9407340" cy="3444240"/>
        </p:xfrm>
        <a:graphic>
          <a:graphicData uri="http://schemas.openxmlformats.org/drawingml/2006/table">
            <a:tbl>
              <a:tblPr/>
              <a:tblGrid>
                <a:gridCol w="5949426">
                  <a:extLst>
                    <a:ext uri="{9D8B030D-6E8A-4147-A177-3AD203B41FA5}">
                      <a16:colId xmlns:a16="http://schemas.microsoft.com/office/drawing/2014/main" val="3523325537"/>
                    </a:ext>
                  </a:extLst>
                </a:gridCol>
                <a:gridCol w="3457914">
                  <a:extLst>
                    <a:ext uri="{9D8B030D-6E8A-4147-A177-3AD203B41FA5}">
                      <a16:colId xmlns:a16="http://schemas.microsoft.com/office/drawing/2014/main" val="1749064673"/>
                    </a:ext>
                  </a:extLst>
                </a:gridCol>
              </a:tblGrid>
              <a:tr h="3314463">
                <a:tc>
                  <a:txBody>
                    <a:bodyPr/>
                    <a:lstStyle/>
                    <a:p>
                      <a:pPr algn="l" rtl="0" fontAlgn="base">
                        <a:lnSpc>
                          <a:spcPct val="100000"/>
                        </a:lnSpc>
                      </a:pPr>
                      <a:r>
                        <a:rPr lang="en-US" sz="2200" b="0" i="0" dirty="0">
                          <a:solidFill>
                            <a:srgbClr val="333B41"/>
                          </a:solidFill>
                          <a:effectLst/>
                          <a:latin typeface="Libre Baskerville"/>
                        </a:rPr>
                        <a:t>“We [King Charles] ... do grant unto the said now Baron[of Baltimore],... and to his Heirs, for the good and happy Government of the said Province, free, full, and absolute Power..., to Ordain, Make, and Enact Laws, of what Kind </a:t>
                      </a:r>
                      <a:r>
                        <a:rPr lang="en-US" sz="2200" b="1" i="0" dirty="0">
                          <a:solidFill>
                            <a:srgbClr val="333B41"/>
                          </a:solidFill>
                          <a:effectLst/>
                          <a:latin typeface="Libre Baskerville"/>
                        </a:rPr>
                        <a:t>soever</a:t>
                      </a:r>
                      <a:r>
                        <a:rPr lang="en-US" sz="2200" b="0" i="0" dirty="0">
                          <a:solidFill>
                            <a:srgbClr val="333B41"/>
                          </a:solidFill>
                          <a:effectLst/>
                          <a:latin typeface="Libre Baskerville"/>
                        </a:rPr>
                        <a:t>, according to their sound Discretions...of and with the </a:t>
                      </a:r>
                      <a:r>
                        <a:rPr lang="en-US" sz="2200" b="1" i="0" dirty="0">
                          <a:solidFill>
                            <a:srgbClr val="333B41"/>
                          </a:solidFill>
                          <a:effectLst/>
                          <a:latin typeface="Libre Baskerville"/>
                        </a:rPr>
                        <a:t>Advice, Assent, and Approbation</a:t>
                      </a:r>
                      <a:r>
                        <a:rPr lang="en-US" sz="2200" b="0" i="0" dirty="0">
                          <a:solidFill>
                            <a:srgbClr val="333B41"/>
                          </a:solidFill>
                          <a:effectLst/>
                          <a:latin typeface="Libre Baskerville"/>
                        </a:rPr>
                        <a:t> of the Free-Men of the same Province."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lnSpc>
                          <a:spcPct val="100000"/>
                        </a:lnSpc>
                      </a:pPr>
                      <a:endParaRPr lang="en-US" sz="2200" b="0" i="0" dirty="0">
                        <a:solidFill>
                          <a:srgbClr val="333B41"/>
                        </a:solidFill>
                        <a:effectLst/>
                        <a:latin typeface="Libre Baskerville"/>
                      </a:endParaRPr>
                    </a:p>
                    <a:p>
                      <a:pPr algn="l" rtl="0" fontAlgn="base">
                        <a:lnSpc>
                          <a:spcPct val="100000"/>
                        </a:lnSpc>
                      </a:pPr>
                      <a:endParaRPr lang="en-US" sz="2200" b="0" i="0" dirty="0">
                        <a:solidFill>
                          <a:srgbClr val="333B41"/>
                        </a:solidFill>
                        <a:effectLst/>
                        <a:latin typeface="Libre Baskerville"/>
                      </a:endParaRPr>
                    </a:p>
                    <a:p>
                      <a:pPr algn="l" rtl="0" fontAlgn="base">
                        <a:lnSpc>
                          <a:spcPct val="100000"/>
                        </a:lnSpc>
                      </a:pPr>
                      <a:endParaRPr lang="en-US" sz="2200" b="0" i="0" dirty="0">
                        <a:solidFill>
                          <a:srgbClr val="333B41"/>
                        </a:solidFill>
                        <a:effectLst/>
                        <a:latin typeface="Libre Baskerville"/>
                      </a:endParaRPr>
                    </a:p>
                    <a:p>
                      <a:pPr algn="l" rtl="0" fontAlgn="base">
                        <a:lnSpc>
                          <a:spcPct val="100000"/>
                        </a:lnSpc>
                      </a:pPr>
                      <a:r>
                        <a:rPr lang="en-US" sz="2200" b="0" i="0" dirty="0">
                          <a:solidFill>
                            <a:srgbClr val="333B41"/>
                          </a:solidFill>
                          <a:effectLst/>
                          <a:latin typeface="Libre Baskerville"/>
                        </a:rPr>
                        <a:t> </a:t>
                      </a:r>
                      <a:r>
                        <a:rPr lang="en-US" sz="2200" b="1" i="0" dirty="0">
                          <a:solidFill>
                            <a:srgbClr val="333B41"/>
                          </a:solidFill>
                          <a:effectLst/>
                          <a:latin typeface="Libre Baskerville"/>
                        </a:rPr>
                        <a:t>soever: </a:t>
                      </a:r>
                      <a:r>
                        <a:rPr lang="en-US" sz="2200" b="0" i="0" dirty="0">
                          <a:solidFill>
                            <a:srgbClr val="333B41"/>
                          </a:solidFill>
                          <a:effectLst/>
                          <a:latin typeface="Libre Baskerville"/>
                        </a:rPr>
                        <a:t>of any kind </a:t>
                      </a:r>
                    </a:p>
                    <a:p>
                      <a:pPr algn="l" rtl="0" fontAlgn="base">
                        <a:lnSpc>
                          <a:spcPct val="100000"/>
                        </a:lnSpc>
                      </a:pPr>
                      <a:r>
                        <a:rPr lang="en-US" sz="2200" b="1" i="0" dirty="0">
                          <a:solidFill>
                            <a:srgbClr val="333B41"/>
                          </a:solidFill>
                          <a:effectLst/>
                          <a:latin typeface="Libre Baskerville"/>
                        </a:rPr>
                        <a:t>Advice, Assent, and Approbation: </a:t>
                      </a:r>
                      <a:r>
                        <a:rPr lang="en-US" sz="2200" b="0" i="0" dirty="0">
                          <a:solidFill>
                            <a:srgbClr val="333B41"/>
                          </a:solidFill>
                          <a:effectLst/>
                          <a:latin typeface="Libre Baskerville"/>
                        </a:rPr>
                        <a:t>approval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033553"/>
                  </a:ext>
                </a:extLst>
              </a:tr>
            </a:tbl>
          </a:graphicData>
        </a:graphic>
      </p:graphicFrame>
    </p:spTree>
    <p:extLst>
      <p:ext uri="{BB962C8B-B14F-4D97-AF65-F5344CB8AC3E}">
        <p14:creationId xmlns:p14="http://schemas.microsoft.com/office/powerpoint/2010/main" val="1341194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DD62A-797F-ACAE-03DF-CBDA410088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FFDC07-88B3-3B9A-C5AF-1C6C640978DA}"/>
              </a:ext>
            </a:extLst>
          </p:cNvPr>
          <p:cNvSpPr>
            <a:spLocks noGrp="1"/>
          </p:cNvSpPr>
          <p:nvPr>
            <p:ph type="title"/>
          </p:nvPr>
        </p:nvSpPr>
        <p:spPr/>
        <p:txBody>
          <a:bodyPr>
            <a:normAutofit fontScale="90000"/>
          </a:bodyPr>
          <a:lstStyle/>
          <a:p>
            <a:r>
              <a:rPr lang="en-US" sz="3200" b="1" dirty="0">
                <a:solidFill>
                  <a:schemeClr val="tx1"/>
                </a:solidFill>
                <a:effectLst/>
                <a:latin typeface="Libre Franklin Medium"/>
              </a:rPr>
              <a:t>Document D: The Frame of  Government of Pennsylvania (1682) </a:t>
            </a:r>
            <a:endParaRPr lang="en-US" sz="3200" dirty="0">
              <a:solidFill>
                <a:schemeClr val="tx1"/>
              </a:solidFill>
              <a:latin typeface="Libre Franklin Medium"/>
            </a:endParaRPr>
          </a:p>
        </p:txBody>
      </p:sp>
      <p:sp>
        <p:nvSpPr>
          <p:cNvPr id="4" name="Slide Number Placeholder 3">
            <a:extLst>
              <a:ext uri="{FF2B5EF4-FFF2-40B4-BE49-F238E27FC236}">
                <a16:creationId xmlns:a16="http://schemas.microsoft.com/office/drawing/2014/main" id="{A0CF2753-8C3C-C852-E256-213AEA2E874F}"/>
              </a:ext>
            </a:extLst>
          </p:cNvPr>
          <p:cNvSpPr>
            <a:spLocks noGrp="1"/>
          </p:cNvSpPr>
          <p:nvPr>
            <p:ph type="sldNum" sz="quarter" idx="4"/>
          </p:nvPr>
        </p:nvSpPr>
        <p:spPr/>
        <p:txBody>
          <a:bodyPr/>
          <a:lstStyle/>
          <a:p>
            <a:fld id="{74743CB8-03B1-D240-A0C2-C770526C1FDB}" type="slidenum">
              <a:rPr lang="en-US" smtClean="0"/>
              <a:pPr/>
              <a:t>12</a:t>
            </a:fld>
            <a:endParaRPr lang="en-US"/>
          </a:p>
        </p:txBody>
      </p:sp>
      <p:graphicFrame>
        <p:nvGraphicFramePr>
          <p:cNvPr id="3" name="Table 2">
            <a:extLst>
              <a:ext uri="{FF2B5EF4-FFF2-40B4-BE49-F238E27FC236}">
                <a16:creationId xmlns:a16="http://schemas.microsoft.com/office/drawing/2014/main" id="{4A492576-64E2-5F06-F709-4CE98E9DEFC5}"/>
              </a:ext>
            </a:extLst>
          </p:cNvPr>
          <p:cNvGraphicFramePr>
            <a:graphicFrameLocks noGrp="1"/>
          </p:cNvGraphicFramePr>
          <p:nvPr>
            <p:extLst>
              <p:ext uri="{D42A27DB-BD31-4B8C-83A1-F6EECF244321}">
                <p14:modId xmlns:p14="http://schemas.microsoft.com/office/powerpoint/2010/main" val="3139510493"/>
              </p:ext>
            </p:extLst>
          </p:nvPr>
        </p:nvGraphicFramePr>
        <p:xfrm>
          <a:off x="1726117" y="489553"/>
          <a:ext cx="9956206" cy="5455920"/>
        </p:xfrm>
        <a:graphic>
          <a:graphicData uri="http://schemas.openxmlformats.org/drawingml/2006/table">
            <a:tbl>
              <a:tblPr/>
              <a:tblGrid>
                <a:gridCol w="6302406">
                  <a:extLst>
                    <a:ext uri="{9D8B030D-6E8A-4147-A177-3AD203B41FA5}">
                      <a16:colId xmlns:a16="http://schemas.microsoft.com/office/drawing/2014/main" val="3223697348"/>
                    </a:ext>
                  </a:extLst>
                </a:gridCol>
                <a:gridCol w="3653800">
                  <a:extLst>
                    <a:ext uri="{9D8B030D-6E8A-4147-A177-3AD203B41FA5}">
                      <a16:colId xmlns:a16="http://schemas.microsoft.com/office/drawing/2014/main" val="4210386594"/>
                    </a:ext>
                  </a:extLst>
                </a:gridCol>
              </a:tblGrid>
              <a:tr h="3657600">
                <a:tc>
                  <a:txBody>
                    <a:bodyPr/>
                    <a:lstStyle/>
                    <a:p>
                      <a:pPr algn="l" rtl="0" fontAlgn="base">
                        <a:lnSpc>
                          <a:spcPct val="100000"/>
                        </a:lnSpc>
                      </a:pPr>
                      <a:r>
                        <a:rPr lang="en-US" sz="2200" b="0" i="0" dirty="0">
                          <a:solidFill>
                            <a:srgbClr val="333B41"/>
                          </a:solidFill>
                          <a:effectLst/>
                          <a:latin typeface="Libre Baskerville"/>
                        </a:rPr>
                        <a:t>“Now know..., that for the well-being and government of the said province...I, the said William Penn, have declared...all the freemen, planters and adventurers of...the said province, these liberties, franchises, and properties, to be held, enjoyed and kept by the freemen, planters, and inhabitants of the said province of </a:t>
                      </a:r>
                      <a:r>
                        <a:rPr lang="en-US" sz="2200" b="0" i="0" err="1">
                          <a:solidFill>
                            <a:srgbClr val="333B41"/>
                          </a:solidFill>
                          <a:effectLst/>
                          <a:latin typeface="Libre Baskerville"/>
                        </a:rPr>
                        <a:t>Pensilvania</a:t>
                      </a:r>
                      <a:r>
                        <a:rPr lang="en-US" sz="2200" b="0" i="0" dirty="0">
                          <a:solidFill>
                            <a:srgbClr val="333B41"/>
                          </a:solidFill>
                          <a:effectLst/>
                          <a:latin typeface="Libre Baskerville"/>
                        </a:rPr>
                        <a:t> [Pennsylvania] for ever. . . .That the freemen of the said province shall . . . </a:t>
                      </a:r>
                      <a:r>
                        <a:rPr lang="en-US" sz="2200" b="1" i="0" err="1">
                          <a:solidFill>
                            <a:srgbClr val="333B41"/>
                          </a:solidFill>
                          <a:effectLst/>
                          <a:latin typeface="Libre Baskerville"/>
                        </a:rPr>
                        <a:t>chuse</a:t>
                      </a:r>
                      <a:r>
                        <a:rPr lang="en-US" sz="2200" b="0" i="0" dirty="0">
                          <a:solidFill>
                            <a:srgbClr val="333B41"/>
                          </a:solidFill>
                          <a:effectLst/>
                          <a:latin typeface="Libre Baskerville"/>
                        </a:rPr>
                        <a:t> out of themselves seventy-two persons of most note for their wisdom, virtue and ability, who shall meet, on the tenth day of the first month...and act as, the provincial Council of the said province....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lnSpc>
                          <a:spcPct val="100000"/>
                        </a:lnSpc>
                      </a:pPr>
                      <a:endParaRPr lang="en-US" sz="2200" b="0" i="0" dirty="0">
                        <a:solidFill>
                          <a:srgbClr val="333B41"/>
                        </a:solidFill>
                        <a:effectLst/>
                        <a:latin typeface="Libre Baskerville"/>
                      </a:endParaRPr>
                    </a:p>
                    <a:p>
                      <a:pPr algn="l" rtl="0" fontAlgn="base">
                        <a:lnSpc>
                          <a:spcPct val="100000"/>
                        </a:lnSpc>
                      </a:pPr>
                      <a:endParaRPr lang="en-US" sz="2200" b="0" i="0" dirty="0">
                        <a:solidFill>
                          <a:srgbClr val="333B41"/>
                        </a:solidFill>
                        <a:effectLst/>
                        <a:latin typeface="Libre Baskerville"/>
                      </a:endParaRPr>
                    </a:p>
                    <a:p>
                      <a:pPr algn="l" rtl="0" fontAlgn="base">
                        <a:lnSpc>
                          <a:spcPct val="100000"/>
                        </a:lnSpc>
                      </a:pPr>
                      <a:endParaRPr lang="en-US" sz="2200" b="0" i="0" dirty="0">
                        <a:solidFill>
                          <a:srgbClr val="333B41"/>
                        </a:solidFill>
                        <a:effectLst/>
                        <a:latin typeface="Libre Baskerville"/>
                      </a:endParaRPr>
                    </a:p>
                    <a:p>
                      <a:pPr algn="l" rtl="0" fontAlgn="base">
                        <a:lnSpc>
                          <a:spcPct val="100000"/>
                        </a:lnSpc>
                      </a:pPr>
                      <a:endParaRPr lang="en-US" sz="2200" b="0" i="0" dirty="0">
                        <a:solidFill>
                          <a:srgbClr val="333B41"/>
                        </a:solidFill>
                        <a:effectLst/>
                        <a:latin typeface="Libre Baskerville"/>
                      </a:endParaRPr>
                    </a:p>
                    <a:p>
                      <a:pPr algn="l" rtl="0" fontAlgn="base">
                        <a:lnSpc>
                          <a:spcPct val="100000"/>
                        </a:lnSpc>
                      </a:pPr>
                      <a:endParaRPr lang="en-US" sz="2200" b="0" i="0" dirty="0">
                        <a:solidFill>
                          <a:srgbClr val="333B41"/>
                        </a:solidFill>
                        <a:effectLst/>
                        <a:latin typeface="Libre Baskerville"/>
                      </a:endParaRPr>
                    </a:p>
                    <a:p>
                      <a:pPr algn="l" rtl="0" fontAlgn="base">
                        <a:lnSpc>
                          <a:spcPct val="100000"/>
                        </a:lnSpc>
                      </a:pPr>
                      <a:endParaRPr lang="en-US" sz="2200" b="0" i="0" dirty="0">
                        <a:solidFill>
                          <a:srgbClr val="333B41"/>
                        </a:solidFill>
                        <a:effectLst/>
                        <a:latin typeface="Libre Baskerville"/>
                      </a:endParaRPr>
                    </a:p>
                    <a:p>
                      <a:pPr algn="l" rtl="0" fontAlgn="base">
                        <a:lnSpc>
                          <a:spcPct val="100000"/>
                        </a:lnSpc>
                      </a:pPr>
                      <a:r>
                        <a:rPr lang="en-US" sz="2200" b="1" i="0" err="1">
                          <a:solidFill>
                            <a:srgbClr val="333B41"/>
                          </a:solidFill>
                          <a:effectLst/>
                          <a:latin typeface="Libre Baskerville"/>
                        </a:rPr>
                        <a:t>chuse</a:t>
                      </a:r>
                      <a:r>
                        <a:rPr lang="en-US" sz="2200" b="1" i="0" dirty="0">
                          <a:solidFill>
                            <a:srgbClr val="333B41"/>
                          </a:solidFill>
                          <a:effectLst/>
                          <a:latin typeface="Libre Baskerville"/>
                        </a:rPr>
                        <a:t>: </a:t>
                      </a:r>
                      <a:r>
                        <a:rPr lang="en-US" sz="2200" b="0" i="0" dirty="0">
                          <a:solidFill>
                            <a:srgbClr val="333B41"/>
                          </a:solidFill>
                          <a:effectLst/>
                          <a:latin typeface="Libre Baskerville"/>
                        </a:rPr>
                        <a:t>choose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4583610"/>
                  </a:ext>
                </a:extLst>
              </a:tr>
            </a:tbl>
          </a:graphicData>
        </a:graphic>
      </p:graphicFrame>
    </p:spTree>
    <p:extLst>
      <p:ext uri="{BB962C8B-B14F-4D97-AF65-F5344CB8AC3E}">
        <p14:creationId xmlns:p14="http://schemas.microsoft.com/office/powerpoint/2010/main" val="2474806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AB7B09-39CB-B696-73DE-B59AD4A956AB}"/>
              </a:ext>
            </a:extLst>
          </p:cNvPr>
          <p:cNvSpPr>
            <a:spLocks noGrp="1"/>
          </p:cNvSpPr>
          <p:nvPr>
            <p:ph type="title"/>
          </p:nvPr>
        </p:nvSpPr>
        <p:spPr/>
        <p:txBody>
          <a:bodyPr/>
          <a:lstStyle/>
          <a:p>
            <a:r>
              <a:rPr lang="en-US" dirty="0">
                <a:solidFill>
                  <a:schemeClr val="tx1"/>
                </a:solidFill>
                <a:latin typeface="Libre Franklin"/>
              </a:rPr>
              <a:t>Frame your thoughts</a:t>
            </a:r>
          </a:p>
        </p:txBody>
      </p:sp>
      <p:sp>
        <p:nvSpPr>
          <p:cNvPr id="7" name="Slide Number Placeholder 6">
            <a:extLst>
              <a:ext uri="{FF2B5EF4-FFF2-40B4-BE49-F238E27FC236}">
                <a16:creationId xmlns:a16="http://schemas.microsoft.com/office/drawing/2014/main" id="{FE871BDD-6D14-17F6-C22F-D2DD1E891FB8}"/>
              </a:ext>
            </a:extLst>
          </p:cNvPr>
          <p:cNvSpPr>
            <a:spLocks noGrp="1"/>
          </p:cNvSpPr>
          <p:nvPr>
            <p:ph type="sldNum" sz="quarter" idx="4"/>
          </p:nvPr>
        </p:nvSpPr>
        <p:spPr/>
        <p:txBody>
          <a:bodyPr/>
          <a:lstStyle/>
          <a:p>
            <a:fld id="{74743CB8-03B1-D240-A0C2-C770526C1FDB}" type="slidenum">
              <a:rPr lang="en-US" smtClean="0"/>
              <a:pPr/>
              <a:t>13</a:t>
            </a:fld>
            <a:endParaRPr lang="en-US"/>
          </a:p>
        </p:txBody>
      </p:sp>
      <p:pic>
        <p:nvPicPr>
          <p:cNvPr id="9" name="Picture 8" descr="A black and white picture frame&#10;&#10;AI-generated content may be incorrect.">
            <a:extLst>
              <a:ext uri="{FF2B5EF4-FFF2-40B4-BE49-F238E27FC236}">
                <a16:creationId xmlns:a16="http://schemas.microsoft.com/office/drawing/2014/main" id="{0BF64610-C9AC-A499-2875-E299F006A757}"/>
              </a:ext>
            </a:extLst>
          </p:cNvPr>
          <p:cNvPicPr>
            <a:picLocks noChangeAspect="1"/>
          </p:cNvPicPr>
          <p:nvPr/>
        </p:nvPicPr>
        <p:blipFill>
          <a:blip r:embed="rId3"/>
          <a:stretch>
            <a:fillRect/>
          </a:stretch>
        </p:blipFill>
        <p:spPr>
          <a:xfrm>
            <a:off x="1582784" y="154908"/>
            <a:ext cx="9961355" cy="6285470"/>
          </a:xfrm>
          <a:prstGeom prst="rect">
            <a:avLst/>
          </a:prstGeom>
        </p:spPr>
      </p:pic>
      <p:sp>
        <p:nvSpPr>
          <p:cNvPr id="2" name="Text Placeholder 1">
            <a:extLst>
              <a:ext uri="{FF2B5EF4-FFF2-40B4-BE49-F238E27FC236}">
                <a16:creationId xmlns:a16="http://schemas.microsoft.com/office/drawing/2014/main" id="{EAC3E69F-30FB-C358-8006-830660C796B1}"/>
              </a:ext>
            </a:extLst>
          </p:cNvPr>
          <p:cNvSpPr>
            <a:spLocks noGrp="1"/>
          </p:cNvSpPr>
          <p:nvPr>
            <p:ph type="body" idx="4294967295"/>
          </p:nvPr>
        </p:nvSpPr>
        <p:spPr>
          <a:xfrm>
            <a:off x="2282626" y="2140449"/>
            <a:ext cx="2170326" cy="823912"/>
          </a:xfrm>
        </p:spPr>
        <p:txBody>
          <a:bodyPr vert="horz" lIns="91440" tIns="45720" rIns="91440" bIns="45720" rtlCol="0" anchor="t">
            <a:normAutofit/>
          </a:bodyPr>
          <a:lstStyle/>
          <a:p>
            <a:pPr marL="0" indent="0">
              <a:buNone/>
            </a:pPr>
            <a:r>
              <a:rPr lang="en-US" sz="2000" dirty="0">
                <a:solidFill>
                  <a:schemeClr val="tx1"/>
                </a:solidFill>
                <a:latin typeface="Libre Baskerville"/>
              </a:rPr>
              <a:t>Establish Self-government</a:t>
            </a:r>
          </a:p>
        </p:txBody>
      </p:sp>
      <p:sp>
        <p:nvSpPr>
          <p:cNvPr id="4" name="Text Placeholder 3">
            <a:extLst>
              <a:ext uri="{FF2B5EF4-FFF2-40B4-BE49-F238E27FC236}">
                <a16:creationId xmlns:a16="http://schemas.microsoft.com/office/drawing/2014/main" id="{4486708F-B261-D1D5-4DDB-1BB8B28C58B8}"/>
              </a:ext>
            </a:extLst>
          </p:cNvPr>
          <p:cNvSpPr>
            <a:spLocks noGrp="1"/>
          </p:cNvSpPr>
          <p:nvPr>
            <p:ph type="body" sz="quarter" idx="4294967295"/>
          </p:nvPr>
        </p:nvSpPr>
        <p:spPr>
          <a:xfrm>
            <a:off x="5468658" y="2140449"/>
            <a:ext cx="2093250" cy="823912"/>
          </a:xfrm>
        </p:spPr>
        <p:txBody>
          <a:bodyPr vert="horz" lIns="91440" tIns="45720" rIns="91440" bIns="45720" rtlCol="0" anchor="t">
            <a:normAutofit/>
          </a:bodyPr>
          <a:lstStyle/>
          <a:p>
            <a:pPr marL="0" indent="0">
              <a:buNone/>
            </a:pPr>
            <a:r>
              <a:rPr lang="en-US" sz="2000" dirty="0">
                <a:solidFill>
                  <a:schemeClr val="tx1"/>
                </a:solidFill>
                <a:latin typeface="Libre Baskerville"/>
              </a:rPr>
              <a:t>Practice Self-government</a:t>
            </a:r>
          </a:p>
        </p:txBody>
      </p:sp>
    </p:spTree>
    <p:extLst>
      <p:ext uri="{BB962C8B-B14F-4D97-AF65-F5344CB8AC3E}">
        <p14:creationId xmlns:p14="http://schemas.microsoft.com/office/powerpoint/2010/main" val="1396345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7EC8B28-64B0-AB10-32EE-84ED40942F0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2B74FEA-DEE9-40BA-DCE4-D29A599655DC}"/>
              </a:ext>
            </a:extLst>
          </p:cNvPr>
          <p:cNvSpPr>
            <a:spLocks noGrp="1"/>
          </p:cNvSpPr>
          <p:nvPr>
            <p:ph type="title"/>
          </p:nvPr>
        </p:nvSpPr>
        <p:spPr/>
        <p:txBody>
          <a:bodyPr/>
          <a:lstStyle/>
          <a:p>
            <a:r>
              <a:rPr lang="en-US" dirty="0">
                <a:solidFill>
                  <a:schemeClr val="tx1"/>
                </a:solidFill>
                <a:latin typeface="Libre Franklin"/>
              </a:rPr>
              <a:t>Frame your thoughts</a:t>
            </a:r>
          </a:p>
        </p:txBody>
      </p:sp>
      <p:sp>
        <p:nvSpPr>
          <p:cNvPr id="7" name="Slide Number Placeholder 6">
            <a:extLst>
              <a:ext uri="{FF2B5EF4-FFF2-40B4-BE49-F238E27FC236}">
                <a16:creationId xmlns:a16="http://schemas.microsoft.com/office/drawing/2014/main" id="{F1BCBB5E-DB1D-EFA8-C499-88EB6F9FFE34}"/>
              </a:ext>
            </a:extLst>
          </p:cNvPr>
          <p:cNvSpPr>
            <a:spLocks noGrp="1"/>
          </p:cNvSpPr>
          <p:nvPr>
            <p:ph type="sldNum" sz="quarter" idx="4"/>
          </p:nvPr>
        </p:nvSpPr>
        <p:spPr/>
        <p:txBody>
          <a:bodyPr/>
          <a:lstStyle/>
          <a:p>
            <a:fld id="{74743CB8-03B1-D240-A0C2-C770526C1FDB}" type="slidenum">
              <a:rPr lang="en-US" smtClean="0"/>
              <a:pPr/>
              <a:t>14</a:t>
            </a:fld>
            <a:endParaRPr lang="en-US"/>
          </a:p>
        </p:txBody>
      </p:sp>
      <p:pic>
        <p:nvPicPr>
          <p:cNvPr id="9" name="Picture 8" descr="A black and white picture frame&#10;&#10;AI-generated content may be incorrect.">
            <a:extLst>
              <a:ext uri="{FF2B5EF4-FFF2-40B4-BE49-F238E27FC236}">
                <a16:creationId xmlns:a16="http://schemas.microsoft.com/office/drawing/2014/main" id="{4D9CB26E-3E9E-43B9-AB80-051CF61493F0}"/>
              </a:ext>
            </a:extLst>
          </p:cNvPr>
          <p:cNvPicPr>
            <a:picLocks noChangeAspect="1"/>
          </p:cNvPicPr>
          <p:nvPr/>
        </p:nvPicPr>
        <p:blipFill>
          <a:blip r:embed="rId3"/>
          <a:stretch>
            <a:fillRect/>
          </a:stretch>
        </p:blipFill>
        <p:spPr>
          <a:xfrm>
            <a:off x="1536250" y="160725"/>
            <a:ext cx="9961355" cy="6285470"/>
          </a:xfrm>
          <a:prstGeom prst="rect">
            <a:avLst/>
          </a:prstGeom>
        </p:spPr>
      </p:pic>
      <p:sp>
        <p:nvSpPr>
          <p:cNvPr id="2" name="Text Placeholder 1">
            <a:extLst>
              <a:ext uri="{FF2B5EF4-FFF2-40B4-BE49-F238E27FC236}">
                <a16:creationId xmlns:a16="http://schemas.microsoft.com/office/drawing/2014/main" id="{4D5B0568-8DC8-1F09-1A1C-83566C92D527}"/>
              </a:ext>
            </a:extLst>
          </p:cNvPr>
          <p:cNvSpPr>
            <a:spLocks noGrp="1"/>
          </p:cNvSpPr>
          <p:nvPr>
            <p:ph type="body" idx="4294967295"/>
          </p:nvPr>
        </p:nvSpPr>
        <p:spPr>
          <a:xfrm>
            <a:off x="2282626" y="2140449"/>
            <a:ext cx="2170326" cy="823912"/>
          </a:xfrm>
        </p:spPr>
        <p:txBody>
          <a:bodyPr vert="horz" lIns="91440" tIns="45720" rIns="91440" bIns="45720" rtlCol="0" anchor="t">
            <a:normAutofit/>
          </a:bodyPr>
          <a:lstStyle/>
          <a:p>
            <a:pPr marL="0" indent="0">
              <a:buNone/>
            </a:pPr>
            <a:r>
              <a:rPr lang="en-US" sz="2000" dirty="0">
                <a:solidFill>
                  <a:schemeClr val="tx1"/>
                </a:solidFill>
                <a:latin typeface="Libre Baskerville"/>
              </a:rPr>
              <a:t>Establish Self-government</a:t>
            </a:r>
          </a:p>
        </p:txBody>
      </p:sp>
      <p:sp>
        <p:nvSpPr>
          <p:cNvPr id="4" name="Text Placeholder 3">
            <a:extLst>
              <a:ext uri="{FF2B5EF4-FFF2-40B4-BE49-F238E27FC236}">
                <a16:creationId xmlns:a16="http://schemas.microsoft.com/office/drawing/2014/main" id="{79E02930-622A-13D7-BC06-A09E593400BA}"/>
              </a:ext>
            </a:extLst>
          </p:cNvPr>
          <p:cNvSpPr>
            <a:spLocks noGrp="1"/>
          </p:cNvSpPr>
          <p:nvPr>
            <p:ph type="body" sz="quarter" idx="4294967295"/>
          </p:nvPr>
        </p:nvSpPr>
        <p:spPr>
          <a:xfrm>
            <a:off x="5468658" y="2140449"/>
            <a:ext cx="2093250" cy="823912"/>
          </a:xfrm>
        </p:spPr>
        <p:txBody>
          <a:bodyPr vert="horz" lIns="91440" tIns="45720" rIns="91440" bIns="45720" rtlCol="0" anchor="t">
            <a:normAutofit/>
          </a:bodyPr>
          <a:lstStyle/>
          <a:p>
            <a:pPr marL="0" indent="0">
              <a:buNone/>
            </a:pPr>
            <a:r>
              <a:rPr lang="en-US" sz="2000" dirty="0">
                <a:solidFill>
                  <a:schemeClr val="tx1"/>
                </a:solidFill>
                <a:latin typeface="Libre Baskerville"/>
              </a:rPr>
              <a:t>Practice Self-government</a:t>
            </a:r>
          </a:p>
        </p:txBody>
      </p:sp>
      <p:sp>
        <p:nvSpPr>
          <p:cNvPr id="3" name="TextBox 2">
            <a:extLst>
              <a:ext uri="{FF2B5EF4-FFF2-40B4-BE49-F238E27FC236}">
                <a16:creationId xmlns:a16="http://schemas.microsoft.com/office/drawing/2014/main" id="{FA70AFED-064C-0C57-EEB6-9CC9704C0079}"/>
              </a:ext>
            </a:extLst>
          </p:cNvPr>
          <p:cNvSpPr txBox="1"/>
          <p:nvPr/>
        </p:nvSpPr>
        <p:spPr>
          <a:xfrm>
            <a:off x="2281347" y="2793224"/>
            <a:ext cx="2161521" cy="12721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lnSpc>
                <a:spcPts val="2325"/>
              </a:lnSpc>
              <a:buFont typeface=""/>
              <a:buChar char="•"/>
            </a:pPr>
            <a:r>
              <a:rPr lang="en-US" sz="2000" dirty="0">
                <a:solidFill>
                  <a:srgbClr val="333C42"/>
                </a:solidFill>
                <a:latin typeface="Libre Baskerville"/>
                <a:cs typeface="Arial"/>
              </a:rPr>
              <a:t>First Charter of Virginia</a:t>
            </a:r>
            <a:r>
              <a:rPr lang="en-US" sz="2000" dirty="0">
                <a:latin typeface="Libre Baskerville"/>
                <a:cs typeface="Arial"/>
              </a:rPr>
              <a:t>​</a:t>
            </a:r>
          </a:p>
          <a:p>
            <a:pPr marL="228600" indent="-228600">
              <a:lnSpc>
                <a:spcPts val="2325"/>
              </a:lnSpc>
              <a:buFont typeface=""/>
              <a:buChar char="•"/>
            </a:pPr>
            <a:r>
              <a:rPr lang="en-US" sz="2000" dirty="0">
                <a:solidFill>
                  <a:srgbClr val="333C42"/>
                </a:solidFill>
                <a:latin typeface="Libre Baskerville"/>
                <a:cs typeface="Arial"/>
              </a:rPr>
              <a:t>Charter of Maryland</a:t>
            </a:r>
          </a:p>
        </p:txBody>
      </p:sp>
      <p:sp>
        <p:nvSpPr>
          <p:cNvPr id="5" name="TextBox 4">
            <a:extLst>
              <a:ext uri="{FF2B5EF4-FFF2-40B4-BE49-F238E27FC236}">
                <a16:creationId xmlns:a16="http://schemas.microsoft.com/office/drawing/2014/main" id="{14DE88E0-D43B-DC31-88F0-6BEE07296DD5}"/>
              </a:ext>
            </a:extLst>
          </p:cNvPr>
          <p:cNvSpPr txBox="1"/>
          <p:nvPr/>
        </p:nvSpPr>
        <p:spPr>
          <a:xfrm>
            <a:off x="5468950" y="2793224"/>
            <a:ext cx="2254590" cy="18620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lnSpc>
                <a:spcPts val="2325"/>
              </a:lnSpc>
              <a:buFont typeface=""/>
              <a:buChar char="•"/>
            </a:pPr>
            <a:r>
              <a:rPr lang="en-US" sz="2000" dirty="0">
                <a:solidFill>
                  <a:srgbClr val="333C42"/>
                </a:solidFill>
                <a:latin typeface="Libre Baskerville"/>
                <a:cs typeface="Arial"/>
              </a:rPr>
              <a:t>Mayflower Compact</a:t>
            </a:r>
            <a:r>
              <a:rPr lang="en-US" sz="2000" dirty="0">
                <a:latin typeface="Libre Baskerville"/>
                <a:cs typeface="Arial"/>
              </a:rPr>
              <a:t>​</a:t>
            </a:r>
          </a:p>
          <a:p>
            <a:pPr marL="228600" indent="-228600">
              <a:lnSpc>
                <a:spcPts val="2325"/>
              </a:lnSpc>
              <a:buFont typeface=""/>
              <a:buChar char="•"/>
            </a:pPr>
            <a:r>
              <a:rPr lang="en-US" sz="2000" dirty="0">
                <a:solidFill>
                  <a:srgbClr val="333C42"/>
                </a:solidFill>
                <a:latin typeface="Libre Baskerville"/>
                <a:cs typeface="Arial"/>
              </a:rPr>
              <a:t>Frame of Government of Pennsylvania</a:t>
            </a:r>
          </a:p>
        </p:txBody>
      </p:sp>
    </p:spTree>
    <p:extLst>
      <p:ext uri="{BB962C8B-B14F-4D97-AF65-F5344CB8AC3E}">
        <p14:creationId xmlns:p14="http://schemas.microsoft.com/office/powerpoint/2010/main" val="2448931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14425-D34B-6FD7-45F0-81627649DCE1}"/>
              </a:ext>
            </a:extLst>
          </p:cNvPr>
          <p:cNvSpPr>
            <a:spLocks noGrp="1"/>
          </p:cNvSpPr>
          <p:nvPr>
            <p:ph type="title"/>
          </p:nvPr>
        </p:nvSpPr>
        <p:spPr/>
        <p:txBody>
          <a:bodyPr/>
          <a:lstStyle/>
          <a:p>
            <a:r>
              <a:rPr lang="en-US" dirty="0">
                <a:solidFill>
                  <a:schemeClr val="tx1"/>
                </a:solidFill>
                <a:latin typeface="Libre Franklin"/>
              </a:rPr>
              <a:t>Graphic Organizer</a:t>
            </a:r>
          </a:p>
        </p:txBody>
      </p:sp>
      <p:sp>
        <p:nvSpPr>
          <p:cNvPr id="3" name="Slide Number Placeholder 2">
            <a:extLst>
              <a:ext uri="{FF2B5EF4-FFF2-40B4-BE49-F238E27FC236}">
                <a16:creationId xmlns:a16="http://schemas.microsoft.com/office/drawing/2014/main" id="{F9FBCA58-F52D-943D-8930-AF2DCA8E8A2B}"/>
              </a:ext>
            </a:extLst>
          </p:cNvPr>
          <p:cNvSpPr>
            <a:spLocks noGrp="1"/>
          </p:cNvSpPr>
          <p:nvPr>
            <p:ph type="sldNum" sz="quarter" idx="4"/>
          </p:nvPr>
        </p:nvSpPr>
        <p:spPr/>
        <p:txBody>
          <a:bodyPr/>
          <a:lstStyle/>
          <a:p>
            <a:fld id="{74743CB8-03B1-D240-A0C2-C770526C1FDB}" type="slidenum">
              <a:rPr lang="en-US" smtClean="0"/>
              <a:pPr/>
              <a:t>15</a:t>
            </a:fld>
            <a:endParaRPr lang="en-US"/>
          </a:p>
        </p:txBody>
      </p:sp>
      <p:pic>
        <p:nvPicPr>
          <p:cNvPr id="29" name="Picture 28" descr="A diagram of a research paper&#10;&#10;AI-generated content may be incorrect.">
            <a:extLst>
              <a:ext uri="{FF2B5EF4-FFF2-40B4-BE49-F238E27FC236}">
                <a16:creationId xmlns:a16="http://schemas.microsoft.com/office/drawing/2014/main" id="{C0E7F10F-DEF5-227E-B121-6CF6A58BA380}"/>
              </a:ext>
            </a:extLst>
          </p:cNvPr>
          <p:cNvPicPr>
            <a:picLocks noChangeAspect="1"/>
          </p:cNvPicPr>
          <p:nvPr/>
        </p:nvPicPr>
        <p:blipFill>
          <a:blip r:embed="rId3"/>
          <a:stretch>
            <a:fillRect/>
          </a:stretch>
        </p:blipFill>
        <p:spPr>
          <a:xfrm>
            <a:off x="3044569" y="0"/>
            <a:ext cx="7306822" cy="6858000"/>
          </a:xfrm>
          <a:prstGeom prst="rect">
            <a:avLst/>
          </a:prstGeom>
        </p:spPr>
      </p:pic>
    </p:spTree>
    <p:extLst>
      <p:ext uri="{BB962C8B-B14F-4D97-AF65-F5344CB8AC3E}">
        <p14:creationId xmlns:p14="http://schemas.microsoft.com/office/powerpoint/2010/main" val="32269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161DA-AA07-7605-C16C-65909DB70C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43C5B7-132D-23C0-AD49-381809C68A0C}"/>
              </a:ext>
            </a:extLst>
          </p:cNvPr>
          <p:cNvSpPr>
            <a:spLocks noGrp="1"/>
          </p:cNvSpPr>
          <p:nvPr>
            <p:ph type="title"/>
          </p:nvPr>
        </p:nvSpPr>
        <p:spPr/>
        <p:txBody>
          <a:bodyPr/>
          <a:lstStyle/>
          <a:p>
            <a:r>
              <a:rPr lang="en-US" dirty="0">
                <a:solidFill>
                  <a:schemeClr val="tx1"/>
                </a:solidFill>
                <a:latin typeface="Libre Franklin"/>
              </a:rPr>
              <a:t>Example 1</a:t>
            </a:r>
          </a:p>
        </p:txBody>
      </p:sp>
      <p:sp>
        <p:nvSpPr>
          <p:cNvPr id="3" name="Slide Number Placeholder 2">
            <a:extLst>
              <a:ext uri="{FF2B5EF4-FFF2-40B4-BE49-F238E27FC236}">
                <a16:creationId xmlns:a16="http://schemas.microsoft.com/office/drawing/2014/main" id="{50CC9BAA-C54C-FB46-16D8-E4713973256E}"/>
              </a:ext>
            </a:extLst>
          </p:cNvPr>
          <p:cNvSpPr>
            <a:spLocks noGrp="1"/>
          </p:cNvSpPr>
          <p:nvPr>
            <p:ph type="sldNum" sz="quarter" idx="4"/>
          </p:nvPr>
        </p:nvSpPr>
        <p:spPr/>
        <p:txBody>
          <a:bodyPr/>
          <a:lstStyle/>
          <a:p>
            <a:fld id="{74743CB8-03B1-D240-A0C2-C770526C1FDB}" type="slidenum">
              <a:rPr lang="en-US" smtClean="0"/>
              <a:pPr/>
              <a:t>16</a:t>
            </a:fld>
            <a:endParaRPr lang="en-US"/>
          </a:p>
        </p:txBody>
      </p:sp>
      <p:graphicFrame>
        <p:nvGraphicFramePr>
          <p:cNvPr id="4" name="Diagram 3">
            <a:extLst>
              <a:ext uri="{FF2B5EF4-FFF2-40B4-BE49-F238E27FC236}">
                <a16:creationId xmlns:a16="http://schemas.microsoft.com/office/drawing/2014/main" id="{A083321E-24CD-1284-BFD3-C10D72C9E90C}"/>
              </a:ext>
            </a:extLst>
          </p:cNvPr>
          <p:cNvGraphicFramePr/>
          <p:nvPr>
            <p:extLst>
              <p:ext uri="{D42A27DB-BD31-4B8C-83A1-F6EECF244321}">
                <p14:modId xmlns:p14="http://schemas.microsoft.com/office/powerpoint/2010/main" val="211744245"/>
              </p:ext>
            </p:extLst>
          </p:nvPr>
        </p:nvGraphicFramePr>
        <p:xfrm>
          <a:off x="2032000" y="719666"/>
          <a:ext cx="941932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5190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E3D982E-C00A-7198-8B6E-4B02498715B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89B9381-08ED-5DBB-2903-493481B71413}"/>
              </a:ext>
            </a:extLst>
          </p:cNvPr>
          <p:cNvSpPr>
            <a:spLocks noGrp="1"/>
          </p:cNvSpPr>
          <p:nvPr>
            <p:ph type="title"/>
          </p:nvPr>
        </p:nvSpPr>
        <p:spPr/>
        <p:txBody>
          <a:bodyPr/>
          <a:lstStyle/>
          <a:p>
            <a:r>
              <a:rPr lang="en-US" dirty="0">
                <a:solidFill>
                  <a:schemeClr val="tx1"/>
                </a:solidFill>
                <a:latin typeface="Libre Franklin"/>
              </a:rPr>
              <a:t>Frame your thoughts</a:t>
            </a:r>
          </a:p>
        </p:txBody>
      </p:sp>
      <p:sp>
        <p:nvSpPr>
          <p:cNvPr id="7" name="Slide Number Placeholder 6">
            <a:extLst>
              <a:ext uri="{FF2B5EF4-FFF2-40B4-BE49-F238E27FC236}">
                <a16:creationId xmlns:a16="http://schemas.microsoft.com/office/drawing/2014/main" id="{D6A5FBDF-CDBC-366D-FCD9-CD05E63E920D}"/>
              </a:ext>
            </a:extLst>
          </p:cNvPr>
          <p:cNvSpPr>
            <a:spLocks noGrp="1"/>
          </p:cNvSpPr>
          <p:nvPr>
            <p:ph type="sldNum" sz="quarter" idx="4"/>
          </p:nvPr>
        </p:nvSpPr>
        <p:spPr/>
        <p:txBody>
          <a:bodyPr/>
          <a:lstStyle/>
          <a:p>
            <a:fld id="{74743CB8-03B1-D240-A0C2-C770526C1FDB}" type="slidenum">
              <a:rPr lang="en-US" smtClean="0"/>
              <a:pPr/>
              <a:t>17</a:t>
            </a:fld>
            <a:endParaRPr lang="en-US"/>
          </a:p>
        </p:txBody>
      </p:sp>
      <p:pic>
        <p:nvPicPr>
          <p:cNvPr id="9" name="Picture 8" descr="A black and white picture frame&#10;&#10;AI-generated content may be incorrect.">
            <a:extLst>
              <a:ext uri="{FF2B5EF4-FFF2-40B4-BE49-F238E27FC236}">
                <a16:creationId xmlns:a16="http://schemas.microsoft.com/office/drawing/2014/main" id="{BD357595-2D96-60A2-1740-DDA29D6D2641}"/>
              </a:ext>
            </a:extLst>
          </p:cNvPr>
          <p:cNvPicPr>
            <a:picLocks noChangeAspect="1"/>
          </p:cNvPicPr>
          <p:nvPr/>
        </p:nvPicPr>
        <p:blipFill>
          <a:blip r:embed="rId3"/>
          <a:stretch>
            <a:fillRect/>
          </a:stretch>
        </p:blipFill>
        <p:spPr>
          <a:xfrm>
            <a:off x="1466448" y="160725"/>
            <a:ext cx="9961355" cy="6285470"/>
          </a:xfrm>
          <a:prstGeom prst="rect">
            <a:avLst/>
          </a:prstGeom>
        </p:spPr>
      </p:pic>
      <p:sp>
        <p:nvSpPr>
          <p:cNvPr id="5" name="Text Placeholder 1">
            <a:extLst>
              <a:ext uri="{FF2B5EF4-FFF2-40B4-BE49-F238E27FC236}">
                <a16:creationId xmlns:a16="http://schemas.microsoft.com/office/drawing/2014/main" id="{9E4EE8A8-DCFD-6D4A-C387-92BF8337F94E}"/>
              </a:ext>
            </a:extLst>
          </p:cNvPr>
          <p:cNvSpPr txBox="1">
            <a:spLocks/>
          </p:cNvSpPr>
          <p:nvPr/>
        </p:nvSpPr>
        <p:spPr>
          <a:xfrm>
            <a:off x="2132025" y="2189926"/>
            <a:ext cx="2283008" cy="81597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C42"/>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C42"/>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C42"/>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200" b="1" dirty="0">
                <a:solidFill>
                  <a:schemeClr val="tx1"/>
                </a:solidFill>
                <a:latin typeface="Libre Baskerville"/>
              </a:rPr>
              <a:t>Creating their own laws</a:t>
            </a:r>
            <a:endParaRPr lang="en-US">
              <a:solidFill>
                <a:schemeClr val="tx1"/>
              </a:solidFill>
            </a:endParaRPr>
          </a:p>
        </p:txBody>
      </p:sp>
      <p:sp>
        <p:nvSpPr>
          <p:cNvPr id="11" name="Text Placeholder 1">
            <a:extLst>
              <a:ext uri="{FF2B5EF4-FFF2-40B4-BE49-F238E27FC236}">
                <a16:creationId xmlns:a16="http://schemas.microsoft.com/office/drawing/2014/main" id="{E97FC167-7FDD-87A0-A859-D98B32326FC5}"/>
              </a:ext>
            </a:extLst>
          </p:cNvPr>
          <p:cNvSpPr txBox="1">
            <a:spLocks/>
          </p:cNvSpPr>
          <p:nvPr/>
        </p:nvSpPr>
        <p:spPr>
          <a:xfrm>
            <a:off x="4795341" y="2189926"/>
            <a:ext cx="3306763" cy="81597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2400" b="1" kern="1200">
                <a:solidFill>
                  <a:schemeClr val="accent3"/>
                </a:solidFill>
                <a:latin typeface="Libre Baskerville" panose="02000000000000000000" pitchFamily="2" charset="0"/>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b="1" kern="1200">
                <a:solidFill>
                  <a:schemeClr val="tx1"/>
                </a:solidFill>
                <a:latin typeface="Libre Baskerville" panose="02000000000000000000" pitchFamily="2" charset="0"/>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800" b="1" kern="1200">
                <a:solidFill>
                  <a:schemeClr val="tx1"/>
                </a:solidFill>
                <a:latin typeface="Libre Baskerville" panose="02000000000000000000"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Libre Baskerville" panose="02000000000000000000" pitchFamily="2" charset="0"/>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Libre Baskerville" panose="02000000000000000000" pitchFamily="2"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2200" dirty="0">
                <a:solidFill>
                  <a:schemeClr val="tx1"/>
                </a:solidFill>
                <a:latin typeface="Libre Baskerville"/>
              </a:rPr>
              <a:t>Forming representative assemblies</a:t>
            </a:r>
          </a:p>
        </p:txBody>
      </p:sp>
      <p:sp>
        <p:nvSpPr>
          <p:cNvPr id="13" name="Text Placeholder 1">
            <a:extLst>
              <a:ext uri="{FF2B5EF4-FFF2-40B4-BE49-F238E27FC236}">
                <a16:creationId xmlns:a16="http://schemas.microsoft.com/office/drawing/2014/main" id="{59E2799D-1390-317A-A34F-77A967424CE5}"/>
              </a:ext>
            </a:extLst>
          </p:cNvPr>
          <p:cNvSpPr txBox="1">
            <a:spLocks/>
          </p:cNvSpPr>
          <p:nvPr/>
        </p:nvSpPr>
        <p:spPr>
          <a:xfrm>
            <a:off x="8494046" y="2189926"/>
            <a:ext cx="2207389" cy="815975"/>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2400" b="1" kern="1200">
                <a:solidFill>
                  <a:schemeClr val="accent3"/>
                </a:solidFill>
                <a:latin typeface="Libre Baskerville" panose="02000000000000000000" pitchFamily="2" charset="0"/>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b="1" kern="1200">
                <a:solidFill>
                  <a:schemeClr val="tx1"/>
                </a:solidFill>
                <a:latin typeface="Libre Baskerville" panose="02000000000000000000" pitchFamily="2" charset="0"/>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800" b="1" kern="1200">
                <a:solidFill>
                  <a:schemeClr val="tx1"/>
                </a:solidFill>
                <a:latin typeface="Libre Baskerville" panose="02000000000000000000"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Libre Baskerville" panose="02000000000000000000" pitchFamily="2" charset="0"/>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Libre Baskerville" panose="02000000000000000000" pitchFamily="2"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2200" dirty="0">
                <a:solidFill>
                  <a:schemeClr val="tx1"/>
                </a:solidFill>
                <a:latin typeface="Libre Baskerville"/>
              </a:rPr>
              <a:t>Making agreements</a:t>
            </a:r>
            <a:endParaRPr lang="en-US">
              <a:solidFill>
                <a:schemeClr val="tx1"/>
              </a:solidFill>
            </a:endParaRPr>
          </a:p>
        </p:txBody>
      </p:sp>
      <p:sp>
        <p:nvSpPr>
          <p:cNvPr id="16" name="TextBox 15">
            <a:extLst>
              <a:ext uri="{FF2B5EF4-FFF2-40B4-BE49-F238E27FC236}">
                <a16:creationId xmlns:a16="http://schemas.microsoft.com/office/drawing/2014/main" id="{4B686936-D35A-6C3E-AF22-B14C23BD8E55}"/>
              </a:ext>
            </a:extLst>
          </p:cNvPr>
          <p:cNvSpPr txBox="1"/>
          <p:nvPr/>
        </p:nvSpPr>
        <p:spPr>
          <a:xfrm>
            <a:off x="2339514" y="3223667"/>
            <a:ext cx="1859048" cy="13167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lnSpc>
                <a:spcPts val="1875"/>
              </a:lnSpc>
              <a:buFont typeface=""/>
              <a:buChar char="•"/>
            </a:pPr>
            <a:r>
              <a:rPr lang="en-US" sz="2000" dirty="0">
                <a:solidFill>
                  <a:srgbClr val="333C42"/>
                </a:solidFill>
                <a:latin typeface="Libre Baskerville"/>
                <a:cs typeface="Arial"/>
              </a:rPr>
              <a:t>First Charter of Virginia</a:t>
            </a:r>
            <a:r>
              <a:rPr lang="en-US" sz="2000" dirty="0">
                <a:latin typeface="Libre Baskerville"/>
                <a:cs typeface="Arial"/>
              </a:rPr>
              <a:t>​</a:t>
            </a:r>
          </a:p>
          <a:p>
            <a:pPr marL="228600" indent="-228600">
              <a:lnSpc>
                <a:spcPts val="1875"/>
              </a:lnSpc>
              <a:buFont typeface=""/>
              <a:buChar char="•"/>
            </a:pPr>
            <a:r>
              <a:rPr lang="en-US" sz="2000" dirty="0">
                <a:solidFill>
                  <a:srgbClr val="333C42"/>
                </a:solidFill>
                <a:latin typeface="Libre Baskerville"/>
                <a:cs typeface="Arial"/>
              </a:rPr>
              <a:t>Charter of</a:t>
            </a:r>
            <a:r>
              <a:rPr lang="en-US" sz="2800" dirty="0">
                <a:solidFill>
                  <a:srgbClr val="333C42"/>
                </a:solidFill>
                <a:latin typeface="Libre Baskerville"/>
                <a:cs typeface="Arial"/>
              </a:rPr>
              <a:t> </a:t>
            </a:r>
            <a:r>
              <a:rPr lang="en-US" sz="2000" dirty="0">
                <a:solidFill>
                  <a:srgbClr val="333C42"/>
                </a:solidFill>
                <a:latin typeface="Libre Baskerville"/>
                <a:cs typeface="Arial"/>
              </a:rPr>
              <a:t>Maryland</a:t>
            </a:r>
          </a:p>
        </p:txBody>
      </p:sp>
      <p:sp>
        <p:nvSpPr>
          <p:cNvPr id="17" name="TextBox 16">
            <a:extLst>
              <a:ext uri="{FF2B5EF4-FFF2-40B4-BE49-F238E27FC236}">
                <a16:creationId xmlns:a16="http://schemas.microsoft.com/office/drawing/2014/main" id="{0C8A9A0E-8BD8-AABE-2882-E1A2092C7BEE}"/>
              </a:ext>
            </a:extLst>
          </p:cNvPr>
          <p:cNvSpPr txBox="1"/>
          <p:nvPr/>
        </p:nvSpPr>
        <p:spPr>
          <a:xfrm>
            <a:off x="5358431" y="3252750"/>
            <a:ext cx="2178971" cy="17081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lnSpc>
                <a:spcPts val="2100"/>
              </a:lnSpc>
              <a:buFont typeface=""/>
              <a:buChar char="•"/>
            </a:pPr>
            <a:r>
              <a:rPr lang="en-US" sz="2000" dirty="0">
                <a:latin typeface="Libre Baskerville"/>
                <a:cs typeface="Arial"/>
              </a:rPr>
              <a:t>Frame of Government of Pennsylvania​</a:t>
            </a:r>
          </a:p>
          <a:p>
            <a:pPr marL="228600" indent="-228600">
              <a:lnSpc>
                <a:spcPts val="2100"/>
              </a:lnSpc>
              <a:buFont typeface=""/>
              <a:buChar char="•"/>
            </a:pPr>
            <a:r>
              <a:rPr lang="en-US" sz="2000" dirty="0">
                <a:latin typeface="Libre Baskerville"/>
                <a:cs typeface="Arial"/>
              </a:rPr>
              <a:t>First Charter of Virginia</a:t>
            </a:r>
            <a:endParaRPr lang="en-US" sz="2000" dirty="0">
              <a:solidFill>
                <a:schemeClr val="tx1"/>
              </a:solidFill>
              <a:latin typeface="Libre Baskerville"/>
              <a:cs typeface="Arial"/>
            </a:endParaRPr>
          </a:p>
        </p:txBody>
      </p:sp>
      <p:sp>
        <p:nvSpPr>
          <p:cNvPr id="19" name="Content Placeholder 2">
            <a:extLst>
              <a:ext uri="{FF2B5EF4-FFF2-40B4-BE49-F238E27FC236}">
                <a16:creationId xmlns:a16="http://schemas.microsoft.com/office/drawing/2014/main" id="{6DE16071-BD56-54BC-1A8A-31A329F31DF3}"/>
              </a:ext>
            </a:extLst>
          </p:cNvPr>
          <p:cNvSpPr txBox="1">
            <a:spLocks/>
          </p:cNvSpPr>
          <p:nvPr/>
        </p:nvSpPr>
        <p:spPr>
          <a:xfrm>
            <a:off x="8494426" y="3222505"/>
            <a:ext cx="2220369" cy="1445450"/>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Libre Baskerville"/>
              </a:rPr>
              <a:t>Mayflower Compact</a:t>
            </a:r>
          </a:p>
        </p:txBody>
      </p:sp>
    </p:spTree>
    <p:extLst>
      <p:ext uri="{BB962C8B-B14F-4D97-AF65-F5344CB8AC3E}">
        <p14:creationId xmlns:p14="http://schemas.microsoft.com/office/powerpoint/2010/main" val="1212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B7DB340-4B8F-7A50-D423-2917EE9308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3971A7-5E3F-E651-81DD-4E6C9786137B}"/>
              </a:ext>
            </a:extLst>
          </p:cNvPr>
          <p:cNvSpPr>
            <a:spLocks noGrp="1"/>
          </p:cNvSpPr>
          <p:nvPr>
            <p:ph type="title"/>
          </p:nvPr>
        </p:nvSpPr>
        <p:spPr/>
        <p:txBody>
          <a:bodyPr/>
          <a:lstStyle/>
          <a:p>
            <a:r>
              <a:rPr lang="en-US" dirty="0">
                <a:solidFill>
                  <a:schemeClr val="tx1"/>
                </a:solidFill>
                <a:latin typeface="Libre Franklin"/>
              </a:rPr>
              <a:t>Example 2</a:t>
            </a:r>
          </a:p>
        </p:txBody>
      </p:sp>
      <p:sp>
        <p:nvSpPr>
          <p:cNvPr id="3" name="Slide Number Placeholder 2">
            <a:extLst>
              <a:ext uri="{FF2B5EF4-FFF2-40B4-BE49-F238E27FC236}">
                <a16:creationId xmlns:a16="http://schemas.microsoft.com/office/drawing/2014/main" id="{9243F638-4035-314A-99A5-86E62B59E7F9}"/>
              </a:ext>
            </a:extLst>
          </p:cNvPr>
          <p:cNvSpPr>
            <a:spLocks noGrp="1"/>
          </p:cNvSpPr>
          <p:nvPr>
            <p:ph type="sldNum" sz="quarter" idx="4"/>
          </p:nvPr>
        </p:nvSpPr>
        <p:spPr/>
        <p:txBody>
          <a:bodyPr/>
          <a:lstStyle/>
          <a:p>
            <a:fld id="{74743CB8-03B1-D240-A0C2-C770526C1FDB}" type="slidenum">
              <a:rPr lang="en-US" smtClean="0"/>
              <a:pPr/>
              <a:t>18</a:t>
            </a:fld>
            <a:endParaRPr lang="en-US"/>
          </a:p>
        </p:txBody>
      </p:sp>
      <p:graphicFrame>
        <p:nvGraphicFramePr>
          <p:cNvPr id="4" name="Diagram 3">
            <a:extLst>
              <a:ext uri="{FF2B5EF4-FFF2-40B4-BE49-F238E27FC236}">
                <a16:creationId xmlns:a16="http://schemas.microsoft.com/office/drawing/2014/main" id="{88DFD83F-280C-B809-DB01-A64B27F989F8}"/>
              </a:ext>
            </a:extLst>
          </p:cNvPr>
          <p:cNvGraphicFramePr/>
          <p:nvPr>
            <p:extLst>
              <p:ext uri="{D42A27DB-BD31-4B8C-83A1-F6EECF244321}">
                <p14:modId xmlns:p14="http://schemas.microsoft.com/office/powerpoint/2010/main" val="824844908"/>
              </p:ext>
            </p:extLst>
          </p:nvPr>
        </p:nvGraphicFramePr>
        <p:xfrm>
          <a:off x="2147747" y="325831"/>
          <a:ext cx="9415262" cy="59217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4669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3439067-593D-9444-C652-612D4EF679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812E8B-1C49-1ECF-4B37-EA987590D9A0}"/>
              </a:ext>
            </a:extLst>
          </p:cNvPr>
          <p:cNvSpPr>
            <a:spLocks noGrp="1"/>
          </p:cNvSpPr>
          <p:nvPr>
            <p:ph type="title"/>
          </p:nvPr>
        </p:nvSpPr>
        <p:spPr>
          <a:xfrm>
            <a:off x="212835" y="139927"/>
            <a:ext cx="11766331" cy="1325563"/>
          </a:xfrm>
        </p:spPr>
        <p:txBody>
          <a:bodyPr anchor="ctr">
            <a:normAutofit/>
          </a:bodyPr>
          <a:lstStyle/>
          <a:p>
            <a:r>
              <a:rPr lang="en-US"/>
              <a:t>Peer Review</a:t>
            </a:r>
          </a:p>
        </p:txBody>
      </p:sp>
      <p:sp>
        <p:nvSpPr>
          <p:cNvPr id="4" name="Slide Number Placeholder 3">
            <a:extLst>
              <a:ext uri="{FF2B5EF4-FFF2-40B4-BE49-F238E27FC236}">
                <a16:creationId xmlns:a16="http://schemas.microsoft.com/office/drawing/2014/main" id="{D858CF11-23DC-8850-727E-C827029EA609}"/>
              </a:ext>
            </a:extLst>
          </p:cNvPr>
          <p:cNvSpPr>
            <a:spLocks noGrp="1"/>
          </p:cNvSpPr>
          <p:nvPr>
            <p:ph type="sldNum" sz="quarter" idx="4"/>
          </p:nvPr>
        </p:nvSpPr>
        <p:spPr>
          <a:xfrm>
            <a:off x="11101549" y="6442414"/>
            <a:ext cx="877617" cy="365125"/>
          </a:xfrm>
        </p:spPr>
        <p:txBody>
          <a:bodyPr anchor="ctr">
            <a:normAutofit/>
          </a:bodyPr>
          <a:lstStyle/>
          <a:p>
            <a:pPr>
              <a:spcAft>
                <a:spcPts val="600"/>
              </a:spcAft>
            </a:pPr>
            <a:fld id="{74743CB8-03B1-D240-A0C2-C770526C1FDB}" type="slidenum">
              <a:rPr lang="en-US" smtClean="0"/>
              <a:pPr>
                <a:spcAft>
                  <a:spcPts val="600"/>
                </a:spcAft>
              </a:pPr>
              <a:t>19</a:t>
            </a:fld>
            <a:endParaRPr lang="en-US"/>
          </a:p>
        </p:txBody>
      </p:sp>
      <p:sp>
        <p:nvSpPr>
          <p:cNvPr id="3" name="Content Placeholder 2">
            <a:extLst>
              <a:ext uri="{FF2B5EF4-FFF2-40B4-BE49-F238E27FC236}">
                <a16:creationId xmlns:a16="http://schemas.microsoft.com/office/drawing/2014/main" id="{7EB633B6-E336-4D6D-9E3D-353A1426AACA}"/>
              </a:ext>
            </a:extLst>
          </p:cNvPr>
          <p:cNvSpPr>
            <a:spLocks noGrp="1"/>
          </p:cNvSpPr>
          <p:nvPr>
            <p:ph idx="1"/>
          </p:nvPr>
        </p:nvSpPr>
        <p:spPr>
          <a:xfrm>
            <a:off x="609599" y="1612900"/>
            <a:ext cx="11369565" cy="4564063"/>
          </a:xfrm>
        </p:spPr>
        <p:txBody>
          <a:bodyPr vert="horz" lIns="91440" tIns="45720" rIns="91440" bIns="45720" rtlCol="0" anchor="t">
            <a:normAutofit/>
          </a:bodyPr>
          <a:lstStyle/>
          <a:p>
            <a:pPr>
              <a:buFont typeface="Arial" panose="020B0604020202020204" pitchFamily="34" charset="0"/>
              <a:buChar char="•"/>
            </a:pPr>
            <a:endParaRPr lang="en-US" b="0" i="0">
              <a:effectLst/>
            </a:endParaRPr>
          </a:p>
          <a:p>
            <a:pPr>
              <a:buFont typeface="Arial" panose="020B0604020202020204" pitchFamily="34" charset="0"/>
              <a:buChar char="•"/>
            </a:pPr>
            <a:endParaRPr lang="en-US"/>
          </a:p>
          <a:p>
            <a:r>
              <a:rPr lang="en-US" dirty="0">
                <a:solidFill>
                  <a:schemeClr val="tx1"/>
                </a:solidFill>
                <a:latin typeface="Libre Baskerville"/>
              </a:rPr>
              <a:t>Does the thesis answer </a:t>
            </a:r>
            <a:r>
              <a:rPr lang="en-US" b="0" i="0" dirty="0">
                <a:solidFill>
                  <a:schemeClr val="tx1"/>
                </a:solidFill>
                <a:effectLst/>
                <a:latin typeface="Libre Baskerville"/>
              </a:rPr>
              <a:t>the </a:t>
            </a:r>
            <a:r>
              <a:rPr lang="en-US" dirty="0">
                <a:solidFill>
                  <a:schemeClr val="tx1"/>
                </a:solidFill>
                <a:latin typeface="Libre Baskerville"/>
              </a:rPr>
              <a:t>question? </a:t>
            </a:r>
          </a:p>
          <a:p>
            <a:r>
              <a:rPr lang="en-US" dirty="0">
                <a:solidFill>
                  <a:schemeClr val="tx1"/>
                </a:solidFill>
                <a:latin typeface="Libre Baskerville"/>
              </a:rPr>
              <a:t>Is the claim clear and defensible? </a:t>
            </a:r>
          </a:p>
          <a:p>
            <a:r>
              <a:rPr lang="en-US" dirty="0">
                <a:solidFill>
                  <a:schemeClr val="tx1"/>
                </a:solidFill>
                <a:latin typeface="Libre Baskerville"/>
              </a:rPr>
              <a:t>Does it establish a logical </a:t>
            </a:r>
            <a:r>
              <a:rPr lang="en-US" b="0" i="0" dirty="0">
                <a:solidFill>
                  <a:schemeClr val="tx1"/>
                </a:solidFill>
                <a:effectLst/>
                <a:latin typeface="Libre Baskerville"/>
              </a:rPr>
              <a:t>line of reasoning</a:t>
            </a:r>
            <a:r>
              <a:rPr lang="en-US" dirty="0">
                <a:solidFill>
                  <a:schemeClr val="tx1"/>
                </a:solidFill>
                <a:latin typeface="Libre Baskerville"/>
              </a:rPr>
              <a:t>? </a:t>
            </a:r>
            <a:r>
              <a:rPr lang="en-US" dirty="0">
                <a:latin typeface="Libre Baskerville"/>
              </a:rPr>
              <a:t> </a:t>
            </a:r>
          </a:p>
          <a:p>
            <a:endParaRPr lang="en-US"/>
          </a:p>
        </p:txBody>
      </p:sp>
    </p:spTree>
    <p:extLst>
      <p:ext uri="{BB962C8B-B14F-4D97-AF65-F5344CB8AC3E}">
        <p14:creationId xmlns:p14="http://schemas.microsoft.com/office/powerpoint/2010/main" val="2653247481"/>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7CB71-D41F-43CE-ABCC-75BA9EB21A62}"/>
              </a:ext>
            </a:extLst>
          </p:cNvPr>
          <p:cNvSpPr>
            <a:spLocks noGrp="1"/>
          </p:cNvSpPr>
          <p:nvPr>
            <p:ph type="title"/>
          </p:nvPr>
        </p:nvSpPr>
        <p:spPr>
          <a:xfrm>
            <a:off x="212835" y="3431517"/>
            <a:ext cx="11766331" cy="1325563"/>
          </a:xfrm>
        </p:spPr>
        <p:txBody>
          <a:bodyPr anchor="ctr">
            <a:normAutofit/>
          </a:bodyPr>
          <a:lstStyle/>
          <a:p>
            <a:pPr algn="ctr"/>
            <a:r>
              <a:rPr lang="en-US" sz="3900" dirty="0">
                <a:solidFill>
                  <a:schemeClr val="accent2"/>
                </a:solidFill>
                <a:latin typeface="Libre Franklin Black"/>
              </a:rPr>
              <a:t>Deconstructed DBQ Skills Mini-Lesson</a:t>
            </a:r>
            <a:endParaRPr lang="en-US" dirty="0">
              <a:solidFill>
                <a:schemeClr val="accent2"/>
              </a:solidFill>
              <a:latin typeface="Libre Franklin Black"/>
            </a:endParaRPr>
          </a:p>
        </p:txBody>
      </p:sp>
      <p:sp>
        <p:nvSpPr>
          <p:cNvPr id="8" name="Slide Number Placeholder 1">
            <a:extLst>
              <a:ext uri="{FF2B5EF4-FFF2-40B4-BE49-F238E27FC236}">
                <a16:creationId xmlns:a16="http://schemas.microsoft.com/office/drawing/2014/main" id="{BBA31E04-A155-9FDA-94D9-73C76394BB8C}"/>
              </a:ext>
            </a:extLst>
          </p:cNvPr>
          <p:cNvSpPr>
            <a:spLocks noGrp="1"/>
          </p:cNvSpPr>
          <p:nvPr>
            <p:ph type="sldNum" sz="quarter" idx="4"/>
          </p:nvPr>
        </p:nvSpPr>
        <p:spPr/>
        <p:txBody>
          <a:bodyPr/>
          <a:lstStyle/>
          <a:p>
            <a:pPr>
              <a:spcAft>
                <a:spcPts val="600"/>
              </a:spcAft>
            </a:pPr>
            <a:fld id="{74743CB8-03B1-D240-A0C2-C770526C1FDB}" type="slidenum">
              <a:rPr lang="en-US" smtClean="0"/>
              <a:pPr>
                <a:spcAft>
                  <a:spcPts val="600"/>
                </a:spcAft>
              </a:pPr>
              <a:t>2</a:t>
            </a:fld>
            <a:endParaRPr lang="en-US"/>
          </a:p>
        </p:txBody>
      </p:sp>
      <p:sp>
        <p:nvSpPr>
          <p:cNvPr id="3" name="Subtitle 2">
            <a:extLst>
              <a:ext uri="{FF2B5EF4-FFF2-40B4-BE49-F238E27FC236}">
                <a16:creationId xmlns:a16="http://schemas.microsoft.com/office/drawing/2014/main" id="{75AC2037-0681-0388-7046-83A702434E03}"/>
              </a:ext>
            </a:extLst>
          </p:cNvPr>
          <p:cNvSpPr>
            <a:spLocks noGrp="1"/>
          </p:cNvSpPr>
          <p:nvPr>
            <p:ph idx="1"/>
          </p:nvPr>
        </p:nvSpPr>
        <p:spPr>
          <a:xfrm>
            <a:off x="609599" y="4261161"/>
            <a:ext cx="11369565" cy="1003900"/>
          </a:xfrm>
        </p:spPr>
        <p:txBody>
          <a:bodyPr anchor="ctr">
            <a:normAutofit/>
          </a:bodyPr>
          <a:lstStyle/>
          <a:p>
            <a:endParaRPr lang="en-US"/>
          </a:p>
          <a:p>
            <a:pPr marL="0" indent="0" algn="ctr">
              <a:buNone/>
            </a:pPr>
            <a:r>
              <a:rPr lang="en-US" dirty="0">
                <a:solidFill>
                  <a:schemeClr val="tx1"/>
                </a:solidFill>
                <a:latin typeface="Libre Baskerville"/>
              </a:rPr>
              <a:t>Unit 1- Thesis</a:t>
            </a:r>
          </a:p>
        </p:txBody>
      </p:sp>
    </p:spTree>
    <p:extLst>
      <p:ext uri="{BB962C8B-B14F-4D97-AF65-F5344CB8AC3E}">
        <p14:creationId xmlns:p14="http://schemas.microsoft.com/office/powerpoint/2010/main" val="1010752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8F226-1E9E-BBB0-7BFF-5F436CF8C94E}"/>
              </a:ext>
            </a:extLst>
          </p:cNvPr>
          <p:cNvSpPr>
            <a:spLocks noGrp="1"/>
          </p:cNvSpPr>
          <p:nvPr>
            <p:ph type="title"/>
          </p:nvPr>
        </p:nvSpPr>
        <p:spPr/>
        <p:txBody>
          <a:bodyPr>
            <a:normAutofit fontScale="90000"/>
          </a:bodyPr>
          <a:lstStyle/>
          <a:p>
            <a:r>
              <a:rPr lang="en-US" dirty="0">
                <a:solidFill>
                  <a:schemeClr val="tx1"/>
                </a:solidFill>
                <a:latin typeface="Libre Franklin"/>
              </a:rPr>
              <a:t>Student Materials Needed</a:t>
            </a:r>
          </a:p>
        </p:txBody>
      </p:sp>
      <p:sp>
        <p:nvSpPr>
          <p:cNvPr id="4" name="Slide Number Placeholder 3">
            <a:extLst>
              <a:ext uri="{FF2B5EF4-FFF2-40B4-BE49-F238E27FC236}">
                <a16:creationId xmlns:a16="http://schemas.microsoft.com/office/drawing/2014/main" id="{8FCFEBA0-99BC-2C42-73F3-0EF50E455CAD}"/>
              </a:ext>
            </a:extLst>
          </p:cNvPr>
          <p:cNvSpPr>
            <a:spLocks noGrp="1"/>
          </p:cNvSpPr>
          <p:nvPr>
            <p:ph type="sldNum" sz="quarter" idx="4"/>
          </p:nvPr>
        </p:nvSpPr>
        <p:spPr/>
        <p:txBody>
          <a:bodyPr/>
          <a:lstStyle/>
          <a:p>
            <a:fld id="{74743CB8-03B1-D240-A0C2-C770526C1FDB}" type="slidenum">
              <a:rPr lang="en-US" smtClean="0"/>
              <a:pPr/>
              <a:t>3</a:t>
            </a:fld>
            <a:endParaRPr lang="en-US"/>
          </a:p>
        </p:txBody>
      </p:sp>
      <p:graphicFrame>
        <p:nvGraphicFramePr>
          <p:cNvPr id="5" name="Diagram 4">
            <a:extLst>
              <a:ext uri="{FF2B5EF4-FFF2-40B4-BE49-F238E27FC236}">
                <a16:creationId xmlns:a16="http://schemas.microsoft.com/office/drawing/2014/main" id="{0682FCFC-273E-6A4A-A409-C5002F3E48C4}"/>
              </a:ext>
            </a:extLst>
          </p:cNvPr>
          <p:cNvGraphicFramePr/>
          <p:nvPr>
            <p:extLst>
              <p:ext uri="{D42A27DB-BD31-4B8C-83A1-F6EECF244321}">
                <p14:modId xmlns:p14="http://schemas.microsoft.com/office/powerpoint/2010/main" val="2920261799"/>
              </p:ext>
            </p:extLst>
          </p:nvPr>
        </p:nvGraphicFramePr>
        <p:xfrm>
          <a:off x="1926217" y="711279"/>
          <a:ext cx="4255412" cy="50222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Picture 12" descr="A document with text and images&#10;&#10;AI-generated content may be incorrect.">
            <a:extLst>
              <a:ext uri="{FF2B5EF4-FFF2-40B4-BE49-F238E27FC236}">
                <a16:creationId xmlns:a16="http://schemas.microsoft.com/office/drawing/2014/main" id="{09E84290-1C9A-5167-05DB-F4BC734C6325}"/>
              </a:ext>
            </a:extLst>
          </p:cNvPr>
          <p:cNvPicPr>
            <a:picLocks noChangeAspect="1"/>
          </p:cNvPicPr>
          <p:nvPr/>
        </p:nvPicPr>
        <p:blipFill>
          <a:blip r:embed="rId7"/>
          <a:srcRect t="3083" r="-422"/>
          <a:stretch>
            <a:fillRect/>
          </a:stretch>
        </p:blipFill>
        <p:spPr>
          <a:xfrm rot="-300000">
            <a:off x="6837182" y="468251"/>
            <a:ext cx="2769717" cy="3748925"/>
          </a:xfrm>
          <a:prstGeom prst="rect">
            <a:avLst/>
          </a:prstGeom>
          <a:ln>
            <a:noFill/>
          </a:ln>
          <a:effectLst>
            <a:outerShdw blurRad="292100" dist="139700" dir="2700000" algn="tl" rotWithShape="0">
              <a:srgbClr val="333333">
                <a:alpha val="65000"/>
              </a:srgbClr>
            </a:outerShdw>
          </a:effectLst>
        </p:spPr>
      </p:pic>
      <p:pic>
        <p:nvPicPr>
          <p:cNvPr id="84" name="Picture 83" descr="A white and blue poster with black text&#10;&#10;AI-generated content may be incorrect.">
            <a:extLst>
              <a:ext uri="{FF2B5EF4-FFF2-40B4-BE49-F238E27FC236}">
                <a16:creationId xmlns:a16="http://schemas.microsoft.com/office/drawing/2014/main" id="{99E71730-A14A-061E-0681-27FF1A39B214}"/>
              </a:ext>
            </a:extLst>
          </p:cNvPr>
          <p:cNvPicPr>
            <a:picLocks noChangeAspect="1"/>
          </p:cNvPicPr>
          <p:nvPr/>
        </p:nvPicPr>
        <p:blipFill>
          <a:blip r:embed="rId8"/>
          <a:stretch>
            <a:fillRect/>
          </a:stretch>
        </p:blipFill>
        <p:spPr>
          <a:xfrm rot="660000">
            <a:off x="8117620" y="2286001"/>
            <a:ext cx="2779858" cy="37692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24294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2CBE1-1C7A-2EBE-6C62-C32600BA0740}"/>
              </a:ext>
            </a:extLst>
          </p:cNvPr>
          <p:cNvSpPr>
            <a:spLocks noGrp="1"/>
          </p:cNvSpPr>
          <p:nvPr>
            <p:ph type="title"/>
          </p:nvPr>
        </p:nvSpPr>
        <p:spPr>
          <a:xfrm>
            <a:off x="212835" y="2650779"/>
            <a:ext cx="11766331" cy="1325563"/>
          </a:xfrm>
        </p:spPr>
        <p:txBody>
          <a:bodyPr>
            <a:noAutofit/>
          </a:bodyPr>
          <a:lstStyle/>
          <a:p>
            <a:pPr algn="ctr"/>
            <a:r>
              <a:rPr lang="en-US" sz="4000" i="0" dirty="0">
                <a:effectLst/>
                <a:latin typeface="Libre Franklin"/>
              </a:rPr>
              <a:t>How did different groups, such as religious communities, traders, and settlers in the American colonies, establish and practice self-government? </a:t>
            </a:r>
            <a:endParaRPr lang="en-US"/>
          </a:p>
        </p:txBody>
      </p:sp>
    </p:spTree>
    <p:extLst>
      <p:ext uri="{BB962C8B-B14F-4D97-AF65-F5344CB8AC3E}">
        <p14:creationId xmlns:p14="http://schemas.microsoft.com/office/powerpoint/2010/main" val="3145815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DD41067A-D396-F16A-18E7-7F51009C59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D76786-BBAE-DB49-D0F2-F47E77C4EB8A}"/>
              </a:ext>
            </a:extLst>
          </p:cNvPr>
          <p:cNvSpPr>
            <a:spLocks noGrp="1"/>
          </p:cNvSpPr>
          <p:nvPr>
            <p:ph type="title"/>
          </p:nvPr>
        </p:nvSpPr>
        <p:spPr>
          <a:xfrm>
            <a:off x="207578" y="2422525"/>
            <a:ext cx="11771587" cy="1325563"/>
          </a:xfrm>
        </p:spPr>
        <p:txBody>
          <a:bodyPr/>
          <a:lstStyle/>
          <a:p>
            <a:pPr algn="ctr"/>
            <a:r>
              <a:rPr lang="en-US" dirty="0">
                <a:solidFill>
                  <a:schemeClr val="tx1"/>
                </a:solidFill>
                <a:latin typeface="Libre Franklin"/>
              </a:rPr>
              <a:t>Thesis Writing</a:t>
            </a:r>
            <a:endParaRPr lang="en-US" dirty="0">
              <a:solidFill>
                <a:schemeClr val="tx1"/>
              </a:solidFill>
            </a:endParaRPr>
          </a:p>
        </p:txBody>
      </p:sp>
      <p:sp>
        <p:nvSpPr>
          <p:cNvPr id="3" name="Slide Number Placeholder 2">
            <a:extLst>
              <a:ext uri="{FF2B5EF4-FFF2-40B4-BE49-F238E27FC236}">
                <a16:creationId xmlns:a16="http://schemas.microsoft.com/office/drawing/2014/main" id="{4B5119CA-6CB3-9D9A-DA96-C16310E33DCF}"/>
              </a:ext>
            </a:extLst>
          </p:cNvPr>
          <p:cNvSpPr>
            <a:spLocks noGrp="1"/>
          </p:cNvSpPr>
          <p:nvPr>
            <p:ph type="sldNum" sz="quarter" idx="4"/>
          </p:nvPr>
        </p:nvSpPr>
        <p:spPr/>
        <p:txBody>
          <a:bodyPr/>
          <a:lstStyle/>
          <a:p>
            <a:fld id="{74743CB8-03B1-D240-A0C2-C770526C1FDB}" type="slidenum">
              <a:rPr lang="en-US" smtClean="0"/>
              <a:pPr/>
              <a:t>5</a:t>
            </a:fld>
            <a:endParaRPr lang="en-US"/>
          </a:p>
        </p:txBody>
      </p:sp>
    </p:spTree>
    <p:extLst>
      <p:ext uri="{BB962C8B-B14F-4D97-AF65-F5344CB8AC3E}">
        <p14:creationId xmlns:p14="http://schemas.microsoft.com/office/powerpoint/2010/main" val="3131949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D6285-C8A1-1E04-9F28-D325C6D50A25}"/>
              </a:ext>
            </a:extLst>
          </p:cNvPr>
          <p:cNvSpPr>
            <a:spLocks noGrp="1"/>
          </p:cNvSpPr>
          <p:nvPr>
            <p:ph type="title"/>
          </p:nvPr>
        </p:nvSpPr>
        <p:spPr>
          <a:xfrm>
            <a:off x="212835" y="139927"/>
            <a:ext cx="11766331" cy="1325563"/>
          </a:xfrm>
        </p:spPr>
        <p:txBody>
          <a:bodyPr anchor="ctr">
            <a:normAutofit/>
          </a:bodyPr>
          <a:lstStyle/>
          <a:p>
            <a:r>
              <a:rPr lang="en-US" dirty="0">
                <a:solidFill>
                  <a:schemeClr val="tx1"/>
                </a:solidFill>
                <a:latin typeface="Libre Franklin"/>
              </a:rPr>
              <a:t>A thesis is a defensible claim that establishes a line of reasoning.</a:t>
            </a:r>
          </a:p>
        </p:txBody>
      </p:sp>
      <p:sp>
        <p:nvSpPr>
          <p:cNvPr id="4" name="Slide Number Placeholder 3" hidden="1">
            <a:extLst>
              <a:ext uri="{FF2B5EF4-FFF2-40B4-BE49-F238E27FC236}">
                <a16:creationId xmlns:a16="http://schemas.microsoft.com/office/drawing/2014/main" id="{DF0EE2C2-7944-9C7F-58F2-3F0AAFACD206}"/>
              </a:ext>
            </a:extLst>
          </p:cNvPr>
          <p:cNvSpPr>
            <a:spLocks noGrp="1"/>
          </p:cNvSpPr>
          <p:nvPr>
            <p:ph type="sldNum" sz="quarter" idx="4"/>
          </p:nvPr>
        </p:nvSpPr>
        <p:spPr/>
        <p:txBody>
          <a:bodyPr/>
          <a:lstStyle/>
          <a:p>
            <a:pPr>
              <a:spcAft>
                <a:spcPts val="600"/>
              </a:spcAft>
            </a:pPr>
            <a:fld id="{74743CB8-03B1-D240-A0C2-C770526C1FDB}" type="slidenum">
              <a:rPr lang="en-US" smtClean="0"/>
              <a:pPr>
                <a:spcAft>
                  <a:spcPts val="600"/>
                </a:spcAft>
              </a:pPr>
              <a:t>6</a:t>
            </a:fld>
            <a:endParaRPr lang="en-US"/>
          </a:p>
        </p:txBody>
      </p:sp>
      <p:graphicFrame>
        <p:nvGraphicFramePr>
          <p:cNvPr id="6" name="Content Placeholder 2">
            <a:extLst>
              <a:ext uri="{FF2B5EF4-FFF2-40B4-BE49-F238E27FC236}">
                <a16:creationId xmlns:a16="http://schemas.microsoft.com/office/drawing/2014/main" id="{DCCAD03A-13E4-66EC-71EE-0036372AE7C8}"/>
              </a:ext>
            </a:extLst>
          </p:cNvPr>
          <p:cNvGraphicFramePr>
            <a:graphicFrameLocks noGrp="1"/>
          </p:cNvGraphicFramePr>
          <p:nvPr>
            <p:ph idx="1"/>
            <p:extLst>
              <p:ext uri="{D42A27DB-BD31-4B8C-83A1-F6EECF244321}">
                <p14:modId xmlns:p14="http://schemas.microsoft.com/office/powerpoint/2010/main" val="3812007095"/>
              </p:ext>
            </p:extLst>
          </p:nvPr>
        </p:nvGraphicFramePr>
        <p:xfrm>
          <a:off x="609599" y="1612900"/>
          <a:ext cx="11369565" cy="4564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3679443"/>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3FC26-6A23-BD9C-AB9C-F76CD4870272}"/>
              </a:ext>
            </a:extLst>
          </p:cNvPr>
          <p:cNvSpPr>
            <a:spLocks noGrp="1"/>
          </p:cNvSpPr>
          <p:nvPr>
            <p:ph type="title"/>
          </p:nvPr>
        </p:nvSpPr>
        <p:spPr/>
        <p:txBody>
          <a:bodyPr/>
          <a:lstStyle/>
          <a:p>
            <a:r>
              <a:rPr lang="en-US" dirty="0">
                <a:solidFill>
                  <a:schemeClr val="tx1"/>
                </a:solidFill>
                <a:latin typeface="Libre Franklin"/>
              </a:rPr>
              <a:t>Examples</a:t>
            </a:r>
          </a:p>
        </p:txBody>
      </p:sp>
      <p:sp>
        <p:nvSpPr>
          <p:cNvPr id="5" name="Slide Number Placeholder 4">
            <a:extLst>
              <a:ext uri="{FF2B5EF4-FFF2-40B4-BE49-F238E27FC236}">
                <a16:creationId xmlns:a16="http://schemas.microsoft.com/office/drawing/2014/main" id="{32720AF7-E0E1-5D4A-18E3-2549F2072279}"/>
              </a:ext>
            </a:extLst>
          </p:cNvPr>
          <p:cNvSpPr>
            <a:spLocks noGrp="1"/>
          </p:cNvSpPr>
          <p:nvPr>
            <p:ph type="sldNum" sz="quarter" idx="4"/>
          </p:nvPr>
        </p:nvSpPr>
        <p:spPr/>
        <p:txBody>
          <a:bodyPr/>
          <a:lstStyle/>
          <a:p>
            <a:fld id="{74743CB8-03B1-D240-A0C2-C770526C1FDB}" type="slidenum">
              <a:rPr lang="en-US" smtClean="0"/>
              <a:pPr/>
              <a:t>7</a:t>
            </a:fld>
            <a:endParaRPr lang="en-US"/>
          </a:p>
        </p:txBody>
      </p:sp>
      <p:sp>
        <p:nvSpPr>
          <p:cNvPr id="7" name="Content Placeholder 6">
            <a:extLst>
              <a:ext uri="{FF2B5EF4-FFF2-40B4-BE49-F238E27FC236}">
                <a16:creationId xmlns:a16="http://schemas.microsoft.com/office/drawing/2014/main" id="{9680ACD2-CD9F-35F3-ABD0-BABAD9237ABE}"/>
              </a:ext>
            </a:extLst>
          </p:cNvPr>
          <p:cNvSpPr>
            <a:spLocks noGrp="1"/>
          </p:cNvSpPr>
          <p:nvPr>
            <p:ph idx="1"/>
          </p:nvPr>
        </p:nvSpPr>
        <p:spPr>
          <a:xfrm>
            <a:off x="1651380" y="1345161"/>
            <a:ext cx="4112991" cy="4166248"/>
          </a:xfrm>
        </p:spPr>
        <p:txBody>
          <a:bodyPr>
            <a:normAutofit fontScale="92500" lnSpcReduction="10000"/>
          </a:bodyPr>
          <a:lstStyle/>
          <a:p>
            <a:r>
              <a:rPr lang="en-US" b="1" i="0">
                <a:solidFill>
                  <a:srgbClr val="333C42"/>
                </a:solidFill>
                <a:effectLst/>
              </a:rPr>
              <a:t>Summer is the best season </a:t>
            </a:r>
            <a:r>
              <a:rPr lang="en-US" b="0" i="0">
                <a:solidFill>
                  <a:srgbClr val="333C42"/>
                </a:solidFill>
                <a:effectLst/>
              </a:rPr>
              <a:t>because the weather provides more opportunities for outdoor activities, people are more likely to travel to new places, and school is out. </a:t>
            </a:r>
            <a:endParaRPr lang="en-US"/>
          </a:p>
        </p:txBody>
      </p:sp>
      <p:sp>
        <p:nvSpPr>
          <p:cNvPr id="6" name="Text Placeholder 5">
            <a:extLst>
              <a:ext uri="{FF2B5EF4-FFF2-40B4-BE49-F238E27FC236}">
                <a16:creationId xmlns:a16="http://schemas.microsoft.com/office/drawing/2014/main" id="{973CEE55-5B6D-D520-C8D2-014576E79530}"/>
              </a:ext>
            </a:extLst>
          </p:cNvPr>
          <p:cNvSpPr>
            <a:spLocks noGrp="1"/>
          </p:cNvSpPr>
          <p:nvPr>
            <p:ph type="body" idx="4294967295"/>
          </p:nvPr>
        </p:nvSpPr>
        <p:spPr>
          <a:xfrm>
            <a:off x="1648918" y="681819"/>
            <a:ext cx="4328073" cy="449262"/>
          </a:xfrm>
        </p:spPr>
        <p:txBody>
          <a:bodyPr vert="horz" lIns="91440" tIns="45720" rIns="91440" bIns="45720" rtlCol="0" anchor="t">
            <a:normAutofit lnSpcReduction="10000"/>
          </a:bodyPr>
          <a:lstStyle/>
          <a:p>
            <a:pPr marL="0" indent="0">
              <a:buNone/>
            </a:pPr>
            <a:r>
              <a:rPr lang="en-US"/>
              <a:t>Text Example</a:t>
            </a:r>
          </a:p>
        </p:txBody>
      </p:sp>
      <p:sp>
        <p:nvSpPr>
          <p:cNvPr id="8" name="Text Placeholder 7">
            <a:extLst>
              <a:ext uri="{FF2B5EF4-FFF2-40B4-BE49-F238E27FC236}">
                <a16:creationId xmlns:a16="http://schemas.microsoft.com/office/drawing/2014/main" id="{C1D6AFD3-3EEE-8C2A-3248-C6E677B45B74}"/>
              </a:ext>
            </a:extLst>
          </p:cNvPr>
          <p:cNvSpPr>
            <a:spLocks noGrp="1"/>
          </p:cNvSpPr>
          <p:nvPr>
            <p:ph type="body" sz="quarter" idx="4294967295"/>
          </p:nvPr>
        </p:nvSpPr>
        <p:spPr>
          <a:xfrm>
            <a:off x="6384925" y="681819"/>
            <a:ext cx="5807075" cy="449262"/>
          </a:xfrm>
        </p:spPr>
        <p:txBody>
          <a:bodyPr vert="horz" lIns="91440" tIns="45720" rIns="91440" bIns="45720" rtlCol="0" anchor="t">
            <a:normAutofit lnSpcReduction="10000"/>
          </a:bodyPr>
          <a:lstStyle/>
          <a:p>
            <a:pPr marL="0" indent="0">
              <a:buNone/>
            </a:pPr>
            <a:r>
              <a:rPr lang="en-US" dirty="0"/>
              <a:t>Graphic Organizer Example</a:t>
            </a:r>
          </a:p>
        </p:txBody>
      </p:sp>
      <p:graphicFrame>
        <p:nvGraphicFramePr>
          <p:cNvPr id="10" name="Diagram 9">
            <a:extLst>
              <a:ext uri="{FF2B5EF4-FFF2-40B4-BE49-F238E27FC236}">
                <a16:creationId xmlns:a16="http://schemas.microsoft.com/office/drawing/2014/main" id="{031BDDDC-1BB2-954F-80BC-FB673D60A0E9}"/>
              </a:ext>
            </a:extLst>
          </p:cNvPr>
          <p:cNvGraphicFramePr/>
          <p:nvPr>
            <p:extLst>
              <p:ext uri="{D42A27DB-BD31-4B8C-83A1-F6EECF244321}">
                <p14:modId xmlns:p14="http://schemas.microsoft.com/office/powerpoint/2010/main" val="2126958077"/>
              </p:ext>
            </p:extLst>
          </p:nvPr>
        </p:nvGraphicFramePr>
        <p:xfrm>
          <a:off x="6381804" y="1647387"/>
          <a:ext cx="5486400" cy="31423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3369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0D8F1-9589-C422-7466-0FC10009043C}"/>
              </a:ext>
            </a:extLst>
          </p:cNvPr>
          <p:cNvSpPr>
            <a:spLocks noGrp="1"/>
          </p:cNvSpPr>
          <p:nvPr>
            <p:ph type="title"/>
          </p:nvPr>
        </p:nvSpPr>
        <p:spPr>
          <a:xfrm>
            <a:off x="1986472" y="2101527"/>
            <a:ext cx="8208797" cy="1325563"/>
          </a:xfrm>
        </p:spPr>
        <p:txBody>
          <a:bodyPr/>
          <a:lstStyle/>
          <a:p>
            <a:pPr algn="ctr"/>
            <a:r>
              <a:rPr lang="en-US" dirty="0">
                <a:latin typeface="Libre Franklin"/>
              </a:rPr>
              <a:t>Reading and Annotation</a:t>
            </a:r>
            <a:endParaRPr lang="en-US" dirty="0"/>
          </a:p>
        </p:txBody>
      </p:sp>
      <p:sp>
        <p:nvSpPr>
          <p:cNvPr id="3" name="Slide Number Placeholder 2">
            <a:extLst>
              <a:ext uri="{FF2B5EF4-FFF2-40B4-BE49-F238E27FC236}">
                <a16:creationId xmlns:a16="http://schemas.microsoft.com/office/drawing/2014/main" id="{DC41A310-6870-EA67-E327-45D499B89BF2}"/>
              </a:ext>
            </a:extLst>
          </p:cNvPr>
          <p:cNvSpPr>
            <a:spLocks noGrp="1"/>
          </p:cNvSpPr>
          <p:nvPr>
            <p:ph type="sldNum" sz="quarter" idx="4"/>
          </p:nvPr>
        </p:nvSpPr>
        <p:spPr/>
        <p:txBody>
          <a:bodyPr/>
          <a:lstStyle/>
          <a:p>
            <a:fld id="{74743CB8-03B1-D240-A0C2-C770526C1FDB}" type="slidenum">
              <a:rPr lang="en-US" smtClean="0"/>
              <a:pPr/>
              <a:t>8</a:t>
            </a:fld>
            <a:endParaRPr lang="en-US"/>
          </a:p>
        </p:txBody>
      </p:sp>
    </p:spTree>
    <p:extLst>
      <p:ext uri="{BB962C8B-B14F-4D97-AF65-F5344CB8AC3E}">
        <p14:creationId xmlns:p14="http://schemas.microsoft.com/office/powerpoint/2010/main" val="1920797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A17B8-1E09-0CC2-D98A-C33A5759F4A9}"/>
              </a:ext>
            </a:extLst>
          </p:cNvPr>
          <p:cNvSpPr>
            <a:spLocks noGrp="1"/>
          </p:cNvSpPr>
          <p:nvPr>
            <p:ph type="title"/>
          </p:nvPr>
        </p:nvSpPr>
        <p:spPr/>
        <p:txBody>
          <a:bodyPr>
            <a:normAutofit/>
          </a:bodyPr>
          <a:lstStyle/>
          <a:p>
            <a:r>
              <a:rPr lang="en-US" sz="3200" b="1" dirty="0">
                <a:solidFill>
                  <a:schemeClr val="tx1"/>
                </a:solidFill>
                <a:effectLst/>
                <a:latin typeface="Libre Franklin Medium"/>
              </a:rPr>
              <a:t>Document A: The First Charter of Virginia (1606) </a:t>
            </a:r>
            <a:endParaRPr lang="en-US" sz="6600" dirty="0">
              <a:solidFill>
                <a:schemeClr val="tx1"/>
              </a:solidFill>
              <a:latin typeface="Libre Franklin Medium"/>
            </a:endParaRPr>
          </a:p>
        </p:txBody>
      </p:sp>
      <p:sp>
        <p:nvSpPr>
          <p:cNvPr id="4" name="Slide Number Placeholder 3">
            <a:extLst>
              <a:ext uri="{FF2B5EF4-FFF2-40B4-BE49-F238E27FC236}">
                <a16:creationId xmlns:a16="http://schemas.microsoft.com/office/drawing/2014/main" id="{E9D4118D-A111-1CB6-88DC-CCFD844CE193}"/>
              </a:ext>
            </a:extLst>
          </p:cNvPr>
          <p:cNvSpPr>
            <a:spLocks noGrp="1"/>
          </p:cNvSpPr>
          <p:nvPr>
            <p:ph type="sldNum" sz="quarter" idx="4"/>
          </p:nvPr>
        </p:nvSpPr>
        <p:spPr/>
        <p:txBody>
          <a:bodyPr/>
          <a:lstStyle/>
          <a:p>
            <a:fld id="{74743CB8-03B1-D240-A0C2-C770526C1FDB}" type="slidenum">
              <a:rPr lang="en-US" smtClean="0"/>
              <a:pPr/>
              <a:t>9</a:t>
            </a:fld>
            <a:endParaRPr lang="en-US"/>
          </a:p>
        </p:txBody>
      </p:sp>
      <p:graphicFrame>
        <p:nvGraphicFramePr>
          <p:cNvPr id="5" name="Table 4">
            <a:extLst>
              <a:ext uri="{FF2B5EF4-FFF2-40B4-BE49-F238E27FC236}">
                <a16:creationId xmlns:a16="http://schemas.microsoft.com/office/drawing/2014/main" id="{D5B37811-F7EC-AB05-6E1E-E2ACB7C02291}"/>
              </a:ext>
            </a:extLst>
          </p:cNvPr>
          <p:cNvGraphicFramePr>
            <a:graphicFrameLocks noGrp="1"/>
          </p:cNvGraphicFramePr>
          <p:nvPr>
            <p:extLst>
              <p:ext uri="{D42A27DB-BD31-4B8C-83A1-F6EECF244321}">
                <p14:modId xmlns:p14="http://schemas.microsoft.com/office/powerpoint/2010/main" val="3422717876"/>
              </p:ext>
            </p:extLst>
          </p:nvPr>
        </p:nvGraphicFramePr>
        <p:xfrm>
          <a:off x="1477780" y="200118"/>
          <a:ext cx="10459990" cy="6126480"/>
        </p:xfrm>
        <a:graphic>
          <a:graphicData uri="http://schemas.openxmlformats.org/drawingml/2006/table">
            <a:tbl>
              <a:tblPr/>
              <a:tblGrid>
                <a:gridCol w="6546748">
                  <a:extLst>
                    <a:ext uri="{9D8B030D-6E8A-4147-A177-3AD203B41FA5}">
                      <a16:colId xmlns:a16="http://schemas.microsoft.com/office/drawing/2014/main" val="3752864944"/>
                    </a:ext>
                  </a:extLst>
                </a:gridCol>
                <a:gridCol w="3913242">
                  <a:extLst>
                    <a:ext uri="{9D8B030D-6E8A-4147-A177-3AD203B41FA5}">
                      <a16:colId xmlns:a16="http://schemas.microsoft.com/office/drawing/2014/main" val="4061600459"/>
                    </a:ext>
                  </a:extLst>
                </a:gridCol>
              </a:tblGrid>
              <a:tr h="4267380">
                <a:tc>
                  <a:txBody>
                    <a:bodyPr/>
                    <a:lstStyle/>
                    <a:p>
                      <a:pPr algn="l" rtl="0" fontAlgn="base">
                        <a:lnSpc>
                          <a:spcPct val="100000"/>
                        </a:lnSpc>
                      </a:pPr>
                      <a:r>
                        <a:rPr lang="en-US" sz="2200" b="0" i="0" dirty="0">
                          <a:solidFill>
                            <a:srgbClr val="333B41"/>
                          </a:solidFill>
                          <a:effectLst/>
                          <a:latin typeface="Libre Baskerville"/>
                        </a:rPr>
                        <a:t>“GRANT and agree, that the said [Adventurers] ... shall and may begin their said first </a:t>
                      </a:r>
                      <a:r>
                        <a:rPr lang="en-US" sz="2200" b="1" i="0" dirty="0">
                          <a:solidFill>
                            <a:srgbClr val="333B41"/>
                          </a:solidFill>
                          <a:effectLst/>
                          <a:latin typeface="Libre Baskerville"/>
                        </a:rPr>
                        <a:t>Plantation and Habitation</a:t>
                      </a:r>
                      <a:r>
                        <a:rPr lang="en-US" sz="2200" b="0" i="0" dirty="0">
                          <a:solidFill>
                            <a:srgbClr val="333B41"/>
                          </a:solidFill>
                          <a:effectLst/>
                          <a:latin typeface="Libre Baskerville"/>
                        </a:rPr>
                        <a:t>, at any Place upon the said-Coast of Virginia or America, . . . and that they shall have all the Lands, Woods, Soil, Grounds, Havens, Ports, Rivers, Mines, Minerals, Marshes, Waters, </a:t>
                      </a:r>
                      <a:r>
                        <a:rPr lang="en-US" sz="2200" b="0" i="0" err="1">
                          <a:solidFill>
                            <a:srgbClr val="333B41"/>
                          </a:solidFill>
                          <a:effectLst/>
                          <a:latin typeface="Libre Baskerville"/>
                        </a:rPr>
                        <a:t>Fishings</a:t>
                      </a:r>
                      <a:r>
                        <a:rPr lang="en-US" sz="2200" b="0" i="0" dirty="0">
                          <a:solidFill>
                            <a:srgbClr val="333B41"/>
                          </a:solidFill>
                          <a:effectLst/>
                          <a:latin typeface="Libre Baskerville"/>
                        </a:rPr>
                        <a:t>, Commodities . . . and may also build and </a:t>
                      </a:r>
                      <a:r>
                        <a:rPr lang="en-US" sz="2200" b="1" i="0" dirty="0">
                          <a:solidFill>
                            <a:srgbClr val="333B41"/>
                          </a:solidFill>
                          <a:effectLst/>
                          <a:latin typeface="Libre Baskerville"/>
                        </a:rPr>
                        <a:t>fortify</a:t>
                      </a:r>
                      <a:r>
                        <a:rPr lang="en-US" sz="2200" b="0" i="0" dirty="0">
                          <a:solidFill>
                            <a:srgbClr val="333B41"/>
                          </a:solidFill>
                          <a:effectLst/>
                          <a:latin typeface="Libre Baskerville"/>
                        </a:rPr>
                        <a:t> within any the same, for their better Safeguard and Defense, according to their best </a:t>
                      </a:r>
                      <a:r>
                        <a:rPr lang="en-US" sz="2200" b="1" i="0" dirty="0">
                          <a:solidFill>
                            <a:srgbClr val="333B41"/>
                          </a:solidFill>
                          <a:effectLst/>
                          <a:latin typeface="Libre Baskerville"/>
                        </a:rPr>
                        <a:t>Discretion</a:t>
                      </a:r>
                      <a:r>
                        <a:rPr lang="en-US" sz="2200" b="0" i="0" dirty="0">
                          <a:solidFill>
                            <a:srgbClr val="333B41"/>
                          </a:solidFill>
                          <a:effectLst/>
                          <a:latin typeface="Libre Baskerville"/>
                        </a:rPr>
                        <a:t>... And we do also </a:t>
                      </a:r>
                      <a:r>
                        <a:rPr lang="en-US" sz="2200" b="1" i="0" dirty="0">
                          <a:solidFill>
                            <a:srgbClr val="333B41"/>
                          </a:solidFill>
                          <a:effectLst/>
                          <a:latin typeface="Libre Baskerville"/>
                        </a:rPr>
                        <a:t>ordain</a:t>
                      </a:r>
                      <a:r>
                        <a:rPr lang="en-US" sz="2200" b="0" i="0" dirty="0">
                          <a:solidFill>
                            <a:srgbClr val="333B41"/>
                          </a:solidFill>
                          <a:effectLst/>
                          <a:latin typeface="Libre Baskerville"/>
                        </a:rPr>
                        <a:t>, establish, and agree ... that each of the said Colonies shall have a Council, which shall govern and order all Matters ... according to such Laws, Ordinances, and Instructions, as shall be, in that behalf, given and signed with Our [the king’s] Hand”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lnSpc>
                          <a:spcPct val="100000"/>
                        </a:lnSpc>
                      </a:pPr>
                      <a:endParaRPr lang="en-US" sz="2200" b="1" i="0" dirty="0">
                        <a:solidFill>
                          <a:srgbClr val="333B41"/>
                        </a:solidFill>
                        <a:effectLst/>
                        <a:latin typeface="Libre Baskerville"/>
                      </a:endParaRPr>
                    </a:p>
                    <a:p>
                      <a:pPr algn="l" rtl="0" fontAlgn="base">
                        <a:lnSpc>
                          <a:spcPct val="100000"/>
                        </a:lnSpc>
                      </a:pPr>
                      <a:endParaRPr lang="en-US" sz="2200" b="1" i="0" dirty="0">
                        <a:solidFill>
                          <a:srgbClr val="333B41"/>
                        </a:solidFill>
                        <a:effectLst/>
                        <a:latin typeface="Libre Baskerville"/>
                      </a:endParaRPr>
                    </a:p>
                    <a:p>
                      <a:pPr algn="l" rtl="0" fontAlgn="base">
                        <a:lnSpc>
                          <a:spcPct val="100000"/>
                        </a:lnSpc>
                      </a:pPr>
                      <a:endParaRPr lang="en-US" sz="2200" b="1" i="0" dirty="0">
                        <a:solidFill>
                          <a:srgbClr val="333B41"/>
                        </a:solidFill>
                        <a:effectLst/>
                        <a:latin typeface="Libre Baskerville"/>
                      </a:endParaRPr>
                    </a:p>
                    <a:p>
                      <a:pPr algn="l" rtl="0" fontAlgn="base">
                        <a:lnSpc>
                          <a:spcPct val="100000"/>
                        </a:lnSpc>
                      </a:pPr>
                      <a:r>
                        <a:rPr lang="en-US" sz="2200" b="1" i="0" dirty="0">
                          <a:solidFill>
                            <a:srgbClr val="333B41"/>
                          </a:solidFill>
                          <a:effectLst/>
                          <a:latin typeface="Libre Baskerville"/>
                        </a:rPr>
                        <a:t>Plantation and Habitation: </a:t>
                      </a:r>
                      <a:r>
                        <a:rPr lang="en-US" sz="2200" b="0" i="0" dirty="0">
                          <a:solidFill>
                            <a:srgbClr val="333B41"/>
                          </a:solidFill>
                          <a:effectLst/>
                          <a:latin typeface="Libre Baskerville"/>
                        </a:rPr>
                        <a:t>settlements </a:t>
                      </a:r>
                    </a:p>
                    <a:p>
                      <a:pPr algn="l" rtl="0" fontAlgn="base">
                        <a:lnSpc>
                          <a:spcPct val="100000"/>
                        </a:lnSpc>
                      </a:pPr>
                      <a:endParaRPr lang="en-US" sz="2200" b="0" i="0" dirty="0">
                        <a:solidFill>
                          <a:srgbClr val="333B41"/>
                        </a:solidFill>
                        <a:effectLst/>
                        <a:latin typeface="Libre Baskerville"/>
                      </a:endParaRPr>
                    </a:p>
                    <a:p>
                      <a:pPr algn="l" rtl="0" fontAlgn="base">
                        <a:lnSpc>
                          <a:spcPct val="100000"/>
                        </a:lnSpc>
                      </a:pPr>
                      <a:endParaRPr lang="en-US" sz="2200" b="0" i="0" dirty="0">
                        <a:solidFill>
                          <a:srgbClr val="333B41"/>
                        </a:solidFill>
                        <a:effectLst/>
                        <a:latin typeface="Libre Baskerville"/>
                      </a:endParaRPr>
                    </a:p>
                    <a:p>
                      <a:pPr lvl="0" algn="l">
                        <a:lnSpc>
                          <a:spcPct val="100000"/>
                        </a:lnSpc>
                        <a:buNone/>
                      </a:pPr>
                      <a:r>
                        <a:rPr lang="en-US" sz="2200" b="1" i="0" u="none" strike="noStrike" noProof="0" dirty="0">
                          <a:solidFill>
                            <a:srgbClr val="333B41"/>
                          </a:solidFill>
                          <a:effectLst/>
                          <a:latin typeface="Libre Baskerville"/>
                        </a:rPr>
                        <a:t>fortify: </a:t>
                      </a:r>
                      <a:r>
                        <a:rPr lang="en-US" sz="2200" b="0" i="0" u="none" strike="noStrike" noProof="0" dirty="0">
                          <a:solidFill>
                            <a:srgbClr val="333B41"/>
                          </a:solidFill>
                          <a:effectLst/>
                          <a:latin typeface="Libre Baskerville"/>
                        </a:rPr>
                        <a:t>protect</a:t>
                      </a:r>
                      <a:endParaRPr lang="en-US" b="0" dirty="0"/>
                    </a:p>
                    <a:p>
                      <a:pPr algn="l" rtl="0" fontAlgn="base">
                        <a:lnSpc>
                          <a:spcPct val="100000"/>
                        </a:lnSpc>
                      </a:pPr>
                      <a:endParaRPr lang="en-US" sz="2200" b="0" i="0" dirty="0">
                        <a:solidFill>
                          <a:srgbClr val="333B41"/>
                        </a:solidFill>
                        <a:effectLst/>
                        <a:latin typeface="Libre Baskerville"/>
                      </a:endParaRPr>
                    </a:p>
                    <a:p>
                      <a:pPr algn="l" rtl="0" fontAlgn="base">
                        <a:lnSpc>
                          <a:spcPct val="100000"/>
                        </a:lnSpc>
                      </a:pPr>
                      <a:r>
                        <a:rPr lang="en-US" sz="2200" b="1" i="0" dirty="0">
                          <a:solidFill>
                            <a:srgbClr val="333B41"/>
                          </a:solidFill>
                          <a:effectLst/>
                          <a:latin typeface="Libre Baskerville"/>
                        </a:rPr>
                        <a:t>Discretion: </a:t>
                      </a:r>
                      <a:r>
                        <a:rPr lang="en-US" sz="2200" b="0" i="0" dirty="0">
                          <a:solidFill>
                            <a:srgbClr val="333B41"/>
                          </a:solidFill>
                          <a:effectLst/>
                          <a:latin typeface="Libre Baskerville"/>
                        </a:rPr>
                        <a:t>decision or choice</a:t>
                      </a:r>
                    </a:p>
                    <a:p>
                      <a:pPr lvl="0" algn="l">
                        <a:lnSpc>
                          <a:spcPct val="100000"/>
                        </a:lnSpc>
                        <a:buNone/>
                      </a:pPr>
                      <a:endParaRPr lang="en-US" sz="2200" b="0" i="0" dirty="0">
                        <a:solidFill>
                          <a:srgbClr val="333B41"/>
                        </a:solidFill>
                        <a:effectLst/>
                        <a:latin typeface="Libre Baskerville"/>
                      </a:endParaRPr>
                    </a:p>
                    <a:p>
                      <a:pPr lvl="0" algn="l">
                        <a:lnSpc>
                          <a:spcPct val="100000"/>
                        </a:lnSpc>
                        <a:buNone/>
                      </a:pPr>
                      <a:r>
                        <a:rPr lang="en-US" sz="2200" b="1" i="0" u="none" strike="noStrike" noProof="0" dirty="0">
                          <a:solidFill>
                            <a:srgbClr val="333B41"/>
                          </a:solidFill>
                          <a:effectLst/>
                          <a:latin typeface="Libre Baskerville"/>
                        </a:rPr>
                        <a:t>ordain:</a:t>
                      </a:r>
                      <a:r>
                        <a:rPr lang="en-US" sz="2200" b="0" i="0" u="none" strike="noStrike" noProof="0" dirty="0">
                          <a:solidFill>
                            <a:srgbClr val="333B41"/>
                          </a:solidFill>
                          <a:effectLst/>
                          <a:latin typeface="Libre Baskerville"/>
                        </a:rPr>
                        <a:t> to make official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8590645"/>
                  </a:ext>
                </a:extLst>
              </a:tr>
            </a:tbl>
          </a:graphicData>
        </a:graphic>
      </p:graphicFrame>
    </p:spTree>
    <p:extLst>
      <p:ext uri="{BB962C8B-B14F-4D97-AF65-F5344CB8AC3E}">
        <p14:creationId xmlns:p14="http://schemas.microsoft.com/office/powerpoint/2010/main" val="1535460126"/>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BRI Theme - Natural">
  <a:themeElements>
    <a:clrScheme name="BRI Palette">
      <a:dk1>
        <a:srgbClr val="333B41"/>
      </a:dk1>
      <a:lt1>
        <a:srgbClr val="F7F4F1"/>
      </a:lt1>
      <a:dk2>
        <a:srgbClr val="1C335F"/>
      </a:dk2>
      <a:lt2>
        <a:srgbClr val="F7F4F1"/>
      </a:lt2>
      <a:accent1>
        <a:srgbClr val="1C335F"/>
      </a:accent1>
      <a:accent2>
        <a:srgbClr val="FF8300"/>
      </a:accent2>
      <a:accent3>
        <a:srgbClr val="00A6CE"/>
      </a:accent3>
      <a:accent4>
        <a:srgbClr val="3ABEAC"/>
      </a:accent4>
      <a:accent5>
        <a:srgbClr val="CCE9E9"/>
      </a:accent5>
      <a:accent6>
        <a:srgbClr val="2B4F96"/>
      </a:accent6>
      <a:hlink>
        <a:srgbClr val="FFCE9B"/>
      </a:hlink>
      <a:folHlink>
        <a:srgbClr val="75BE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solidFill>
              <a:schemeClr val="tx1"/>
            </a:solidFill>
            <a:latin typeface="Libre Baskerville" panose="02000000000000000000" pitchFamily="2" charset="0"/>
          </a:defRPr>
        </a:defPPr>
      </a:lstStyle>
    </a:txDef>
  </a:objectDefaults>
  <a:extraClrSchemeLst/>
  <a:extLst>
    <a:ext uri="{05A4C25C-085E-4340-85A3-A5531E510DB2}">
      <thm15:themeFamily xmlns:thm15="http://schemas.microsoft.com/office/thememl/2012/main" name="BRI Slides v01_2024" id="{376DB66F-430E-FA42-B055-F2FDCC61026C}" vid="{D16A5726-0C1A-3D47-90F9-8F9EFF2C6DB1}"/>
    </a:ext>
  </a:extLst>
</a:theme>
</file>

<file path=ppt/theme/theme2.xml><?xml version="1.0" encoding="utf-8"?>
<a:theme xmlns:a="http://schemas.openxmlformats.org/drawingml/2006/main" name="Blank Backgrounds">
  <a:themeElements>
    <a:clrScheme name="BRI Palette">
      <a:dk1>
        <a:srgbClr val="333B41"/>
      </a:dk1>
      <a:lt1>
        <a:srgbClr val="F7F4F1"/>
      </a:lt1>
      <a:dk2>
        <a:srgbClr val="1C335F"/>
      </a:dk2>
      <a:lt2>
        <a:srgbClr val="F7F4F1"/>
      </a:lt2>
      <a:accent1>
        <a:srgbClr val="1C335F"/>
      </a:accent1>
      <a:accent2>
        <a:srgbClr val="FF8300"/>
      </a:accent2>
      <a:accent3>
        <a:srgbClr val="00A6CE"/>
      </a:accent3>
      <a:accent4>
        <a:srgbClr val="3ABEAC"/>
      </a:accent4>
      <a:accent5>
        <a:srgbClr val="CCE9E9"/>
      </a:accent5>
      <a:accent6>
        <a:srgbClr val="2B4F96"/>
      </a:accent6>
      <a:hlink>
        <a:srgbClr val="FFCE9B"/>
      </a:hlink>
      <a:folHlink>
        <a:srgbClr val="75BE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lumMod val="20000"/>
            <a:lumOff val="80000"/>
          </a:schemeClr>
        </a:solidFill>
        <a:ln>
          <a:noFill/>
        </a:ln>
        <a:effectLst>
          <a:outerShdw blurRad="177800" dist="38100" dir="2700000" algn="tl" rotWithShape="0">
            <a:prstClr val="black">
              <a:alpha val="40000"/>
            </a:prstClr>
          </a:outerShdw>
        </a:effectLst>
      </a:spPr>
      <a:bodyPr rtlCol="0" anchor="ctr"/>
      <a:lstStyle>
        <a:defPPr algn="ctr">
          <a:defRPr dirty="0" smtClean="0">
            <a:solidFill>
              <a:schemeClr val="tx1"/>
            </a:solidFill>
            <a:latin typeface="Libre Baskerville" panose="02000000000000000000" pitchFamily="2" charset="0"/>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smtClean="0">
            <a:solidFill>
              <a:schemeClr val="tx1"/>
            </a:solidFill>
            <a:latin typeface="Libre Baskerville" panose="02000000000000000000" pitchFamily="2" charset="0"/>
          </a:defRPr>
        </a:defPPr>
      </a:lstStyle>
    </a:txDef>
  </a:objectDefaults>
  <a:extraClrSchemeLst/>
  <a:extLst>
    <a:ext uri="{05A4C25C-085E-4340-85A3-A5531E510DB2}">
      <thm15:themeFamily xmlns:thm15="http://schemas.microsoft.com/office/thememl/2012/main" name="BRI Slides v01_2024" id="{376DB66F-430E-FA42-B055-F2FDCC61026C}" vid="{6ABCF728-071A-264A-997B-4DC2D52A842D}"/>
    </a:ext>
  </a:extLst>
</a:theme>
</file>

<file path=ppt/theme/theme3.xml><?xml version="1.0" encoding="utf-8"?>
<a:theme xmlns:a="http://schemas.openxmlformats.org/drawingml/2006/main" name="Title &amp; Section Screens">
  <a:themeElements>
    <a:clrScheme name="BRI Palette">
      <a:dk1>
        <a:srgbClr val="333B41"/>
      </a:dk1>
      <a:lt1>
        <a:srgbClr val="F7F4F1"/>
      </a:lt1>
      <a:dk2>
        <a:srgbClr val="1C335F"/>
      </a:dk2>
      <a:lt2>
        <a:srgbClr val="F7F4F1"/>
      </a:lt2>
      <a:accent1>
        <a:srgbClr val="1C335F"/>
      </a:accent1>
      <a:accent2>
        <a:srgbClr val="FF8300"/>
      </a:accent2>
      <a:accent3>
        <a:srgbClr val="00A6CE"/>
      </a:accent3>
      <a:accent4>
        <a:srgbClr val="3ABEAC"/>
      </a:accent4>
      <a:accent5>
        <a:srgbClr val="CCE9E9"/>
      </a:accent5>
      <a:accent6>
        <a:srgbClr val="2B4F96"/>
      </a:accent6>
      <a:hlink>
        <a:srgbClr val="FFCE9B"/>
      </a:hlink>
      <a:folHlink>
        <a:srgbClr val="75BE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solidFill>
              <a:schemeClr val="tx1"/>
            </a:solidFill>
            <a:latin typeface="Libre Baskerville" panose="02000000000000000000" pitchFamily="2" charset="0"/>
          </a:defRPr>
        </a:defPPr>
      </a:lstStyle>
    </a:txDef>
  </a:objectDefaults>
  <a:extraClrSchemeLst/>
  <a:extLst>
    <a:ext uri="{05A4C25C-085E-4340-85A3-A5531E510DB2}">
      <thm15:themeFamily xmlns:thm15="http://schemas.microsoft.com/office/thememl/2012/main" name="BRI Slides v01_2024" id="{376DB66F-430E-FA42-B055-F2FDCC61026C}" vid="{4A728D9F-3D7A-1D40-8D41-CD89D99756DE}"/>
    </a:ext>
  </a:extLst>
</a:theme>
</file>

<file path=ppt/theme/theme4.xml><?xml version="1.0" encoding="utf-8"?>
<a:theme xmlns:a="http://schemas.openxmlformats.org/drawingml/2006/main" name="Quick Standards">
  <a:themeElements>
    <a:clrScheme name="BRI Palette">
      <a:dk1>
        <a:srgbClr val="333B41"/>
      </a:dk1>
      <a:lt1>
        <a:srgbClr val="F7F4F1"/>
      </a:lt1>
      <a:dk2>
        <a:srgbClr val="1C335F"/>
      </a:dk2>
      <a:lt2>
        <a:srgbClr val="F7F4F1"/>
      </a:lt2>
      <a:accent1>
        <a:srgbClr val="1C335F"/>
      </a:accent1>
      <a:accent2>
        <a:srgbClr val="FF8300"/>
      </a:accent2>
      <a:accent3>
        <a:srgbClr val="3ABEAC"/>
      </a:accent3>
      <a:accent4>
        <a:srgbClr val="00A6CE"/>
      </a:accent4>
      <a:accent5>
        <a:srgbClr val="CCE9E9"/>
      </a:accent5>
      <a:accent6>
        <a:srgbClr val="2B4F96"/>
      </a:accent6>
      <a:hlink>
        <a:srgbClr val="FFCE9B"/>
      </a:hlink>
      <a:folHlink>
        <a:srgbClr val="75BE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solidFill>
              <a:schemeClr val="tx1"/>
            </a:solidFill>
            <a:latin typeface="Libre Baskerville" panose="02000000000000000000" pitchFamily="2" charset="0"/>
          </a:defRPr>
        </a:defPPr>
      </a:lstStyle>
    </a:txDef>
  </a:objectDefaults>
  <a:extraClrSchemeLst/>
  <a:extLst>
    <a:ext uri="{05A4C25C-085E-4340-85A3-A5531E510DB2}">
      <thm15:themeFamily xmlns:thm15="http://schemas.microsoft.com/office/thememl/2012/main" name="BRI Slides v01_2024" id="{376DB66F-430E-FA42-B055-F2FDCC61026C}" vid="{A7E36960-550F-514F-98D2-AD1692C31E4B}"/>
    </a:ext>
  </a:extLst>
</a:theme>
</file>

<file path=ppt/theme/theme5.xml><?xml version="1.0" encoding="utf-8"?>
<a:theme xmlns:a="http://schemas.openxmlformats.org/drawingml/2006/main" name="BRI_Jr Main">
  <a:themeElements>
    <a:clrScheme name="BRI Palette">
      <a:dk1>
        <a:srgbClr val="333B41"/>
      </a:dk1>
      <a:lt1>
        <a:srgbClr val="F7F4F1"/>
      </a:lt1>
      <a:dk2>
        <a:srgbClr val="1C335F"/>
      </a:dk2>
      <a:lt2>
        <a:srgbClr val="F7F4F1"/>
      </a:lt2>
      <a:accent1>
        <a:srgbClr val="1C335F"/>
      </a:accent1>
      <a:accent2>
        <a:srgbClr val="FF8300"/>
      </a:accent2>
      <a:accent3>
        <a:srgbClr val="00A6CE"/>
      </a:accent3>
      <a:accent4>
        <a:srgbClr val="3ABEAC"/>
      </a:accent4>
      <a:accent5>
        <a:srgbClr val="CCE9E9"/>
      </a:accent5>
      <a:accent6>
        <a:srgbClr val="2B4F96"/>
      </a:accent6>
      <a:hlink>
        <a:srgbClr val="FFCE9B"/>
      </a:hlink>
      <a:folHlink>
        <a:srgbClr val="75BE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lumMod val="20000"/>
            <a:lumOff val="80000"/>
          </a:schemeClr>
        </a:solidFill>
        <a:ln>
          <a:noFill/>
        </a:ln>
        <a:effectLst>
          <a:outerShdw blurRad="177800" dist="38100" dir="2700000" algn="tl" rotWithShape="0">
            <a:prstClr val="black">
              <a:alpha val="40000"/>
            </a:prstClr>
          </a:outerShdw>
        </a:effectLst>
      </a:spPr>
      <a:bodyPr rtlCol="0" anchor="ctr"/>
      <a:lstStyle>
        <a:defPPr algn="ctr">
          <a:defRPr dirty="0" smtClean="0">
            <a:solidFill>
              <a:schemeClr val="tx1"/>
            </a:solidFill>
            <a:latin typeface="Libre Baskerville" panose="02000000000000000000" pitchFamily="2" charset="0"/>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smtClean="0">
            <a:solidFill>
              <a:schemeClr val="tx1"/>
            </a:solidFill>
            <a:latin typeface="Libre Baskerville" panose="02000000000000000000" pitchFamily="2" charset="0"/>
          </a:defRPr>
        </a:defPPr>
      </a:lstStyle>
    </a:txDef>
  </a:objectDefaults>
  <a:extraClrSchemeLst/>
  <a:extLst>
    <a:ext uri="{05A4C25C-085E-4340-85A3-A5531E510DB2}">
      <thm15:themeFamily xmlns:thm15="http://schemas.microsoft.com/office/thememl/2012/main" name="BRI Slides v01_2024" id="{376DB66F-430E-FA42-B055-F2FDCC61026C}" vid="{53AD8B5F-FBB8-F042-A401-9FB5CC219A59}"/>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d5d973b5-b314-4168-add3-dadb8ebcd3bd">
      <UserInfo>
        <DisplayName>Rachel D. Humphries</DisplayName>
        <AccountId>13</AccountId>
        <AccountType/>
      </UserInfo>
      <UserInfo>
        <DisplayName>Michael Torres</DisplayName>
        <AccountId>6</AccountId>
        <AccountType/>
      </UserInfo>
    </SharedWithUsers>
    <Favorite xmlns="822e08e5-7231-4e64-b78f-a5a4802c7c1e">false</Favorite>
    <TaxCatchAll xmlns="d5d973b5-b314-4168-add3-dadb8ebcd3bd" xsi:nil="true"/>
    <Lesson xmlns="822e08e5-7231-4e64-b78f-a5a4802c7c1e" xsi:nil="true"/>
    <lcf76f155ced4ddcb4097134ff3c332f xmlns="822e08e5-7231-4e64-b78f-a5a4802c7c1e">
      <Terms xmlns="http://schemas.microsoft.com/office/infopath/2007/PartnerControls"/>
    </lcf76f155ced4ddcb4097134ff3c332f>
    <Image xmlns="822e08e5-7231-4e64-b78f-a5a4802c7c1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A90354301156344B9EDF14D65818FF5" ma:contentTypeVersion="24" ma:contentTypeDescription="Create a new document." ma:contentTypeScope="" ma:versionID="f770bbef01619948d928bfd546004e0a">
  <xsd:schema xmlns:xsd="http://www.w3.org/2001/XMLSchema" xmlns:xs="http://www.w3.org/2001/XMLSchema" xmlns:p="http://schemas.microsoft.com/office/2006/metadata/properties" xmlns:ns2="822e08e5-7231-4e64-b78f-a5a4802c7c1e" xmlns:ns3="d5d973b5-b314-4168-add3-dadb8ebcd3bd" targetNamespace="http://schemas.microsoft.com/office/2006/metadata/properties" ma:root="true" ma:fieldsID="8eb5b311b50fe10aa880c2a81cab9ef4" ns2:_="" ns3:_="">
    <xsd:import namespace="822e08e5-7231-4e64-b78f-a5a4802c7c1e"/>
    <xsd:import namespace="d5d973b5-b314-4168-add3-dadb8ebcd3b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ServiceOCR" minOccurs="0"/>
                <xsd:element ref="ns2:Image" minOccurs="0"/>
                <xsd:element ref="ns2:Lesson" minOccurs="0"/>
                <xsd:element ref="ns2:Favorite"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2e08e5-7231-4e64-b78f-a5a4802c7c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Image" ma:index="21" nillable="true" ma:displayName="Image" ma:description="Image" ma:format="Thumbnail" ma:internalName="Image">
      <xsd:simpleType>
        <xsd:restriction base="dms:Unknown"/>
      </xsd:simpleType>
    </xsd:element>
    <xsd:element name="Lesson" ma:index="22" nillable="true" ma:displayName="Lesson" ma:format="Dropdown" ma:internalName="Lesson">
      <xsd:simpleType>
        <xsd:restriction base="dms:Text">
          <xsd:maxLength value="255"/>
        </xsd:restriction>
      </xsd:simpleType>
    </xsd:element>
    <xsd:element name="Favorite" ma:index="23" nillable="true" ma:displayName="Favorite" ma:default="0" ma:internalName="Favorite">
      <xsd:simpleType>
        <xsd:restriction base="dms:Boolea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4d3734e1-e963-4e50-b692-19ac705f710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5d973b5-b314-4168-add3-dadb8ebcd3b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9402678a-93c6-4e1e-b88f-c425f8d7ffa0}" ma:internalName="TaxCatchAll" ma:showField="CatchAllData" ma:web="d5d973b5-b314-4168-add3-dadb8ebcd3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B0F2F0-2766-4ACB-8C8D-33D24BCEF038}">
  <ds:schemaRefs>
    <ds:schemaRef ds:uri="http://schemas.microsoft.com/sharepoint/v3/contenttype/forms"/>
  </ds:schemaRefs>
</ds:datastoreItem>
</file>

<file path=customXml/itemProps2.xml><?xml version="1.0" encoding="utf-8"?>
<ds:datastoreItem xmlns:ds="http://schemas.openxmlformats.org/officeDocument/2006/customXml" ds:itemID="{9A80CE9D-C4ED-4D81-8203-CF5EB584D2FC}">
  <ds:schemaRefs>
    <ds:schemaRef ds:uri="822e08e5-7231-4e64-b78f-a5a4802c7c1e"/>
    <ds:schemaRef ds:uri="d5d973b5-b314-4168-add3-dadb8ebcd3b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F70048F-9EA7-424F-9435-FC06AF2D435B}">
  <ds:schemaRefs>
    <ds:schemaRef ds:uri="822e08e5-7231-4e64-b78f-a5a4802c7c1e"/>
    <ds:schemaRef ds:uri="d5d973b5-b314-4168-add3-dadb8ebcd3b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BRI Theme - Natural</Template>
  <Application>Microsoft Office PowerPoint</Application>
  <PresentationFormat>Widescreen</PresentationFormat>
  <Slides>19</Slides>
  <Notes>13</Notes>
  <HiddenSlides>3</HiddenSlides>
  <ScaleCrop>false</ScaleCrop>
  <HeadingPairs>
    <vt:vector size="4" baseType="variant">
      <vt:variant>
        <vt:lpstr>Theme</vt:lpstr>
      </vt:variant>
      <vt:variant>
        <vt:i4>5</vt:i4>
      </vt:variant>
      <vt:variant>
        <vt:lpstr>Slide Titles</vt:lpstr>
      </vt:variant>
      <vt:variant>
        <vt:i4>19</vt:i4>
      </vt:variant>
    </vt:vector>
  </HeadingPairs>
  <TitlesOfParts>
    <vt:vector size="24" baseType="lpstr">
      <vt:lpstr>BRI Theme - Natural</vt:lpstr>
      <vt:lpstr>Blank Backgrounds</vt:lpstr>
      <vt:lpstr>Title &amp; Section Screens</vt:lpstr>
      <vt:lpstr>Quick Standards</vt:lpstr>
      <vt:lpstr>BRI_Jr Main</vt:lpstr>
      <vt:lpstr>PowerPoint Presentation</vt:lpstr>
      <vt:lpstr>Deconstructed DBQ Skills Mini-Lesson</vt:lpstr>
      <vt:lpstr>Student Materials Needed</vt:lpstr>
      <vt:lpstr>How did different groups, such as religious communities, traders, and settlers in the American colonies, establish and practice self-government? </vt:lpstr>
      <vt:lpstr>Thesis Writing</vt:lpstr>
      <vt:lpstr>A thesis is a defensible claim that establishes a line of reasoning.</vt:lpstr>
      <vt:lpstr>Examples</vt:lpstr>
      <vt:lpstr>Reading and Annotation</vt:lpstr>
      <vt:lpstr>Document A: The First Charter of Virginia (1606) </vt:lpstr>
      <vt:lpstr>Document B: The Mayflower Compact (1620) </vt:lpstr>
      <vt:lpstr>Document C: The Charter of Maryland (1632) </vt:lpstr>
      <vt:lpstr>Document D: The Frame of  Government of Pennsylvania (1682) </vt:lpstr>
      <vt:lpstr>Frame your thoughts</vt:lpstr>
      <vt:lpstr>Frame your thoughts</vt:lpstr>
      <vt:lpstr>Graphic Organizer</vt:lpstr>
      <vt:lpstr>Example 1</vt:lpstr>
      <vt:lpstr>Frame your thoughts</vt:lpstr>
      <vt:lpstr>Example 2</vt:lpstr>
      <vt:lpstr>Peer 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Erin Graybeal</dc:creator>
  <cp:revision>322</cp:revision>
  <cp:lastPrinted>2019-05-09T15:13:16Z</cp:lastPrinted>
  <dcterms:created xsi:type="dcterms:W3CDTF">2025-01-27T16:11:32Z</dcterms:created>
  <dcterms:modified xsi:type="dcterms:W3CDTF">2025-07-23T20:49:16Z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0x0101000A90354301156344B9EDF14D65818FF5</vt:lpwstr>
  </property>
  <property fmtid="{D5CDD505-2E9C-101B-9397-08002B2CF9AE}" pid="3" name="MediaServiceImageTags">
    <vt:lpwstr/>
  </property>
</Properties>
</file>