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23"/>
  </p:notesMasterIdLst>
  <p:handoutMasterIdLst>
    <p:handoutMasterId r:id="rId24"/>
  </p:handoutMasterIdLst>
  <p:sldIdLst>
    <p:sldId id="1061" r:id="rId9"/>
    <p:sldId id="1903" r:id="rId10"/>
    <p:sldId id="1067" r:id="rId11"/>
    <p:sldId id="1064" r:id="rId12"/>
    <p:sldId id="1911" r:id="rId13"/>
    <p:sldId id="1906" r:id="rId14"/>
    <p:sldId id="1907" r:id="rId15"/>
    <p:sldId id="1908" r:id="rId16"/>
    <p:sldId id="1909" r:id="rId17"/>
    <p:sldId id="1910" r:id="rId18"/>
    <p:sldId id="1915" r:id="rId19"/>
    <p:sldId id="1905" r:id="rId20"/>
    <p:sldId id="1913" r:id="rId21"/>
    <p:sldId id="19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DC590D86-7A5C-EF21-5EC9-45D39E84125A}" name="Allison Ferriell" initials="AF" userId="S::aferriell@mybri.org::fa87335f-c467-41f5-a65e-043cbb5b47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AE3C"/>
    <a:srgbClr val="FFFFFF"/>
    <a:srgbClr val="364B9F"/>
    <a:srgbClr val="F05835"/>
    <a:srgbClr val="333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9D41B-A826-C260-31C8-151A08E575FB}" v="38" dt="2025-07-24T17:29:29.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3"/>
    <p:restoredTop sz="81164"/>
  </p:normalViewPr>
  <p:slideViewPr>
    <p:cSldViewPr snapToGrid="0" snapToObjects="1">
      <p:cViewPr varScale="1">
        <p:scale>
          <a:sx n="95" d="100"/>
          <a:sy n="95" d="100"/>
        </p:scale>
        <p:origin x="184" y="3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9" d="100"/>
          <a:sy n="89" d="100"/>
        </p:scale>
        <p:origin x="22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dirty="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dirty="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4/30/2026</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a:buChar char="○"/>
            </a:pPr>
            <a:r>
              <a:rPr lang="en-US" b="1"/>
              <a:t>Federalist Role Card (Blue Feds):</a:t>
            </a:r>
            <a:r>
              <a:rPr lang="en-US"/>
              <a:t> Indicates students will be ranking cards based on the Federalist point of view.</a:t>
            </a:r>
          </a:p>
          <a:p>
            <a:pPr marL="628650" lvl="1" indent="-171450">
              <a:buFont typeface="Courier New"/>
              <a:buChar char="○"/>
            </a:pPr>
            <a:r>
              <a:rPr lang="en-US" b="1" dirty="0"/>
              <a:t>Anti-Federalist Role Card (Orange Anti-Feds): </a:t>
            </a:r>
            <a:r>
              <a:rPr lang="en-US" dirty="0"/>
              <a:t>Indicates students will be ranking cards based on an Anti-federalist point of view. </a:t>
            </a:r>
            <a:endParaRPr lang="en-US" dirty="0">
              <a:ea typeface="Calibri"/>
              <a:cs typeface="Calibri"/>
            </a:endParaRPr>
          </a:p>
          <a:p>
            <a:pPr marL="628650" lvl="1" indent="-171450">
              <a:buFont typeface="Courier New"/>
              <a:buChar char="○"/>
            </a:pPr>
            <a:r>
              <a:rPr lang="en-US" b="1" dirty="0"/>
              <a:t>Prompt Card (Yellow double-sided arrow): </a:t>
            </a:r>
            <a:r>
              <a:rPr lang="en-US" dirty="0"/>
              <a:t>Gives a category to rank the cards based on. </a:t>
            </a:r>
            <a:endParaRPr lang="en-US" dirty="0">
              <a:ea typeface="Calibri"/>
              <a:cs typeface="Calibri"/>
            </a:endParaRPr>
          </a:p>
          <a:p>
            <a:pPr marL="628650" lvl="1" indent="-171450">
              <a:buFont typeface="Courier New"/>
              <a:buChar char="○"/>
            </a:pPr>
            <a:r>
              <a:rPr lang="en-US" b="1" dirty="0"/>
              <a:t>Ordering Cards (White card with blue outline): </a:t>
            </a:r>
            <a:r>
              <a:rPr lang="en-US" dirty="0"/>
              <a:t>The cards that students are tasked with ranking. There are three on each slide.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298239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69CE-BC06-0819-CBAA-D1B98C330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9DEB5-7585-0EBF-3247-156864394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C8A91-50C5-5861-93C7-1F46515F1ACA}"/>
              </a:ext>
            </a:extLst>
          </p:cNvPr>
          <p:cNvSpPr>
            <a:spLocks noGrp="1"/>
          </p:cNvSpPr>
          <p:nvPr>
            <p:ph type="body" idx="1"/>
          </p:nvPr>
        </p:nvSpPr>
        <p:spPr/>
        <p:txBody>
          <a:bodyPr/>
          <a:lstStyle/>
          <a:p>
            <a:r>
              <a:rPr lang="en-US" dirty="0"/>
              <a:t>Create your own ”FED” Slide</a:t>
            </a:r>
          </a:p>
        </p:txBody>
      </p:sp>
      <p:sp>
        <p:nvSpPr>
          <p:cNvPr id="4" name="Slide Number Placeholder 3">
            <a:extLst>
              <a:ext uri="{FF2B5EF4-FFF2-40B4-BE49-F238E27FC236}">
                <a16:creationId xmlns:a16="http://schemas.microsoft.com/office/drawing/2014/main" id="{F43445EA-E647-C2FF-6763-B487B19C7A24}"/>
              </a:ext>
            </a:extLst>
          </p:cNvPr>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77429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69CE-BC06-0819-CBAA-D1B98C330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9DEB5-7585-0EBF-3247-156864394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C8A91-50C5-5861-93C7-1F46515F1ACA}"/>
              </a:ext>
            </a:extLst>
          </p:cNvPr>
          <p:cNvSpPr>
            <a:spLocks noGrp="1"/>
          </p:cNvSpPr>
          <p:nvPr>
            <p:ph type="body" idx="1"/>
          </p:nvPr>
        </p:nvSpPr>
        <p:spPr/>
        <p:txBody>
          <a:bodyPr/>
          <a:lstStyle/>
          <a:p>
            <a:r>
              <a:rPr lang="en-US" dirty="0"/>
              <a:t>Create your own ”ANTI-FED” Slide</a:t>
            </a:r>
          </a:p>
        </p:txBody>
      </p:sp>
      <p:sp>
        <p:nvSpPr>
          <p:cNvPr id="4" name="Slide Number Placeholder 3">
            <a:extLst>
              <a:ext uri="{FF2B5EF4-FFF2-40B4-BE49-F238E27FC236}">
                <a16:creationId xmlns:a16="http://schemas.microsoft.com/office/drawing/2014/main" id="{F43445EA-E647-C2FF-6763-B487B19C7A24}"/>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348674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F28A-A404-CDBA-071A-BC67A7534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38D58-D844-20CC-D3C5-920C9BCE2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7C801-3B46-B299-A425-CC15B87796FC}"/>
              </a:ext>
            </a:extLst>
          </p:cNvPr>
          <p:cNvSpPr>
            <a:spLocks noGrp="1"/>
          </p:cNvSpPr>
          <p:nvPr>
            <p:ph type="body" idx="1"/>
          </p:nvPr>
        </p:nvSpPr>
        <p:spPr/>
        <p:txBody>
          <a:bodyPr/>
          <a:lstStyle/>
          <a:p>
            <a:r>
              <a:rPr lang="en-US" dirty="0">
                <a:latin typeface="Libre Franklin"/>
              </a:rPr>
              <a:t>Sample scoring: To score, students count up the words in the correct positions and then out their score in the “points” box. The student with the most points at the end of the game wins.</a:t>
            </a:r>
          </a:p>
        </p:txBody>
      </p:sp>
      <p:sp>
        <p:nvSpPr>
          <p:cNvPr id="4" name="Slide Number Placeholder 3">
            <a:extLst>
              <a:ext uri="{FF2B5EF4-FFF2-40B4-BE49-F238E27FC236}">
                <a16:creationId xmlns:a16="http://schemas.microsoft.com/office/drawing/2014/main" id="{627C8153-0512-95EB-9F52-B6942F8CD358}"/>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8953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Teacher reveals the prompt card by moving the yellow card over manually. Tell students: “Rank the ordering cards (blue outline) from most to least Boring from the perspective of an Anti-Federalist.”  Move the Orange "Anti-Feds" card to reveal a ranking. Edit the ranking as you see fit.</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38296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D3727-1F70-72D8-343F-6B3480C9C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BE570-A306-0803-DA4A-1FF92439F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0B7CA-E108-C295-B9A3-5BE7EBF99D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D5F496-1EF6-EA71-8051-ECBE6CD485E0}"/>
              </a:ext>
            </a:extLst>
          </p:cNvPr>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37784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F490D-AA85-FF5D-2BC8-BF5A11DF7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A6AFF-3F99-4B78-6A57-C465D94E7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58269-9C2C-8392-0C8C-9BFBB98C0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4F0E4-1D09-7C0D-CA63-75AB2314BEA3}"/>
              </a:ext>
            </a:extLst>
          </p:cNvPr>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79666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69CE-BC06-0819-CBAA-D1B98C330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9DEB5-7585-0EBF-3247-156864394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C8A91-50C5-5861-93C7-1F46515F1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3445EA-E647-C2FF-6763-B487B19C7A24}"/>
              </a:ext>
            </a:extLst>
          </p:cNvPr>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163500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F28A-A404-CDBA-071A-BC67A7534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38D58-D844-20CC-D3C5-920C9BCE2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7C801-3B46-B299-A425-CC15B87796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7C8153-0512-95EB-9F52-B6942F8CD358}"/>
              </a:ext>
            </a:extLst>
          </p:cNvPr>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188717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whole group introduction, students may be interested in playing the full card game available at </a:t>
            </a:r>
            <a:r>
              <a:rPr lang="en-US" dirty="0" err="1"/>
              <a:t>mybri.org</a:t>
            </a:r>
            <a:r>
              <a:rPr lang="en-US" dirty="0"/>
              <a:t>.</a:t>
            </a:r>
          </a:p>
        </p:txBody>
      </p:sp>
      <p:sp>
        <p:nvSpPr>
          <p:cNvPr id="4" name="Slide Number Placeholder 3"/>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125970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18"/>
              </a:lnSpc>
              <a:buFont typeface="Arial" panose="020B0604020202020204" pitchFamily="34" charset="0"/>
              <a:buNone/>
            </a:pPr>
            <a:endParaRPr lang="en-US" sz="1800" dirty="0">
              <a:solidFill>
                <a:srgbClr val="333B41"/>
              </a:solidFill>
              <a:latin typeface="Libre Baskerville"/>
            </a:endParaRPr>
          </a:p>
          <a:p>
            <a:endParaRPr lang="en-US" dirty="0"/>
          </a:p>
        </p:txBody>
      </p:sp>
      <p:sp>
        <p:nvSpPr>
          <p:cNvPr id="4" name="Slide Number Placeholder 3"/>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3100761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8.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3.emf"/><Relationship Id="rId4" Type="http://schemas.openxmlformats.org/officeDocument/2006/relationships/image" Target="../media/image22.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3.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png"/><Relationship Id="rId2" Type="http://schemas.openxmlformats.org/officeDocument/2006/relationships/image" Target="../media/image25.svg"/><Relationship Id="rId1" Type="http://schemas.openxmlformats.org/officeDocument/2006/relationships/slideMaster" Target="../slideMasters/slideMaster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3.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3.emf"/><Relationship Id="rId4" Type="http://schemas.openxmlformats.org/officeDocument/2006/relationships/image" Target="../media/image22.emf"/></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1.svg"/><Relationship Id="rId5" Type="http://schemas.openxmlformats.org/officeDocument/2006/relationships/image" Target="../media/image29.svg"/><Relationship Id="rId4" Type="http://schemas.openxmlformats.org/officeDocument/2006/relationships/image" Target="../media/image28.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34.svg"/><Relationship Id="rId4" Type="http://schemas.openxmlformats.org/officeDocument/2006/relationships/image" Target="../media/image3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31.svg"/><Relationship Id="rId4" Type="http://schemas.openxmlformats.org/officeDocument/2006/relationships/image" Target="../media/image2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3.svg"/><Relationship Id="rId5" Type="http://schemas.openxmlformats.org/officeDocument/2006/relationships/image" Target="../media/image30.svg"/><Relationship Id="rId4" Type="http://schemas.openxmlformats.org/officeDocument/2006/relationships/image" Target="../media/image31.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5" Type="http://schemas.openxmlformats.org/officeDocument/2006/relationships/image" Target="../media/image45.svg"/><Relationship Id="rId4"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endParaRPr lang="en-US" dirty="0"/>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4/30/2026</a:t>
            </a:fld>
            <a:endParaRPr lang="en-US" dirty="0"/>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4/30/2026</a:t>
            </a:fld>
            <a:endParaRPr lang="en-US" dirty="0"/>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4/30/2026</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4/30/2026</a:t>
            </a:fld>
            <a:endParaRPr lang="en-US" dirty="0"/>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4/30/2026</a:t>
            </a:fld>
            <a:endParaRPr lang="en-US" dirty="0"/>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4/30/2026</a:t>
            </a:fld>
            <a:endParaRPr lang="en-US" dirty="0"/>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4/30/2026</a:t>
            </a:fld>
            <a:endParaRPr lang="en-US" dirty="0"/>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4/30/2026</a:t>
            </a:fld>
            <a:endParaRPr lang="en-US" dirty="0"/>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4/30/2026</a:t>
            </a:fld>
            <a:endParaRPr lang="en-US" dirty="0"/>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4/30/2026</a:t>
            </a:fld>
            <a:endParaRPr lang="en-US" dirty="0"/>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4/30/2026</a:t>
            </a:fld>
            <a:endParaRPr lang="en-US" dirty="0"/>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4/30/2026</a:t>
            </a:fld>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4/30/2026</a:t>
            </a:fld>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4/30/2026</a:t>
            </a:fld>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dirty="0"/>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dirty="0"/>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dirty="0"/>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dirty="0"/>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dirty="0"/>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4/30/2026</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1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D5B7602C-2812-1A42-9498-56458DBB1707}" type="datetimeFigureOut">
              <a:rPr lang="en-US" smtClean="0"/>
              <a:pPr/>
              <a:t>4/30/2026</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6086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4/30/2026</a:t>
            </a:fld>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96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4/30/2026</a:t>
            </a:fld>
            <a:endParaRPr lang="en-US" dirty="0"/>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dirty="0">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4/30/2026</a:t>
            </a:fld>
            <a:endParaRPr lang="en-US" dirty="0"/>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dirty="0">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dirty="0">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dirty="0"/>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4/30/2026</a:t>
            </a:fld>
            <a:endParaRPr lang="en-US" dirty="0"/>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dirty="0">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dirty="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dirty="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dirty="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dirty="0">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dirty="0">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dirty="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dirty="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4/30/2026</a:t>
            </a:fld>
            <a:endParaRPr lang="en-US" dirty="0"/>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4/30/2026</a:t>
            </a:fld>
            <a:endParaRPr lang="en-US" dirty="0"/>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dirty="0"/>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Libre Franklin Medium" pitchFamily="2" charset="77"/>
                </a:rPr>
                <a:t>K-8 </a:t>
              </a:r>
            </a:p>
            <a:p>
              <a:pPr marL="0" indent="0">
                <a:buFont typeface="Arial" panose="020B0604020202020204" pitchFamily="34" charset="0"/>
                <a:buNone/>
              </a:pPr>
              <a:r>
                <a:rPr lang="en-US" sz="2000" dirty="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4/30/2026</a:t>
            </a:fld>
            <a:endParaRPr lang="en-US" dirty="0"/>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4/30/2026</a:t>
            </a:fld>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4/30/2026</a:t>
            </a:fld>
            <a:endParaRPr lang="en-US" dirty="0"/>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4/30/2026</a:t>
            </a:fld>
            <a:endParaRPr lang="en-US" dirty="0"/>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4/30/2026</a:t>
            </a:fld>
            <a:endParaRPr lang="en-US" dirty="0"/>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dirty="0">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ibre Franklin" pitchFamily="2" charset="77"/>
              </a:rPr>
              <a:t>My Impact Challenge</a:t>
            </a:r>
          </a:p>
          <a:p>
            <a:pPr algn="ctr"/>
            <a:r>
              <a:rPr lang="en-US" b="1" dirty="0">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dirty="0">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dirty="0">
                <a:solidFill>
                  <a:schemeClr val="tx2"/>
                </a:solidFill>
                <a:latin typeface="Libre Baskerville" panose="02000000000000000000" pitchFamily="2" charset="0"/>
              </a:rPr>
              <a:t>A</a:t>
            </a:r>
            <a:endParaRPr lang="en-US" sz="40000" dirty="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4/30/2026</a:t>
            </a:fld>
            <a:endParaRPr lang="en-US" dirty="0"/>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dirty="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dirty="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Signs up for </a:t>
            </a:r>
            <a:r>
              <a:rPr lang="en-US" sz="1250" dirty="0" err="1">
                <a:solidFill>
                  <a:srgbClr val="4D4D4C"/>
                </a:solidFill>
                <a:latin typeface="Libre Franklin" pitchFamily="2" charset="77"/>
              </a:rPr>
              <a:t>eLessons</a:t>
            </a:r>
            <a:endParaRPr lang="en-US" sz="1250" dirty="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dirty="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dirty="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dirty="0">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dirty="0">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dirty="0"/>
          </a:p>
        </p:txBody>
      </p:sp>
    </p:spTree>
    <p:extLst>
      <p:ext uri="{BB962C8B-B14F-4D97-AF65-F5344CB8AC3E}">
        <p14:creationId xmlns:p14="http://schemas.microsoft.com/office/powerpoint/2010/main" val="3655622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dirty="0">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sameΩ</a:t>
                </a:r>
                <a:endParaRPr lang="en-US" dirty="0"/>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dirty="0">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dirty="0">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1: </a:t>
              </a:r>
              <a:r>
                <a:rPr lang="en-US" sz="1600" b="1" spc="300" dirty="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2: </a:t>
              </a:r>
              <a:r>
                <a:rPr lang="en-US" sz="1600" b="1" spc="300" dirty="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3: </a:t>
              </a:r>
              <a:r>
                <a:rPr lang="en-US" sz="1600" b="1" spc="300" dirty="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cs typeface="Lao MN" panose="02020600050405020304" pitchFamily="18" charset="0"/>
                </a:rPr>
                <a:t>Level 4: </a:t>
              </a:r>
              <a:r>
                <a:rPr lang="en-US" sz="1600" b="1" spc="300" dirty="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dirty="0">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dirty="0">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dirty="0">
                  <a:solidFill>
                    <a:srgbClr val="4D4D4C"/>
                  </a:solidFill>
                  <a:latin typeface="Libre Baskerville" panose="02000000000000000000" pitchFamily="2" charset="0"/>
                </a:rPr>
                <a:t>In-person </a:t>
              </a:r>
            </a:p>
            <a:p>
              <a:pPr marL="0" lvl="1" algn="ctr" defTabSz="777875">
                <a:lnSpc>
                  <a:spcPct val="100000"/>
                </a:lnSpc>
              </a:pPr>
              <a:r>
                <a:rPr lang="en-US" sz="1400" i="1" dirty="0">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dirty="0">
                  <a:solidFill>
                    <a:srgbClr val="4D4D4C"/>
                  </a:solidFill>
                  <a:latin typeface="Libre Baskerville" panose="02000000000000000000" pitchFamily="2" charset="0"/>
                </a:rPr>
                <a:t>Mentor &amp; </a:t>
              </a:r>
            </a:p>
            <a:p>
              <a:pPr marL="0" lvl="1" algn="ctr" defTabSz="777875">
                <a:lnSpc>
                  <a:spcPct val="100000"/>
                </a:lnSpc>
              </a:pPr>
              <a:r>
                <a:rPr lang="en-US" sz="1400" i="1" dirty="0">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dirty="0">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dirty="0">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4/30/2026</a:t>
            </a:fld>
            <a:endParaRPr lang="en-US" dirty="0"/>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7"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dirty="0"/>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391588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sameΩ</a:t>
              </a:r>
              <a:endParaRPr lang="en-US" dirty="0"/>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dirty="0">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dirty="0">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1: </a:t>
            </a:r>
            <a:r>
              <a:rPr lang="en-US" sz="1600" b="1" spc="300" dirty="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2: </a:t>
            </a:r>
            <a:r>
              <a:rPr lang="en-US" sz="1600" b="1" spc="300" dirty="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3: </a:t>
            </a:r>
            <a:r>
              <a:rPr lang="en-US" sz="1600" b="1" spc="300" dirty="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dirty="0">
                <a:solidFill>
                  <a:srgbClr val="FF8300"/>
                </a:solidFill>
                <a:latin typeface="Libre Franklin" pitchFamily="2" charset="77"/>
                <a:cs typeface="Lao MN" panose="02020600050405020304" pitchFamily="18" charset="0"/>
              </a:rPr>
              <a:t>Level 4: </a:t>
            </a:r>
            <a:r>
              <a:rPr lang="en-US" sz="1600" b="1" spc="300" dirty="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dirty="0">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dirty="0">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dirty="0">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dirty="0">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4/30/2026</a:t>
            </a:fld>
            <a:endParaRPr lang="en-US" dirty="0"/>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dirty="0"/>
          </a:p>
        </p:txBody>
      </p:sp>
    </p:spTree>
    <p:extLst>
      <p:ext uri="{BB962C8B-B14F-4D97-AF65-F5344CB8AC3E}">
        <p14:creationId xmlns:p14="http://schemas.microsoft.com/office/powerpoint/2010/main" val="118041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dirty="0"/>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4/30/2026</a:t>
            </a:fld>
            <a:endParaRPr lang="en-US" dirty="0"/>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2: </a:t>
            </a:r>
            <a:r>
              <a:rPr lang="en-US" sz="1600" b="1" spc="300" dirty="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3: </a:t>
            </a:r>
            <a:r>
              <a:rPr lang="en-US" sz="1600" b="1" spc="300" dirty="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dirty="0">
                <a:solidFill>
                  <a:srgbClr val="FF8300"/>
                </a:solidFill>
                <a:latin typeface="Libre Franklin" pitchFamily="2" charset="77"/>
                <a:cs typeface="Lao MN" panose="02020600050405020304" pitchFamily="18" charset="0"/>
              </a:rPr>
              <a:t>Level 4: </a:t>
            </a:r>
            <a:r>
              <a:rPr lang="en-US" sz="1600" b="1" spc="300" dirty="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dirty="0">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dirty="0">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dirty="0">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dirty="0">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dirty="0">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dirty="0">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dirty="0">
                <a:solidFill>
                  <a:srgbClr val="FF8300"/>
                </a:solidFill>
                <a:latin typeface="Libre Franklin" pitchFamily="2" charset="77"/>
              </a:rPr>
              <a:t>Level 1: </a:t>
            </a:r>
            <a:r>
              <a:rPr lang="en-US" sz="1600" b="1" spc="300" dirty="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dirty="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dirty="0">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dirty="0">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dirty="0"/>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4/30/2026</a:t>
            </a:fld>
            <a:endParaRPr lang="en-US" dirty="0"/>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dirty="0"/>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dirty="0"/>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dirty="0"/>
          </a:p>
        </p:txBody>
      </p:sp>
    </p:spTree>
    <p:extLst>
      <p:ext uri="{BB962C8B-B14F-4D97-AF65-F5344CB8AC3E}">
        <p14:creationId xmlns:p14="http://schemas.microsoft.com/office/powerpoint/2010/main" val="3847994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dirty="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507034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dirty="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530956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dirty="0">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dirty="0">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dirty="0">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594482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dirty="0">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152761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4/30/2026</a:t>
            </a:fld>
            <a:endParaRPr lang="en-US" dirty="0"/>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dirty="0">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931041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dirty="0"/>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dirty="0"/>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758732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dirty="0"/>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dirty="0"/>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r>
              <a:rPr lang="en-US" sz="3600" dirty="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r>
              <a:rPr lang="en-US" sz="3600" dirty="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endParaRPr lang="en-US" sz="3600" dirty="0">
              <a:solidFill>
                <a:schemeClr val="bg1"/>
              </a:solidFill>
              <a:latin typeface="Lexend" pitchFamily="2" charset="77"/>
            </a:endParaRPr>
          </a:p>
          <a:p>
            <a:pPr algn="ctr"/>
            <a:r>
              <a:rPr lang="en-US" sz="3600" dirty="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dirty="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4/30/2026</a:t>
            </a:fld>
            <a:endParaRPr lang="en-US" dirty="0"/>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4/30/2026</a:t>
            </a:fld>
            <a:endParaRPr lang="en-US" dirty="0"/>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4/30/2026</a:t>
            </a:fld>
            <a:endParaRPr lang="en-US" dirty="0"/>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5.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4/30/2026</a:t>
            </a:fld>
            <a:endParaRPr lang="en-US" dirty="0"/>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4/30/2026</a:t>
            </a:fld>
            <a:endParaRPr lang="en-US" dirty="0"/>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4/30/2026</a:t>
            </a:fld>
            <a:endParaRPr lang="en-US" dirty="0"/>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 id="2147483813" r:id="rId8"/>
    <p:sldLayoutId id="2147483814" r:id="rId9"/>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dirty="0"/>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4/30/2026</a:t>
            </a:fld>
            <a:endParaRPr lang="en-US" dirty="0"/>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7.xml"/><Relationship Id="rId7" Type="http://schemas.openxmlformats.org/officeDocument/2006/relationships/image" Target="../media/image75.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6.jpeg"/><Relationship Id="rId10" Type="http://schemas.openxmlformats.org/officeDocument/2006/relationships/image" Target="../media/image51.png"/><Relationship Id="rId4" Type="http://schemas.openxmlformats.org/officeDocument/2006/relationships/image" Target="../media/image74.png"/><Relationship Id="rId9"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4.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55.png"/><Relationship Id="rId5" Type="http://schemas.openxmlformats.org/officeDocument/2006/relationships/image" Target="../media/image62.pn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0.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54.png"/><Relationship Id="rId5" Type="http://schemas.openxmlformats.org/officeDocument/2006/relationships/image" Target="../media/image62.pn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3.svg"/><Relationship Id="rId5" Type="http://schemas.openxmlformats.org/officeDocument/2006/relationships/image" Target="../media/image52.sv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3.xml"/><Relationship Id="rId7" Type="http://schemas.openxmlformats.org/officeDocument/2006/relationships/image" Target="../media/image58.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image" Target="../media/image51.png"/><Relationship Id="rId4" Type="http://schemas.openxmlformats.org/officeDocument/2006/relationships/image" Target="../media/image56.jpe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4.xml"/><Relationship Id="rId7" Type="http://schemas.openxmlformats.org/officeDocument/2006/relationships/image" Target="../media/image54.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62.png"/><Relationship Id="rId11" Type="http://schemas.openxmlformats.org/officeDocument/2006/relationships/image" Target="../media/image55.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56.jpe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5.xml"/><Relationship Id="rId7" Type="http://schemas.openxmlformats.org/officeDocument/2006/relationships/image" Target="../media/image67.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6.jpeg"/><Relationship Id="rId10" Type="http://schemas.openxmlformats.org/officeDocument/2006/relationships/image" Target="../media/image51.png"/><Relationship Id="rId4" Type="http://schemas.openxmlformats.org/officeDocument/2006/relationships/image" Target="../media/image66.png"/><Relationship Id="rId9"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6.xml"/><Relationship Id="rId7" Type="http://schemas.openxmlformats.org/officeDocument/2006/relationships/image" Target="../media/image54.png"/><Relationship Id="rId2" Type="http://schemas.openxmlformats.org/officeDocument/2006/relationships/slideLayout" Target="../slideLayouts/slideLayout30.xml"/><Relationship Id="rId1" Type="http://schemas.openxmlformats.org/officeDocument/2006/relationships/video" Target="https://www.youtube.com/embed/x6ggW8ei0yU?feature=oembed" TargetMode="External"/><Relationship Id="rId6" Type="http://schemas.openxmlformats.org/officeDocument/2006/relationships/image" Target="../media/image62.png"/><Relationship Id="rId11" Type="http://schemas.openxmlformats.org/officeDocument/2006/relationships/image" Target="../media/image55.png"/><Relationship Id="rId5" Type="http://schemas.openxmlformats.org/officeDocument/2006/relationships/image" Target="../media/image56.jpe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606FF-5255-1AE1-67F1-28954226B42E}"/>
              </a:ext>
            </a:extLst>
          </p:cNvPr>
          <p:cNvSpPr>
            <a:spLocks noGrp="1"/>
          </p:cNvSpPr>
          <p:nvPr>
            <p:ph type="body" sz="quarter" idx="11"/>
          </p:nvPr>
        </p:nvSpPr>
        <p:spPr/>
        <p:txBody>
          <a:bodyPr/>
          <a:lstStyle/>
          <a:p>
            <a:r>
              <a:rPr lang="en-US" dirty="0">
                <a:latin typeface="Libre Baskerville"/>
              </a:rPr>
              <a:t>Whole-Class Version</a:t>
            </a:r>
          </a:p>
        </p:txBody>
      </p:sp>
      <p:sp>
        <p:nvSpPr>
          <p:cNvPr id="3" name="Text Placeholder 2">
            <a:extLst>
              <a:ext uri="{FF2B5EF4-FFF2-40B4-BE49-F238E27FC236}">
                <a16:creationId xmlns:a16="http://schemas.microsoft.com/office/drawing/2014/main" id="{602ACB9A-28BD-8AD1-CB05-26F3FCD4F510}"/>
              </a:ext>
            </a:extLst>
          </p:cNvPr>
          <p:cNvSpPr>
            <a:spLocks noGrp="1"/>
          </p:cNvSpPr>
          <p:nvPr>
            <p:ph type="body" sz="quarter" idx="10"/>
          </p:nvPr>
        </p:nvSpPr>
        <p:spPr/>
        <p:txBody>
          <a:bodyPr/>
          <a:lstStyle/>
          <a:p>
            <a:r>
              <a:rPr lang="en-US" dirty="0">
                <a:latin typeface="Libre Franklin"/>
              </a:rPr>
              <a:t>Modified Fed-Up</a:t>
            </a:r>
            <a:endParaRPr lang="en-US" dirty="0"/>
          </a:p>
        </p:txBody>
      </p:sp>
    </p:spTree>
    <p:extLst>
      <p:ext uri="{BB962C8B-B14F-4D97-AF65-F5344CB8AC3E}">
        <p14:creationId xmlns:p14="http://schemas.microsoft.com/office/powerpoint/2010/main" val="393449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11EC-6AB2-BB68-FB07-6EEBA20208B3}"/>
            </a:ext>
          </a:extLst>
        </p:cNvPr>
        <p:cNvGrpSpPr/>
        <p:nvPr/>
      </p:nvGrpSpPr>
      <p:grpSpPr>
        <a:xfrm>
          <a:off x="0" y="0"/>
          <a:ext cx="0" cy="0"/>
          <a:chOff x="0" y="0"/>
          <a:chExt cx="0" cy="0"/>
        </a:xfrm>
      </p:grpSpPr>
      <p:pic>
        <p:nvPicPr>
          <p:cNvPr id="5" name="Picture 4" descr="A close up of a card&#10;&#10;AI-generated content may be incorrect.">
            <a:extLst>
              <a:ext uri="{FF2B5EF4-FFF2-40B4-BE49-F238E27FC236}">
                <a16:creationId xmlns:a16="http://schemas.microsoft.com/office/drawing/2014/main" id="{06DA25AF-2A35-B92F-3C05-62DE4CCF0EEB}"/>
              </a:ext>
            </a:extLst>
          </p:cNvPr>
          <p:cNvPicPr>
            <a:picLocks noChangeAspect="1"/>
          </p:cNvPicPr>
          <p:nvPr/>
        </p:nvPicPr>
        <p:blipFill>
          <a:blip r:embed="rId4"/>
          <a:stretch>
            <a:fillRect/>
          </a:stretch>
        </p:blipFill>
        <p:spPr>
          <a:xfrm rot="16200000">
            <a:off x="1036792" y="-223182"/>
            <a:ext cx="2904821" cy="3962401"/>
          </a:xfrm>
          <a:prstGeom prst="rect">
            <a:avLst/>
          </a:prstGeom>
          <a:ln>
            <a:solidFill>
              <a:schemeClr val="tx1">
                <a:lumMod val="75000"/>
              </a:schemeClr>
            </a:solidFill>
          </a:ln>
          <a:effectLst>
            <a:outerShdw blurRad="1270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90CD9DC-8B2E-4547-CBA2-DE8E113AC89E}"/>
              </a:ext>
            </a:extLst>
          </p:cNvPr>
          <p:cNvSpPr>
            <a:spLocks noGrp="1"/>
          </p:cNvSpPr>
          <p:nvPr>
            <p:ph type="sldNum" sz="quarter" idx="4"/>
          </p:nvPr>
        </p:nvSpPr>
        <p:spPr/>
        <p:txBody>
          <a:bodyPr/>
          <a:lstStyle/>
          <a:p>
            <a:fld id="{74743CB8-03B1-D240-A0C2-C770526C1FDB}" type="slidenum">
              <a:rPr lang="en-US" smtClean="0"/>
              <a:pPr/>
              <a:t>10</a:t>
            </a:fld>
            <a:endParaRPr lang="en-US"/>
          </a:p>
        </p:txBody>
      </p:sp>
      <p:pic>
        <p:nvPicPr>
          <p:cNvPr id="2" name="Online Media 1" descr="1 Minute Timer">
            <a:hlinkClick r:id="" action="ppaction://media"/>
            <a:extLst>
              <a:ext uri="{FF2B5EF4-FFF2-40B4-BE49-F238E27FC236}">
                <a16:creationId xmlns:a16="http://schemas.microsoft.com/office/drawing/2014/main" id="{E4D1E76F-65F6-63EF-A82D-39C0C7F9D827}"/>
              </a:ext>
            </a:extLst>
          </p:cNvPr>
          <p:cNvPicPr>
            <a:picLocks noRot="1" noChangeAspect="1"/>
          </p:cNvPicPr>
          <p:nvPr>
            <a:videoFile r:link="rId1"/>
          </p:nvPr>
        </p:nvPicPr>
        <p:blipFill>
          <a:blip r:embed="rId5"/>
          <a:stretch>
            <a:fillRect/>
          </a:stretch>
        </p:blipFill>
        <p:spPr>
          <a:xfrm>
            <a:off x="10641027" y="5981700"/>
            <a:ext cx="1550973" cy="876300"/>
          </a:xfrm>
          <a:prstGeom prst="rect">
            <a:avLst/>
          </a:prstGeom>
        </p:spPr>
      </p:pic>
      <p:pic>
        <p:nvPicPr>
          <p:cNvPr id="8" name="Picture 7" descr="A screen shot of a phone&#10;&#10;AI-generated content may be incorrect.">
            <a:extLst>
              <a:ext uri="{FF2B5EF4-FFF2-40B4-BE49-F238E27FC236}">
                <a16:creationId xmlns:a16="http://schemas.microsoft.com/office/drawing/2014/main" id="{A5360990-12E2-4698-F195-4A36FF1A5D75}"/>
              </a:ext>
            </a:extLst>
          </p:cNvPr>
          <p:cNvPicPr>
            <a:picLocks noChangeAspect="1"/>
          </p:cNvPicPr>
          <p:nvPr/>
        </p:nvPicPr>
        <p:blipFill>
          <a:blip r:embed="rId6"/>
          <a:stretch>
            <a:fillRect/>
          </a:stretch>
        </p:blipFill>
        <p:spPr>
          <a:xfrm rot="5400000">
            <a:off x="1036786" y="-237980"/>
            <a:ext cx="2904822" cy="396240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5DE80319-5103-F0D0-0520-F704B6CFAD64}"/>
              </a:ext>
            </a:extLst>
          </p:cNvPr>
          <p:cNvPicPr>
            <a:picLocks noChangeAspect="1"/>
          </p:cNvPicPr>
          <p:nvPr/>
        </p:nvPicPr>
        <p:blipFill>
          <a:blip r:embed="rId7"/>
          <a:stretch>
            <a:fillRect/>
          </a:stretch>
        </p:blipFill>
        <p:spPr>
          <a:xfrm rot="16200000">
            <a:off x="7963074" y="3532210"/>
            <a:ext cx="2207981" cy="3011858"/>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2" name="Picture 11" descr="A black text on a white background&#10;&#10;AI-generated content may be incorrect.">
            <a:extLst>
              <a:ext uri="{FF2B5EF4-FFF2-40B4-BE49-F238E27FC236}">
                <a16:creationId xmlns:a16="http://schemas.microsoft.com/office/drawing/2014/main" id="{CF5D2C4E-170B-1732-1307-98672D15CD61}"/>
              </a:ext>
            </a:extLst>
          </p:cNvPr>
          <p:cNvPicPr>
            <a:picLocks noChangeAspect="1"/>
          </p:cNvPicPr>
          <p:nvPr/>
        </p:nvPicPr>
        <p:blipFill>
          <a:blip r:embed="rId8"/>
          <a:stretch>
            <a:fillRect/>
          </a:stretch>
        </p:blipFill>
        <p:spPr>
          <a:xfrm rot="16200000">
            <a:off x="909942" y="3532211"/>
            <a:ext cx="2207981" cy="3011857"/>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4" name="Picture 13" descr="A black text on a white background&#10;&#10;AI-generated content may be incorrect.">
            <a:extLst>
              <a:ext uri="{FF2B5EF4-FFF2-40B4-BE49-F238E27FC236}">
                <a16:creationId xmlns:a16="http://schemas.microsoft.com/office/drawing/2014/main" id="{97DD5EEE-016A-3066-6843-41056694A75F}"/>
              </a:ext>
            </a:extLst>
          </p:cNvPr>
          <p:cNvPicPr>
            <a:picLocks noChangeAspect="1"/>
          </p:cNvPicPr>
          <p:nvPr/>
        </p:nvPicPr>
        <p:blipFill>
          <a:blip r:embed="rId9"/>
          <a:stretch>
            <a:fillRect/>
          </a:stretch>
        </p:blipFill>
        <p:spPr>
          <a:xfrm rot="16200000">
            <a:off x="4436508" y="3532209"/>
            <a:ext cx="2207982" cy="3011859"/>
          </a:xfrm>
          <a:prstGeom prst="rect">
            <a:avLst/>
          </a:prstGeom>
          <a:ln w="15875">
            <a:solidFill>
              <a:schemeClr val="accent3"/>
            </a:solidFill>
          </a:ln>
          <a:effectLst>
            <a:outerShdw blurRad="1270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B7366971-5FE6-32FD-3523-3083E1F07840}"/>
              </a:ext>
            </a:extLst>
          </p:cNvPr>
          <p:cNvPicPr>
            <a:picLocks noChangeAspect="1"/>
          </p:cNvPicPr>
          <p:nvPr/>
        </p:nvPicPr>
        <p:blipFill>
          <a:blip r:embed="rId10"/>
          <a:stretch>
            <a:fillRect/>
          </a:stretch>
        </p:blipFill>
        <p:spPr>
          <a:xfrm>
            <a:off x="7721597" y="130761"/>
            <a:ext cx="2417931" cy="3298246"/>
          </a:xfrm>
          <a:prstGeom prst="rect">
            <a:avLst/>
          </a:prstGeom>
          <a:ln w="12700">
            <a:solidFill>
              <a:schemeClr val="tx1">
                <a:lumMod val="75000"/>
              </a:schemeClr>
            </a:solidFill>
          </a:ln>
          <a:effectLst>
            <a:outerShdw blurRad="127000" dist="38100" dir="2700000" algn="tl" rotWithShape="0">
              <a:prstClr val="black">
                <a:alpha val="40000"/>
              </a:prstClr>
            </a:outerShdw>
          </a:effectLst>
        </p:spPr>
      </p:pic>
      <p:sp>
        <p:nvSpPr>
          <p:cNvPr id="31" name="TextBox 30">
            <a:extLst>
              <a:ext uri="{FF2B5EF4-FFF2-40B4-BE49-F238E27FC236}">
                <a16:creationId xmlns:a16="http://schemas.microsoft.com/office/drawing/2014/main" id="{5D5018EF-0EF9-0543-A7F6-87BBE7B54BAA}"/>
              </a:ext>
            </a:extLst>
          </p:cNvPr>
          <p:cNvSpPr txBox="1"/>
          <p:nvPr/>
        </p:nvSpPr>
        <p:spPr>
          <a:xfrm>
            <a:off x="8406663" y="802047"/>
            <a:ext cx="1320800" cy="523220"/>
          </a:xfrm>
          <a:prstGeom prst="rect">
            <a:avLst/>
          </a:prstGeom>
          <a:noFill/>
        </p:spPr>
        <p:txBody>
          <a:bodyPr wrap="square" rtlCol="0">
            <a:spAutoFit/>
          </a:bodyPr>
          <a:lstStyle/>
          <a:p>
            <a:pPr algn="l"/>
            <a:r>
              <a:rPr lang="en-US" sz="2800" dirty="0">
                <a:solidFill>
                  <a:schemeClr val="tx1"/>
                </a:solidFill>
                <a:latin typeface="Libre Franklin" pitchFamily="2" charset="77"/>
              </a:rPr>
              <a:t>Nation</a:t>
            </a:r>
            <a:endParaRPr lang="en-US" sz="3600" dirty="0">
              <a:solidFill>
                <a:schemeClr val="tx1"/>
              </a:solidFill>
              <a:latin typeface="Libre Franklin" pitchFamily="2" charset="77"/>
            </a:endParaRPr>
          </a:p>
        </p:txBody>
      </p:sp>
      <p:sp>
        <p:nvSpPr>
          <p:cNvPr id="32" name="TextBox 31">
            <a:extLst>
              <a:ext uri="{FF2B5EF4-FFF2-40B4-BE49-F238E27FC236}">
                <a16:creationId xmlns:a16="http://schemas.microsoft.com/office/drawing/2014/main" id="{E201A4F6-431C-2474-0C3D-8C7AD241CB15}"/>
              </a:ext>
            </a:extLst>
          </p:cNvPr>
          <p:cNvSpPr txBox="1"/>
          <p:nvPr/>
        </p:nvSpPr>
        <p:spPr>
          <a:xfrm>
            <a:off x="8179183" y="1224694"/>
            <a:ext cx="1775761" cy="523220"/>
          </a:xfrm>
          <a:prstGeom prst="rect">
            <a:avLst/>
          </a:prstGeom>
          <a:noFill/>
        </p:spPr>
        <p:txBody>
          <a:bodyPr wrap="square" rtlCol="0">
            <a:spAutoFit/>
          </a:bodyPr>
          <a:lstStyle/>
          <a:p>
            <a:pPr algn="l"/>
            <a:r>
              <a:rPr lang="en-US" sz="2800" dirty="0">
                <a:solidFill>
                  <a:schemeClr val="tx1"/>
                </a:solidFill>
                <a:latin typeface="Libre Franklin" pitchFamily="2" charset="77"/>
              </a:rPr>
              <a:t>Ambition</a:t>
            </a:r>
          </a:p>
        </p:txBody>
      </p:sp>
      <p:sp>
        <p:nvSpPr>
          <p:cNvPr id="33" name="TextBox 32">
            <a:extLst>
              <a:ext uri="{FF2B5EF4-FFF2-40B4-BE49-F238E27FC236}">
                <a16:creationId xmlns:a16="http://schemas.microsoft.com/office/drawing/2014/main" id="{6C081FB3-DF91-EC43-B069-45271ABDA2D7}"/>
              </a:ext>
            </a:extLst>
          </p:cNvPr>
          <p:cNvSpPr txBox="1"/>
          <p:nvPr/>
        </p:nvSpPr>
        <p:spPr>
          <a:xfrm>
            <a:off x="8179183" y="1730478"/>
            <a:ext cx="1775761" cy="461665"/>
          </a:xfrm>
          <a:prstGeom prst="rect">
            <a:avLst/>
          </a:prstGeom>
          <a:noFill/>
        </p:spPr>
        <p:txBody>
          <a:bodyPr wrap="square" rtlCol="0">
            <a:spAutoFit/>
          </a:bodyPr>
          <a:lstStyle/>
          <a:p>
            <a:pPr algn="l"/>
            <a:r>
              <a:rPr lang="en-US" sz="2400" dirty="0">
                <a:solidFill>
                  <a:schemeClr val="tx1"/>
                </a:solidFill>
                <a:latin typeface="Libre Franklin" pitchFamily="2" charset="77"/>
              </a:rPr>
              <a:t>Happiness</a:t>
            </a:r>
          </a:p>
        </p:txBody>
      </p:sp>
      <p:pic>
        <p:nvPicPr>
          <p:cNvPr id="30" name="Picture 29" descr="A black and white logo with white text&#10;&#10;AI-generated content may be incorrect.">
            <a:extLst>
              <a:ext uri="{FF2B5EF4-FFF2-40B4-BE49-F238E27FC236}">
                <a16:creationId xmlns:a16="http://schemas.microsoft.com/office/drawing/2014/main" id="{1E6F721D-0880-0E16-7E0F-B402665394FF}"/>
              </a:ext>
            </a:extLst>
          </p:cNvPr>
          <p:cNvPicPr>
            <a:picLocks noChangeAspect="1"/>
          </p:cNvPicPr>
          <p:nvPr/>
        </p:nvPicPr>
        <p:blipFill>
          <a:blip r:embed="rId11"/>
          <a:stretch>
            <a:fillRect/>
          </a:stretch>
        </p:blipFill>
        <p:spPr>
          <a:xfrm>
            <a:off x="7721593" y="130761"/>
            <a:ext cx="2417933" cy="3298248"/>
          </a:xfrm>
          <a:prstGeom prst="rect">
            <a:avLst/>
          </a:prstGeom>
        </p:spPr>
      </p:pic>
    </p:spTree>
    <p:extLst>
      <p:ext uri="{BB962C8B-B14F-4D97-AF65-F5344CB8AC3E}">
        <p14:creationId xmlns:p14="http://schemas.microsoft.com/office/powerpoint/2010/main" val="11365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BBE5-C29A-8A11-03FD-D2B404B1AA86}"/>
              </a:ext>
            </a:extLst>
          </p:cNvPr>
          <p:cNvSpPr>
            <a:spLocks noGrp="1"/>
          </p:cNvSpPr>
          <p:nvPr>
            <p:ph type="title"/>
          </p:nvPr>
        </p:nvSpPr>
        <p:spPr/>
        <p:txBody>
          <a:bodyPr/>
          <a:lstStyle/>
          <a:p>
            <a:r>
              <a:rPr lang="en-US" dirty="0"/>
              <a:t>Final Scoring</a:t>
            </a:r>
          </a:p>
        </p:txBody>
      </p:sp>
      <p:sp>
        <p:nvSpPr>
          <p:cNvPr id="3" name="Slide Number Placeholder 2">
            <a:extLst>
              <a:ext uri="{FF2B5EF4-FFF2-40B4-BE49-F238E27FC236}">
                <a16:creationId xmlns:a16="http://schemas.microsoft.com/office/drawing/2014/main" id="{47467772-3B46-B266-4BD2-ECB7B0E82A71}"/>
              </a:ext>
            </a:extLst>
          </p:cNvPr>
          <p:cNvSpPr>
            <a:spLocks noGrp="1"/>
          </p:cNvSpPr>
          <p:nvPr>
            <p:ph type="sldNum" sz="quarter" idx="4"/>
          </p:nvPr>
        </p:nvSpPr>
        <p:spPr/>
        <p:txBody>
          <a:bodyPr/>
          <a:lstStyle/>
          <a:p>
            <a:fld id="{74743CB8-03B1-D240-A0C2-C770526C1FDB}" type="slidenum">
              <a:rPr lang="en-US" smtClean="0"/>
              <a:pPr/>
              <a:t>11</a:t>
            </a:fld>
            <a:endParaRPr lang="en-US" dirty="0"/>
          </a:p>
        </p:txBody>
      </p:sp>
      <p:sp>
        <p:nvSpPr>
          <p:cNvPr id="4" name="Content Placeholder 3">
            <a:extLst>
              <a:ext uri="{FF2B5EF4-FFF2-40B4-BE49-F238E27FC236}">
                <a16:creationId xmlns:a16="http://schemas.microsoft.com/office/drawing/2014/main" id="{41A35622-7B92-9348-5962-34781FFB195A}"/>
              </a:ext>
            </a:extLst>
          </p:cNvPr>
          <p:cNvSpPr>
            <a:spLocks noGrp="1"/>
          </p:cNvSpPr>
          <p:nvPr>
            <p:ph idx="1"/>
          </p:nvPr>
        </p:nvSpPr>
        <p:spPr/>
        <p:txBody>
          <a:bodyPr/>
          <a:lstStyle/>
          <a:p>
            <a:endParaRPr lang="en-US" dirty="0"/>
          </a:p>
          <a:p>
            <a:endParaRPr lang="en-US" dirty="0"/>
          </a:p>
          <a:p>
            <a:endParaRPr lang="en-US" dirty="0"/>
          </a:p>
          <a:p>
            <a:r>
              <a:rPr lang="en-US" dirty="0"/>
              <a:t>Total up points </a:t>
            </a:r>
          </a:p>
          <a:p>
            <a:endParaRPr lang="en-US" dirty="0"/>
          </a:p>
          <a:p>
            <a:r>
              <a:rPr lang="en-US" dirty="0"/>
              <a:t>The student with the most points wins. </a:t>
            </a:r>
          </a:p>
          <a:p>
            <a:pPr marL="0" indent="0">
              <a:buNone/>
            </a:pPr>
            <a:endParaRPr lang="en-US" dirty="0"/>
          </a:p>
        </p:txBody>
      </p:sp>
    </p:spTree>
    <p:extLst>
      <p:ext uri="{BB962C8B-B14F-4D97-AF65-F5344CB8AC3E}">
        <p14:creationId xmlns:p14="http://schemas.microsoft.com/office/powerpoint/2010/main" val="138655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04C4-026B-02DB-52E0-87406ACF4ACF}"/>
              </a:ext>
            </a:extLst>
          </p:cNvPr>
          <p:cNvSpPr>
            <a:spLocks noGrp="1"/>
          </p:cNvSpPr>
          <p:nvPr>
            <p:ph type="title"/>
          </p:nvPr>
        </p:nvSpPr>
        <p:spPr/>
        <p:txBody>
          <a:bodyPr>
            <a:normAutofit fontScale="90000"/>
          </a:bodyPr>
          <a:lstStyle/>
          <a:p>
            <a:r>
              <a:rPr lang="en-US" dirty="0"/>
              <a:t>Reflection &amp; Connections</a:t>
            </a:r>
          </a:p>
        </p:txBody>
      </p:sp>
      <p:sp>
        <p:nvSpPr>
          <p:cNvPr id="3" name="Slide Number Placeholder 2">
            <a:extLst>
              <a:ext uri="{FF2B5EF4-FFF2-40B4-BE49-F238E27FC236}">
                <a16:creationId xmlns:a16="http://schemas.microsoft.com/office/drawing/2014/main" id="{98651297-079B-0C46-4108-AE8ECEDFDAEE}"/>
              </a:ext>
            </a:extLst>
          </p:cNvPr>
          <p:cNvSpPr>
            <a:spLocks noGrp="1"/>
          </p:cNvSpPr>
          <p:nvPr>
            <p:ph type="sldNum" sz="quarter" idx="4"/>
          </p:nvPr>
        </p:nvSpPr>
        <p:spPr/>
        <p:txBody>
          <a:bodyPr/>
          <a:lstStyle/>
          <a:p>
            <a:fld id="{74743CB8-03B1-D240-A0C2-C770526C1FDB}" type="slidenum">
              <a:rPr lang="en-US" smtClean="0"/>
              <a:pPr/>
              <a:t>12</a:t>
            </a:fld>
            <a:endParaRPr lang="en-US" dirty="0"/>
          </a:p>
        </p:txBody>
      </p:sp>
      <p:sp>
        <p:nvSpPr>
          <p:cNvPr id="4" name="Content Placeholder 3">
            <a:extLst>
              <a:ext uri="{FF2B5EF4-FFF2-40B4-BE49-F238E27FC236}">
                <a16:creationId xmlns:a16="http://schemas.microsoft.com/office/drawing/2014/main" id="{AD70F5DE-9673-2B3C-090B-03B954BD7E38}"/>
              </a:ext>
            </a:extLst>
          </p:cNvPr>
          <p:cNvSpPr>
            <a:spLocks noGrp="1"/>
          </p:cNvSpPr>
          <p:nvPr>
            <p:ph idx="1"/>
          </p:nvPr>
        </p:nvSpPr>
        <p:spPr>
          <a:xfrm>
            <a:off x="1651380" y="1384299"/>
            <a:ext cx="10140286" cy="4895355"/>
          </a:xfrm>
        </p:spPr>
        <p:txBody>
          <a:bodyPr/>
          <a:lstStyle/>
          <a:p>
            <a:r>
              <a:rPr lang="en-US" dirty="0"/>
              <a:t>What decisions did you make during the game, and why?</a:t>
            </a:r>
          </a:p>
          <a:p>
            <a:pPr marL="0" indent="0">
              <a:buNone/>
            </a:pPr>
            <a:endParaRPr lang="en-US" dirty="0"/>
          </a:p>
          <a:p>
            <a:r>
              <a:rPr lang="en-US" dirty="0"/>
              <a:t>How did the game illustrate principles of civics?</a:t>
            </a:r>
          </a:p>
          <a:p>
            <a:pPr marL="0" indent="0">
              <a:buNone/>
            </a:pPr>
            <a:endParaRPr lang="en-US" dirty="0"/>
          </a:p>
          <a:p>
            <a:r>
              <a:rPr lang="en-US" dirty="0"/>
              <a:t>What emotions or thoughts did the gameplay evoke?</a:t>
            </a:r>
          </a:p>
        </p:txBody>
      </p:sp>
    </p:spTree>
    <p:extLst>
      <p:ext uri="{BB962C8B-B14F-4D97-AF65-F5344CB8AC3E}">
        <p14:creationId xmlns:p14="http://schemas.microsoft.com/office/powerpoint/2010/main" val="354419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92193C-9674-3FDB-4F83-C55B9E8103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F6CB93-0F31-45C7-DA60-FBD24ED72E2F}"/>
              </a:ext>
            </a:extLst>
          </p:cNvPr>
          <p:cNvSpPr>
            <a:spLocks noGrp="1"/>
          </p:cNvSpPr>
          <p:nvPr>
            <p:ph type="sldNum" sz="quarter" idx="4"/>
          </p:nvPr>
        </p:nvSpPr>
        <p:spPr/>
        <p:txBody>
          <a:bodyPr/>
          <a:lstStyle/>
          <a:p>
            <a:fld id="{74743CB8-03B1-D240-A0C2-C770526C1FDB}" type="slidenum">
              <a:rPr lang="en-US" smtClean="0"/>
              <a:pPr/>
              <a:t>13</a:t>
            </a:fld>
            <a:endParaRPr lang="en-US"/>
          </a:p>
        </p:txBody>
      </p:sp>
      <p:pic>
        <p:nvPicPr>
          <p:cNvPr id="2" name="Online Media 1" descr="1 Minute Timer">
            <a:hlinkClick r:id="" action="ppaction://media"/>
            <a:extLst>
              <a:ext uri="{FF2B5EF4-FFF2-40B4-BE49-F238E27FC236}">
                <a16:creationId xmlns:a16="http://schemas.microsoft.com/office/drawing/2014/main" id="{24990761-7E9E-37F6-482F-F43C9CD214AC}"/>
              </a:ext>
            </a:extLst>
          </p:cNvPr>
          <p:cNvPicPr>
            <a:picLocks noRot="1" noChangeAspect="1"/>
          </p:cNvPicPr>
          <p:nvPr>
            <a:videoFile r:link="rId1"/>
          </p:nvPr>
        </p:nvPicPr>
        <p:blipFill>
          <a:blip r:embed="rId4"/>
          <a:stretch>
            <a:fillRect/>
          </a:stretch>
        </p:blipFill>
        <p:spPr>
          <a:xfrm>
            <a:off x="10641027" y="5981700"/>
            <a:ext cx="1550973" cy="876300"/>
          </a:xfrm>
          <a:prstGeom prst="rect">
            <a:avLst/>
          </a:prstGeom>
        </p:spPr>
      </p:pic>
      <p:pic>
        <p:nvPicPr>
          <p:cNvPr id="7" name="Picture 6" descr="A list of ranking points&#10;&#10;AI-generated content may be incorrect.">
            <a:extLst>
              <a:ext uri="{FF2B5EF4-FFF2-40B4-BE49-F238E27FC236}">
                <a16:creationId xmlns:a16="http://schemas.microsoft.com/office/drawing/2014/main" id="{EDDE3C89-1294-3779-DDFD-20502728F6FE}"/>
              </a:ext>
            </a:extLst>
          </p:cNvPr>
          <p:cNvPicPr>
            <a:picLocks noChangeAspect="1"/>
          </p:cNvPicPr>
          <p:nvPr/>
        </p:nvPicPr>
        <p:blipFill>
          <a:blip r:embed="rId5"/>
          <a:stretch>
            <a:fillRect/>
          </a:stretch>
        </p:blipFill>
        <p:spPr>
          <a:xfrm>
            <a:off x="7721602" y="130761"/>
            <a:ext cx="2417926" cy="3298239"/>
          </a:xfrm>
          <a:prstGeom prst="rect">
            <a:avLst/>
          </a:prstGeom>
          <a:ln>
            <a:solidFill>
              <a:schemeClr val="tx1">
                <a:lumMod val="75000"/>
              </a:schemeClr>
            </a:solidFill>
          </a:ln>
          <a:effectLst>
            <a:outerShdw blurRad="1270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290B51F-3902-ECCB-4915-D9855CB42167}"/>
              </a:ext>
            </a:extLst>
          </p:cNvPr>
          <p:cNvPicPr>
            <a:picLocks noChangeAspect="1"/>
          </p:cNvPicPr>
          <p:nvPr/>
        </p:nvPicPr>
        <p:blipFill>
          <a:blip r:embed="rId6"/>
          <a:stretch>
            <a:fillRect/>
          </a:stretch>
        </p:blipFill>
        <p:spPr>
          <a:xfrm>
            <a:off x="8637398" y="712642"/>
            <a:ext cx="2417931" cy="3298246"/>
          </a:xfrm>
          <a:prstGeom prst="rect">
            <a:avLst/>
          </a:prstGeom>
        </p:spPr>
      </p:pic>
      <p:sp>
        <p:nvSpPr>
          <p:cNvPr id="4" name="Rectangle 3">
            <a:extLst>
              <a:ext uri="{FF2B5EF4-FFF2-40B4-BE49-F238E27FC236}">
                <a16:creationId xmlns:a16="http://schemas.microsoft.com/office/drawing/2014/main" id="{3E094841-74E7-4F8E-8FDE-B239C22E91D1}"/>
              </a:ext>
            </a:extLst>
          </p:cNvPr>
          <p:cNvSpPr/>
          <p:nvPr/>
        </p:nvSpPr>
        <p:spPr>
          <a:xfrm>
            <a:off x="1033669"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86AB38B-9542-65D8-4B53-A29F073C3954}"/>
              </a:ext>
            </a:extLst>
          </p:cNvPr>
          <p:cNvSpPr/>
          <p:nvPr/>
        </p:nvSpPr>
        <p:spPr>
          <a:xfrm>
            <a:off x="4101547"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7A539B0-07D8-25A8-EC33-19DA5E02ADEE}"/>
              </a:ext>
            </a:extLst>
          </p:cNvPr>
          <p:cNvSpPr/>
          <p:nvPr/>
        </p:nvSpPr>
        <p:spPr>
          <a:xfrm>
            <a:off x="7169425"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BA5BA113-AB8E-B270-99FD-58CDCC89E79F}"/>
              </a:ext>
            </a:extLst>
          </p:cNvPr>
          <p:cNvSpPr/>
          <p:nvPr/>
        </p:nvSpPr>
        <p:spPr>
          <a:xfrm>
            <a:off x="875014" y="467314"/>
            <a:ext cx="3962401" cy="2904821"/>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sz="4000" b="1" dirty="0">
                <a:solidFill>
                  <a:srgbClr val="DFAE3C"/>
                </a:solidFill>
              </a:rPr>
              <a:t>WORD HERE</a:t>
            </a:r>
          </a:p>
        </p:txBody>
      </p:sp>
      <p:sp>
        <p:nvSpPr>
          <p:cNvPr id="14" name="TextBox 13">
            <a:extLst>
              <a:ext uri="{FF2B5EF4-FFF2-40B4-BE49-F238E27FC236}">
                <a16:creationId xmlns:a16="http://schemas.microsoft.com/office/drawing/2014/main" id="{BFA0B58B-A02E-92D5-59A3-373BB60F8386}"/>
              </a:ext>
            </a:extLst>
          </p:cNvPr>
          <p:cNvSpPr txBox="1"/>
          <p:nvPr/>
        </p:nvSpPr>
        <p:spPr>
          <a:xfrm>
            <a:off x="1288634" y="900010"/>
            <a:ext cx="3135160" cy="830997"/>
          </a:xfrm>
          <a:prstGeom prst="rect">
            <a:avLst/>
          </a:prstGeom>
          <a:noFill/>
        </p:spPr>
        <p:txBody>
          <a:bodyPr wrap="square" rtlCol="0">
            <a:spAutoFit/>
          </a:bodyPr>
          <a:lstStyle/>
          <a:p>
            <a:pPr algn="ctr"/>
            <a:r>
              <a:rPr lang="en-US" sz="1600" dirty="0">
                <a:solidFill>
                  <a:schemeClr val="tx1"/>
                </a:solidFill>
                <a:latin typeface="Libre Franklin" pitchFamily="2" charset="77"/>
              </a:rPr>
              <a:t>RANK THE CARDS FROM MOST TO LEAST…</a:t>
            </a:r>
          </a:p>
          <a:p>
            <a:pPr algn="ctr"/>
            <a:r>
              <a:rPr lang="en-US" sz="1600" dirty="0">
                <a:latin typeface="Libre Franklin" pitchFamily="2" charset="77"/>
              </a:rPr>
              <a:t>___________________________</a:t>
            </a:r>
            <a:endParaRPr lang="en-US" sz="1600" dirty="0">
              <a:solidFill>
                <a:schemeClr val="tx1"/>
              </a:solidFill>
              <a:latin typeface="Libre Franklin" pitchFamily="2" charset="77"/>
            </a:endParaRPr>
          </a:p>
        </p:txBody>
      </p:sp>
      <p:pic>
        <p:nvPicPr>
          <p:cNvPr id="8" name="Picture 7" descr="A screen shot of a phone&#10;&#10;AI-generated content may be incorrect.">
            <a:extLst>
              <a:ext uri="{FF2B5EF4-FFF2-40B4-BE49-F238E27FC236}">
                <a16:creationId xmlns:a16="http://schemas.microsoft.com/office/drawing/2014/main" id="{AE9C5701-BEC3-7F46-84AB-24F2CDFEE19B}"/>
              </a:ext>
            </a:extLst>
          </p:cNvPr>
          <p:cNvPicPr>
            <a:picLocks noChangeAspect="1"/>
          </p:cNvPicPr>
          <p:nvPr/>
        </p:nvPicPr>
        <p:blipFill>
          <a:blip r:embed="rId7"/>
          <a:stretch>
            <a:fillRect/>
          </a:stretch>
        </p:blipFill>
        <p:spPr>
          <a:xfrm rot="5400000">
            <a:off x="2661794" y="377685"/>
            <a:ext cx="2904822" cy="3962403"/>
          </a:xfrm>
          <a:prstGeom prst="rect">
            <a:avLst/>
          </a:prstGeom>
        </p:spPr>
      </p:pic>
    </p:spTree>
    <p:extLst>
      <p:ext uri="{BB962C8B-B14F-4D97-AF65-F5344CB8AC3E}">
        <p14:creationId xmlns:p14="http://schemas.microsoft.com/office/powerpoint/2010/main" val="10025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92193C-9674-3FDB-4F83-C55B9E8103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F6CB93-0F31-45C7-DA60-FBD24ED72E2F}"/>
              </a:ext>
            </a:extLst>
          </p:cNvPr>
          <p:cNvSpPr>
            <a:spLocks noGrp="1"/>
          </p:cNvSpPr>
          <p:nvPr>
            <p:ph type="sldNum" sz="quarter" idx="4"/>
          </p:nvPr>
        </p:nvSpPr>
        <p:spPr/>
        <p:txBody>
          <a:bodyPr/>
          <a:lstStyle/>
          <a:p>
            <a:fld id="{74743CB8-03B1-D240-A0C2-C770526C1FDB}" type="slidenum">
              <a:rPr lang="en-US" smtClean="0"/>
              <a:pPr/>
              <a:t>14</a:t>
            </a:fld>
            <a:endParaRPr lang="en-US"/>
          </a:p>
        </p:txBody>
      </p:sp>
      <p:pic>
        <p:nvPicPr>
          <p:cNvPr id="2" name="Online Media 1" descr="1 Minute Timer">
            <a:hlinkClick r:id="" action="ppaction://media"/>
            <a:extLst>
              <a:ext uri="{FF2B5EF4-FFF2-40B4-BE49-F238E27FC236}">
                <a16:creationId xmlns:a16="http://schemas.microsoft.com/office/drawing/2014/main" id="{24990761-7E9E-37F6-482F-F43C9CD214AC}"/>
              </a:ext>
            </a:extLst>
          </p:cNvPr>
          <p:cNvPicPr>
            <a:picLocks noRot="1" noChangeAspect="1"/>
          </p:cNvPicPr>
          <p:nvPr>
            <a:videoFile r:link="rId1"/>
          </p:nvPr>
        </p:nvPicPr>
        <p:blipFill>
          <a:blip r:embed="rId4"/>
          <a:stretch>
            <a:fillRect/>
          </a:stretch>
        </p:blipFill>
        <p:spPr>
          <a:xfrm>
            <a:off x="10641027" y="5981700"/>
            <a:ext cx="1550973" cy="876300"/>
          </a:xfrm>
          <a:prstGeom prst="rect">
            <a:avLst/>
          </a:prstGeom>
        </p:spPr>
      </p:pic>
      <p:pic>
        <p:nvPicPr>
          <p:cNvPr id="7" name="Picture 6" descr="A list of ranking points&#10;&#10;AI-generated content may be incorrect.">
            <a:extLst>
              <a:ext uri="{FF2B5EF4-FFF2-40B4-BE49-F238E27FC236}">
                <a16:creationId xmlns:a16="http://schemas.microsoft.com/office/drawing/2014/main" id="{EDDE3C89-1294-3779-DDFD-20502728F6FE}"/>
              </a:ext>
            </a:extLst>
          </p:cNvPr>
          <p:cNvPicPr>
            <a:picLocks noChangeAspect="1"/>
          </p:cNvPicPr>
          <p:nvPr/>
        </p:nvPicPr>
        <p:blipFill>
          <a:blip r:embed="rId5"/>
          <a:stretch>
            <a:fillRect/>
          </a:stretch>
        </p:blipFill>
        <p:spPr>
          <a:xfrm>
            <a:off x="7721602" y="130761"/>
            <a:ext cx="2417926" cy="3298239"/>
          </a:xfrm>
          <a:prstGeom prst="rect">
            <a:avLst/>
          </a:prstGeom>
          <a:ln>
            <a:solidFill>
              <a:schemeClr val="tx1">
                <a:lumMod val="75000"/>
              </a:schemeClr>
            </a:solidFill>
          </a:ln>
          <a:effectLst>
            <a:outerShdw blurRad="127000" dist="38100" dir="2700000" algn="tl" rotWithShape="0">
              <a:prstClr val="black">
                <a:alpha val="40000"/>
              </a:prstClr>
            </a:outerShdw>
          </a:effectLst>
        </p:spPr>
      </p:pic>
      <p:sp>
        <p:nvSpPr>
          <p:cNvPr id="4" name="Rectangle 3">
            <a:extLst>
              <a:ext uri="{FF2B5EF4-FFF2-40B4-BE49-F238E27FC236}">
                <a16:creationId xmlns:a16="http://schemas.microsoft.com/office/drawing/2014/main" id="{3E094841-74E7-4F8E-8FDE-B239C22E91D1}"/>
              </a:ext>
            </a:extLst>
          </p:cNvPr>
          <p:cNvSpPr/>
          <p:nvPr/>
        </p:nvSpPr>
        <p:spPr>
          <a:xfrm>
            <a:off x="1033669"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86AB38B-9542-65D8-4B53-A29F073C3954}"/>
              </a:ext>
            </a:extLst>
          </p:cNvPr>
          <p:cNvSpPr/>
          <p:nvPr/>
        </p:nvSpPr>
        <p:spPr>
          <a:xfrm>
            <a:off x="4101547"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7A539B0-07D8-25A8-EC33-19DA5E02ADEE}"/>
              </a:ext>
            </a:extLst>
          </p:cNvPr>
          <p:cNvSpPr/>
          <p:nvPr/>
        </p:nvSpPr>
        <p:spPr>
          <a:xfrm>
            <a:off x="7169425" y="4015409"/>
            <a:ext cx="2676939" cy="1966291"/>
          </a:xfrm>
          <a:prstGeom prst="rect">
            <a:avLst/>
          </a:prstGeom>
          <a:solidFill>
            <a:srgbClr val="FFFFFF"/>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BA5BA113-AB8E-B270-99FD-58CDCC89E79F}"/>
              </a:ext>
            </a:extLst>
          </p:cNvPr>
          <p:cNvSpPr/>
          <p:nvPr/>
        </p:nvSpPr>
        <p:spPr>
          <a:xfrm>
            <a:off x="875014" y="467314"/>
            <a:ext cx="3962401" cy="2904821"/>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sz="4000" b="1" dirty="0">
                <a:solidFill>
                  <a:srgbClr val="DFAE3C"/>
                </a:solidFill>
              </a:rPr>
              <a:t>WORD HERE</a:t>
            </a:r>
          </a:p>
        </p:txBody>
      </p:sp>
      <p:sp>
        <p:nvSpPr>
          <p:cNvPr id="14" name="TextBox 13">
            <a:extLst>
              <a:ext uri="{FF2B5EF4-FFF2-40B4-BE49-F238E27FC236}">
                <a16:creationId xmlns:a16="http://schemas.microsoft.com/office/drawing/2014/main" id="{BFA0B58B-A02E-92D5-59A3-373BB60F8386}"/>
              </a:ext>
            </a:extLst>
          </p:cNvPr>
          <p:cNvSpPr txBox="1"/>
          <p:nvPr/>
        </p:nvSpPr>
        <p:spPr>
          <a:xfrm>
            <a:off x="1288634" y="900010"/>
            <a:ext cx="3135160" cy="830997"/>
          </a:xfrm>
          <a:prstGeom prst="rect">
            <a:avLst/>
          </a:prstGeom>
          <a:noFill/>
        </p:spPr>
        <p:txBody>
          <a:bodyPr wrap="square" rtlCol="0">
            <a:spAutoFit/>
          </a:bodyPr>
          <a:lstStyle/>
          <a:p>
            <a:pPr algn="ctr"/>
            <a:r>
              <a:rPr lang="en-US" sz="1600" dirty="0">
                <a:solidFill>
                  <a:schemeClr val="tx1"/>
                </a:solidFill>
                <a:latin typeface="Libre Franklin" pitchFamily="2" charset="77"/>
              </a:rPr>
              <a:t>RANK THE CARDS FROM MOST TO LEAST…</a:t>
            </a:r>
          </a:p>
          <a:p>
            <a:pPr algn="ctr"/>
            <a:r>
              <a:rPr lang="en-US" sz="1600" dirty="0">
                <a:latin typeface="Libre Franklin" pitchFamily="2" charset="77"/>
              </a:rPr>
              <a:t>___________________________</a:t>
            </a:r>
            <a:endParaRPr lang="en-US" sz="1600" dirty="0">
              <a:solidFill>
                <a:schemeClr val="tx1"/>
              </a:solidFill>
              <a:latin typeface="Libre Franklin" pitchFamily="2" charset="77"/>
            </a:endParaRPr>
          </a:p>
        </p:txBody>
      </p:sp>
      <p:pic>
        <p:nvPicPr>
          <p:cNvPr id="8" name="Picture 7" descr="A screen shot of a phone&#10;&#10;AI-generated content may be incorrect.">
            <a:extLst>
              <a:ext uri="{FF2B5EF4-FFF2-40B4-BE49-F238E27FC236}">
                <a16:creationId xmlns:a16="http://schemas.microsoft.com/office/drawing/2014/main" id="{AE9C5701-BEC3-7F46-84AB-24F2CDFEE19B}"/>
              </a:ext>
            </a:extLst>
          </p:cNvPr>
          <p:cNvPicPr>
            <a:picLocks noChangeAspect="1"/>
          </p:cNvPicPr>
          <p:nvPr/>
        </p:nvPicPr>
        <p:blipFill>
          <a:blip r:embed="rId6"/>
          <a:stretch>
            <a:fillRect/>
          </a:stretch>
        </p:blipFill>
        <p:spPr>
          <a:xfrm rot="5400000">
            <a:off x="2249438" y="783741"/>
            <a:ext cx="2904822" cy="3962403"/>
          </a:xfrm>
          <a:prstGeom prst="rect">
            <a:avLst/>
          </a:prstGeom>
        </p:spPr>
      </p:pic>
      <p:pic>
        <p:nvPicPr>
          <p:cNvPr id="6" name="Picture 5" descr="A black and white logo with white text&#10;&#10;AI-generated content may be incorrect.">
            <a:extLst>
              <a:ext uri="{FF2B5EF4-FFF2-40B4-BE49-F238E27FC236}">
                <a16:creationId xmlns:a16="http://schemas.microsoft.com/office/drawing/2014/main" id="{660A09BC-1466-C7A2-AB31-D122F7ED5B30}"/>
              </a:ext>
            </a:extLst>
          </p:cNvPr>
          <p:cNvPicPr>
            <a:picLocks noChangeAspect="1"/>
          </p:cNvPicPr>
          <p:nvPr/>
        </p:nvPicPr>
        <p:blipFill>
          <a:blip r:embed="rId7"/>
          <a:stretch>
            <a:fillRect/>
          </a:stretch>
        </p:blipFill>
        <p:spPr>
          <a:xfrm>
            <a:off x="8740398" y="803971"/>
            <a:ext cx="2417933" cy="3298248"/>
          </a:xfrm>
          <a:prstGeom prst="rect">
            <a:avLst/>
          </a:prstGeom>
        </p:spPr>
      </p:pic>
    </p:spTree>
    <p:extLst>
      <p:ext uri="{BB962C8B-B14F-4D97-AF65-F5344CB8AC3E}">
        <p14:creationId xmlns:p14="http://schemas.microsoft.com/office/powerpoint/2010/main" val="22558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E84F-A811-3A80-DBAB-91E5EB93B1FA}"/>
              </a:ext>
            </a:extLst>
          </p:cNvPr>
          <p:cNvSpPr>
            <a:spLocks noGrp="1"/>
          </p:cNvSpPr>
          <p:nvPr>
            <p:ph type="title" idx="4294967295"/>
          </p:nvPr>
        </p:nvSpPr>
        <p:spPr>
          <a:xfrm>
            <a:off x="192544" y="-168490"/>
            <a:ext cx="11806911" cy="1338478"/>
          </a:xfrm>
        </p:spPr>
        <p:txBody>
          <a:bodyPr/>
          <a:lstStyle/>
          <a:p>
            <a:r>
              <a:rPr lang="en-US" dirty="0">
                <a:solidFill>
                  <a:schemeClr val="tx2"/>
                </a:solidFill>
                <a:latin typeface="Libre Franklin"/>
              </a:rPr>
              <a:t>Federalist v. Anti-Federalist: Crash Course</a:t>
            </a:r>
          </a:p>
        </p:txBody>
      </p:sp>
      <p:sp>
        <p:nvSpPr>
          <p:cNvPr id="5" name="Content Placeholder 4">
            <a:extLst>
              <a:ext uri="{FF2B5EF4-FFF2-40B4-BE49-F238E27FC236}">
                <a16:creationId xmlns:a16="http://schemas.microsoft.com/office/drawing/2014/main" id="{DD157F79-8044-6BD3-79EE-C04EB1DF23C2}"/>
              </a:ext>
            </a:extLst>
          </p:cNvPr>
          <p:cNvSpPr>
            <a:spLocks noGrp="1"/>
          </p:cNvSpPr>
          <p:nvPr>
            <p:ph idx="4294967295"/>
          </p:nvPr>
        </p:nvSpPr>
        <p:spPr>
          <a:xfrm>
            <a:off x="421895" y="1269499"/>
            <a:ext cx="5674104" cy="5014346"/>
          </a:xfrm>
        </p:spPr>
        <p:txBody>
          <a:bodyPr vert="horz" lIns="91440" tIns="45720" rIns="91440" bIns="45720" rtlCol="0" anchor="t">
            <a:noAutofit/>
          </a:bodyPr>
          <a:lstStyle/>
          <a:p>
            <a:pPr marL="0" indent="0">
              <a:buNone/>
            </a:pPr>
            <a:r>
              <a:rPr lang="en-US" sz="3200" b="1" dirty="0">
                <a:solidFill>
                  <a:schemeClr val="accent2"/>
                </a:solidFill>
                <a:latin typeface="Libre Baskerville"/>
              </a:rPr>
              <a:t>Federalist</a:t>
            </a:r>
          </a:p>
          <a:p>
            <a:pPr lvl="1">
              <a:buFont typeface="Courier New" panose="020B0604020202020204" pitchFamily="34" charset="0"/>
              <a:buChar char="o"/>
            </a:pPr>
            <a:r>
              <a:rPr lang="en-US" b="1">
                <a:solidFill>
                  <a:schemeClr val="accent1"/>
                </a:solidFill>
                <a:latin typeface="Libre Baskerville"/>
              </a:rPr>
              <a:t>Supported the new </a:t>
            </a:r>
            <a:r>
              <a:rPr lang="en-US" b="1" dirty="0">
                <a:solidFill>
                  <a:schemeClr val="accent1"/>
                </a:solidFill>
                <a:latin typeface="Libre Baskerville"/>
              </a:rPr>
              <a:t>Constitution </a:t>
            </a:r>
            <a:endParaRPr lang="en-US" b="1" dirty="0">
              <a:solidFill>
                <a:schemeClr val="accent1"/>
              </a:solidFill>
            </a:endParaRPr>
          </a:p>
          <a:p>
            <a:pPr marL="457200" lvl="1" indent="0">
              <a:buNone/>
            </a:pPr>
            <a:endParaRPr lang="en-US" b="1" dirty="0">
              <a:solidFill>
                <a:schemeClr val="accent1"/>
              </a:solidFill>
              <a:latin typeface="Libre Baskerville"/>
            </a:endParaRPr>
          </a:p>
          <a:p>
            <a:pPr lvl="1">
              <a:buFont typeface="Courier New" panose="020B0604020202020204" pitchFamily="34" charset="0"/>
              <a:buChar char="o"/>
            </a:pPr>
            <a:r>
              <a:rPr lang="en-US" b="1">
                <a:solidFill>
                  <a:schemeClr val="accent1"/>
                </a:solidFill>
                <a:latin typeface="Libre Baskerville"/>
              </a:rPr>
              <a:t>Stronger national government</a:t>
            </a:r>
            <a:endParaRPr lang="en-US" b="1">
              <a:solidFill>
                <a:schemeClr val="accent1"/>
              </a:solidFill>
            </a:endParaRPr>
          </a:p>
          <a:p>
            <a:pPr marL="457200" lvl="1" indent="0">
              <a:buNone/>
            </a:pPr>
            <a:endParaRPr lang="en-US" b="1" dirty="0">
              <a:solidFill>
                <a:schemeClr val="accent1"/>
              </a:solidFill>
              <a:latin typeface="Libre Baskerville"/>
            </a:endParaRPr>
          </a:p>
          <a:p>
            <a:pPr lvl="1">
              <a:buFont typeface="Courier New" panose="020B0604020202020204" pitchFamily="34" charset="0"/>
              <a:buChar char="o"/>
            </a:pPr>
            <a:r>
              <a:rPr lang="en-US" b="1">
                <a:solidFill>
                  <a:schemeClr val="accent1"/>
                </a:solidFill>
                <a:latin typeface="Libre Baskerville"/>
              </a:rPr>
              <a:t>Energetic executive</a:t>
            </a:r>
            <a:endParaRPr lang="en-US" b="1" dirty="0">
              <a:solidFill>
                <a:schemeClr val="accent1"/>
              </a:solidFill>
            </a:endParaRPr>
          </a:p>
          <a:p>
            <a:pPr marL="457200" lvl="1" indent="0">
              <a:buNone/>
            </a:pPr>
            <a:endParaRPr lang="en-US" b="1" dirty="0">
              <a:solidFill>
                <a:schemeClr val="accent1"/>
              </a:solidFill>
              <a:latin typeface="Libre Baskerville"/>
            </a:endParaRPr>
          </a:p>
          <a:p>
            <a:pPr lvl="1">
              <a:buFont typeface="Courier New" panose="020B0604020202020204" pitchFamily="34" charset="0"/>
              <a:buChar char="o"/>
            </a:pPr>
            <a:r>
              <a:rPr lang="en-US" b="1" dirty="0">
                <a:solidFill>
                  <a:schemeClr val="accent1"/>
                </a:solidFill>
                <a:latin typeface="Libre Baskerville"/>
              </a:rPr>
              <a:t>Extend the sphere of government, limit the power of factions</a:t>
            </a:r>
            <a:endParaRPr lang="en-US" b="1" dirty="0">
              <a:solidFill>
                <a:schemeClr val="accent1"/>
              </a:solidFill>
            </a:endParaRPr>
          </a:p>
          <a:p>
            <a:pPr lvl="1">
              <a:buFont typeface="Courier New" panose="020B0604020202020204" pitchFamily="34" charset="0"/>
              <a:buChar char="o"/>
            </a:pPr>
            <a:endParaRPr lang="en-US" b="1" dirty="0">
              <a:solidFill>
                <a:schemeClr val="accent1"/>
              </a:solidFill>
              <a:latin typeface="Libre Baskerville"/>
            </a:endParaRPr>
          </a:p>
          <a:p>
            <a:pPr lvl="1">
              <a:buFont typeface="Courier New" panose="020B0604020202020204" pitchFamily="34" charset="0"/>
              <a:buChar char="o"/>
            </a:pPr>
            <a:endParaRPr lang="en-US" b="1" dirty="0">
              <a:solidFill>
                <a:srgbClr val="FF8300"/>
              </a:solidFill>
            </a:endParaRPr>
          </a:p>
          <a:p>
            <a:pPr lvl="1">
              <a:buFont typeface="Courier New" panose="020B0604020202020204" pitchFamily="34" charset="0"/>
              <a:buChar char="o"/>
            </a:pPr>
            <a:endParaRPr lang="en-US" b="1" dirty="0">
              <a:solidFill>
                <a:srgbClr val="FF8300"/>
              </a:solidFill>
            </a:endParaRPr>
          </a:p>
          <a:p>
            <a:endParaRPr lang="en-US" sz="2400" b="1" dirty="0">
              <a:solidFill>
                <a:srgbClr val="FF8300"/>
              </a:solidFill>
            </a:endParaRPr>
          </a:p>
          <a:p>
            <a:endParaRPr lang="en-US" sz="2400" dirty="0"/>
          </a:p>
        </p:txBody>
      </p:sp>
      <p:sp>
        <p:nvSpPr>
          <p:cNvPr id="4" name="TextBox 3">
            <a:extLst>
              <a:ext uri="{FF2B5EF4-FFF2-40B4-BE49-F238E27FC236}">
                <a16:creationId xmlns:a16="http://schemas.microsoft.com/office/drawing/2014/main" id="{6EC42A63-A875-DF1F-BA7C-9EFB0F2CF338}"/>
              </a:ext>
            </a:extLst>
          </p:cNvPr>
          <p:cNvSpPr txBox="1"/>
          <p:nvPr/>
        </p:nvSpPr>
        <p:spPr>
          <a:xfrm>
            <a:off x="6096000" y="1269499"/>
            <a:ext cx="6133117"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2"/>
                </a:solidFill>
                <a:latin typeface="Libre Baskerville"/>
              </a:rPr>
              <a:t>Anti-Federalist </a:t>
            </a:r>
          </a:p>
          <a:p>
            <a:pPr marL="800100" lvl="1" indent="-342900">
              <a:buFont typeface="Courier New"/>
              <a:buChar char="o"/>
            </a:pPr>
            <a:r>
              <a:rPr lang="en-US" sz="2400" b="1">
                <a:solidFill>
                  <a:schemeClr val="accent1"/>
                </a:solidFill>
                <a:latin typeface="Libre Baskerville"/>
              </a:rPr>
              <a:t>Concerned about the new </a:t>
            </a:r>
            <a:r>
              <a:rPr lang="en-US" sz="2400" b="1" dirty="0">
                <a:solidFill>
                  <a:schemeClr val="accent1"/>
                </a:solidFill>
                <a:latin typeface="Libre Baskerville"/>
              </a:rPr>
              <a:t>Constitution</a:t>
            </a:r>
            <a:r>
              <a:rPr lang="en-US" sz="2400" b="1" dirty="0">
                <a:solidFill>
                  <a:schemeClr val="accent2"/>
                </a:solidFill>
                <a:latin typeface="Libre Baskerville"/>
              </a:rPr>
              <a:t> </a:t>
            </a:r>
            <a:endParaRPr lang="en-US" sz="3200" b="1" dirty="0">
              <a:solidFill>
                <a:schemeClr val="accent2"/>
              </a:solidFill>
              <a:latin typeface="Libre Baskerville"/>
            </a:endParaRPr>
          </a:p>
          <a:p>
            <a:pPr marL="914400" lvl="1" indent="-457200">
              <a:buFont typeface="Courier New"/>
              <a:buChar char="o"/>
            </a:pPr>
            <a:endParaRPr lang="en-US" sz="2400" b="1" dirty="0">
              <a:solidFill>
                <a:schemeClr val="accent2"/>
              </a:solidFill>
              <a:latin typeface="Libre Baskerville"/>
            </a:endParaRPr>
          </a:p>
          <a:p>
            <a:pPr marL="914400" lvl="1" indent="-457200">
              <a:buFont typeface="Courier New"/>
              <a:buChar char="o"/>
            </a:pPr>
            <a:r>
              <a:rPr lang="en-US" sz="2400" b="1" dirty="0">
                <a:solidFill>
                  <a:schemeClr val="accent1"/>
                </a:solidFill>
                <a:latin typeface="Libre Baskerville"/>
              </a:rPr>
              <a:t>Stronger state governments</a:t>
            </a:r>
          </a:p>
          <a:p>
            <a:pPr marL="914400" lvl="1" indent="-457200">
              <a:buFont typeface="Courier New"/>
              <a:buChar char="o"/>
            </a:pPr>
            <a:endParaRPr lang="en-US" sz="2400" b="1" dirty="0">
              <a:solidFill>
                <a:schemeClr val="accent1"/>
              </a:solidFill>
              <a:latin typeface="Libre Baskerville"/>
            </a:endParaRPr>
          </a:p>
          <a:p>
            <a:pPr marL="914400" lvl="1" indent="-457200">
              <a:buFont typeface="Courier New"/>
              <a:buChar char="o"/>
            </a:pPr>
            <a:r>
              <a:rPr lang="en-US" sz="2400" b="1" dirty="0">
                <a:solidFill>
                  <a:schemeClr val="accent1"/>
                </a:solidFill>
                <a:latin typeface="Libre Baskerville"/>
              </a:rPr>
              <a:t>Weak or no executive</a:t>
            </a:r>
          </a:p>
          <a:p>
            <a:pPr marL="914400" lvl="1" indent="-457200">
              <a:buFont typeface="Courier New"/>
              <a:buChar char="o"/>
            </a:pPr>
            <a:endParaRPr lang="en-US" sz="2400" dirty="0">
              <a:solidFill>
                <a:schemeClr val="accent1"/>
              </a:solidFill>
              <a:latin typeface="Libre Baskerville"/>
            </a:endParaRPr>
          </a:p>
          <a:p>
            <a:pPr marL="914400" lvl="1" indent="-457200">
              <a:buFont typeface="Courier New"/>
              <a:buChar char="o"/>
            </a:pPr>
            <a:r>
              <a:rPr lang="en-US" sz="2400" b="1" dirty="0">
                <a:solidFill>
                  <a:schemeClr val="accent1"/>
                </a:solidFill>
                <a:latin typeface="Libre Baskerville"/>
              </a:rPr>
              <a:t>Only small republics can represent the people/preserve liberty</a:t>
            </a:r>
          </a:p>
          <a:p>
            <a:pPr marL="914400" lvl="1" indent="-457200">
              <a:buFont typeface="Courier New"/>
              <a:buChar char="o"/>
            </a:pPr>
            <a:endParaRPr lang="en-US" sz="2400" b="1" dirty="0">
              <a:solidFill>
                <a:schemeClr val="accent1"/>
              </a:solidFill>
              <a:latin typeface="Libre Baskerville"/>
            </a:endParaRPr>
          </a:p>
          <a:p>
            <a:pPr marL="914400" lvl="1" indent="-457200">
              <a:buFont typeface="Courier New"/>
              <a:buChar char="o"/>
            </a:pPr>
            <a:r>
              <a:rPr lang="en-US" sz="2400" b="1" dirty="0">
                <a:solidFill>
                  <a:schemeClr val="accent1"/>
                </a:solidFill>
                <a:latin typeface="Libre Baskerville"/>
              </a:rPr>
              <a:t>Wanted a b</a:t>
            </a:r>
            <a:r>
              <a:rPr lang="en-US" sz="2400" b="1">
                <a:solidFill>
                  <a:schemeClr val="accent1"/>
                </a:solidFill>
                <a:latin typeface="Libre Baskerville"/>
              </a:rPr>
              <a:t>ill of rights</a:t>
            </a:r>
            <a:r>
              <a:rPr lang="en-US" sz="2400" b="1" dirty="0">
                <a:solidFill>
                  <a:schemeClr val="accent1"/>
                </a:solidFill>
                <a:latin typeface="Libre Baskerville"/>
              </a:rPr>
              <a:t> </a:t>
            </a:r>
          </a:p>
          <a:p>
            <a:pPr lvl="1"/>
            <a:endParaRPr lang="en-US" sz="2400" b="1" dirty="0">
              <a:solidFill>
                <a:srgbClr val="1C335F"/>
              </a:solidFill>
              <a:latin typeface="Libre Baskerville"/>
            </a:endParaRPr>
          </a:p>
          <a:p>
            <a:pPr marL="914400" lvl="1" indent="-457200">
              <a:buFont typeface="Courier New"/>
              <a:buChar char="o"/>
            </a:pPr>
            <a:endParaRPr lang="en-US" sz="3200" b="1" dirty="0">
              <a:solidFill>
                <a:schemeClr val="accent2"/>
              </a:solidFill>
              <a:latin typeface="Libre Baskerville"/>
            </a:endParaRPr>
          </a:p>
        </p:txBody>
      </p:sp>
    </p:spTree>
    <p:extLst>
      <p:ext uri="{BB962C8B-B14F-4D97-AF65-F5344CB8AC3E}">
        <p14:creationId xmlns:p14="http://schemas.microsoft.com/office/powerpoint/2010/main" val="200183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057A5-7306-7306-85D6-E893C6151135}"/>
              </a:ext>
            </a:extLst>
          </p:cNvPr>
          <p:cNvSpPr>
            <a:spLocks noGrp="1"/>
          </p:cNvSpPr>
          <p:nvPr>
            <p:ph type="title"/>
          </p:nvPr>
        </p:nvSpPr>
        <p:spPr/>
        <p:txBody>
          <a:bodyPr/>
          <a:lstStyle/>
          <a:p>
            <a:r>
              <a:rPr lang="en-US" dirty="0"/>
              <a:t>Game Overview</a:t>
            </a:r>
          </a:p>
        </p:txBody>
      </p:sp>
      <p:sp>
        <p:nvSpPr>
          <p:cNvPr id="2" name="Slide Number Placeholder 1">
            <a:extLst>
              <a:ext uri="{FF2B5EF4-FFF2-40B4-BE49-F238E27FC236}">
                <a16:creationId xmlns:a16="http://schemas.microsoft.com/office/drawing/2014/main" id="{8B344C95-9AF2-D894-3ABD-1E38F523AFF9}"/>
              </a:ext>
            </a:extLst>
          </p:cNvPr>
          <p:cNvSpPr>
            <a:spLocks noGrp="1"/>
          </p:cNvSpPr>
          <p:nvPr>
            <p:ph type="sldNum" sz="quarter" idx="4"/>
          </p:nvPr>
        </p:nvSpPr>
        <p:spPr/>
        <p:txBody>
          <a:bodyPr/>
          <a:lstStyle/>
          <a:p>
            <a:fld id="{74743CB8-03B1-D240-A0C2-C770526C1FDB}" type="slidenum">
              <a:rPr lang="en-US" smtClean="0"/>
              <a:pPr/>
              <a:t>3</a:t>
            </a:fld>
            <a:endParaRPr lang="en-US"/>
          </a:p>
        </p:txBody>
      </p:sp>
      <p:sp>
        <p:nvSpPr>
          <p:cNvPr id="4" name="Content Placeholder 3">
            <a:extLst>
              <a:ext uri="{FF2B5EF4-FFF2-40B4-BE49-F238E27FC236}">
                <a16:creationId xmlns:a16="http://schemas.microsoft.com/office/drawing/2014/main" id="{EBCA261B-FADC-2251-9060-0A911CCA0F56}"/>
              </a:ext>
            </a:extLst>
          </p:cNvPr>
          <p:cNvSpPr>
            <a:spLocks noGrp="1"/>
          </p:cNvSpPr>
          <p:nvPr>
            <p:ph idx="1"/>
          </p:nvPr>
        </p:nvSpPr>
        <p:spPr>
          <a:xfrm>
            <a:off x="1711537" y="907488"/>
            <a:ext cx="10140286" cy="4620126"/>
          </a:xfrm>
        </p:spPr>
        <p:txBody>
          <a:bodyPr vert="horz" lIns="91440" tIns="45720" rIns="91440" bIns="45720" rtlCol="0" anchor="t">
            <a:normAutofit fontScale="92500" lnSpcReduction="10000"/>
          </a:bodyPr>
          <a:lstStyle/>
          <a:p>
            <a:r>
              <a:rPr lang="en-US" dirty="0">
                <a:solidFill>
                  <a:srgbClr val="364152"/>
                </a:solidFill>
                <a:latin typeface="Libre Baskerville"/>
              </a:rPr>
              <a:t>This version of Fed</a:t>
            </a:r>
            <a:r>
              <a:rPr lang="en-US" b="0" i="0" dirty="0">
                <a:solidFill>
                  <a:srgbClr val="364152"/>
                </a:solidFill>
                <a:effectLst/>
                <a:latin typeface="Libre Baskerville"/>
              </a:rPr>
              <a:t> Up is a</a:t>
            </a:r>
            <a:r>
              <a:rPr lang="en-US" dirty="0">
                <a:solidFill>
                  <a:srgbClr val="364152"/>
                </a:solidFill>
                <a:latin typeface="Libre Baskerville"/>
              </a:rPr>
              <a:t> digital</a:t>
            </a:r>
            <a:r>
              <a:rPr lang="en-US" b="0" i="0" dirty="0">
                <a:solidFill>
                  <a:srgbClr val="364152"/>
                </a:solidFill>
                <a:effectLst/>
                <a:latin typeface="Libre Baskerville"/>
              </a:rPr>
              <a:t> game for </a:t>
            </a:r>
            <a:r>
              <a:rPr lang="en-US" dirty="0">
                <a:solidFill>
                  <a:srgbClr val="364152"/>
                </a:solidFill>
                <a:latin typeface="Libre Baskerville"/>
              </a:rPr>
              <a:t>a classroom of students</a:t>
            </a:r>
            <a:r>
              <a:rPr lang="en-US" b="0" i="0" dirty="0">
                <a:solidFill>
                  <a:srgbClr val="364152"/>
                </a:solidFill>
                <a:effectLst/>
                <a:latin typeface="Libre Baskerville"/>
              </a:rPr>
              <a:t>, lasting 10-30 minutes</a:t>
            </a:r>
            <a:r>
              <a:rPr lang="en-US" dirty="0">
                <a:solidFill>
                  <a:srgbClr val="364152"/>
                </a:solidFill>
                <a:latin typeface="Libre Baskerville"/>
              </a:rPr>
              <a:t>.</a:t>
            </a:r>
            <a:endParaRPr lang="en-US" b="0" i="0" dirty="0">
              <a:solidFill>
                <a:srgbClr val="364152"/>
              </a:solidFill>
              <a:effectLst/>
              <a:latin typeface="Libre Baskerville"/>
            </a:endParaRPr>
          </a:p>
          <a:p>
            <a:endParaRPr lang="en-US" dirty="0">
              <a:solidFill>
                <a:srgbClr val="364152"/>
              </a:solidFill>
              <a:latin typeface="Libre Baskerville"/>
            </a:endParaRPr>
          </a:p>
          <a:p>
            <a:r>
              <a:rPr lang="en-US" dirty="0">
                <a:solidFill>
                  <a:srgbClr val="364152"/>
                </a:solidFill>
                <a:latin typeface="Libre Baskerville"/>
              </a:rPr>
              <a:t>The game is played over five rounds. </a:t>
            </a:r>
            <a:endParaRPr lang="en-US" dirty="0">
              <a:solidFill>
                <a:srgbClr val="364152"/>
              </a:solidFill>
            </a:endParaRPr>
          </a:p>
          <a:p>
            <a:endParaRPr lang="en-US" b="0" i="0" dirty="0">
              <a:solidFill>
                <a:srgbClr val="364152"/>
              </a:solidFill>
              <a:effectLst/>
            </a:endParaRPr>
          </a:p>
          <a:p>
            <a:r>
              <a:rPr lang="en-US" dirty="0">
                <a:solidFill>
                  <a:srgbClr val="364152"/>
                </a:solidFill>
                <a:latin typeface="Libre Baskerville"/>
              </a:rPr>
              <a:t>Students</a:t>
            </a:r>
            <a:r>
              <a:rPr lang="en-US" b="0" i="0" dirty="0">
                <a:solidFill>
                  <a:srgbClr val="364152"/>
                </a:solidFill>
                <a:effectLst/>
                <a:latin typeface="Libre Baskerville"/>
              </a:rPr>
              <a:t> compete to collect </a:t>
            </a:r>
            <a:r>
              <a:rPr lang="en-US" dirty="0">
                <a:solidFill>
                  <a:srgbClr val="364152"/>
                </a:solidFill>
                <a:latin typeface="Libre Baskerville"/>
              </a:rPr>
              <a:t>the highest score.</a:t>
            </a:r>
          </a:p>
          <a:p>
            <a:endParaRPr lang="en-US" b="0" i="0" dirty="0">
              <a:solidFill>
                <a:srgbClr val="364152"/>
              </a:solidFill>
              <a:effectLst/>
              <a:latin typeface="Libre Baskerville"/>
            </a:endParaRPr>
          </a:p>
          <a:p>
            <a:r>
              <a:rPr lang="en-US" b="0" i="0" dirty="0">
                <a:solidFill>
                  <a:srgbClr val="364152"/>
                </a:solidFill>
                <a:effectLst/>
                <a:latin typeface="Libre Baskerville"/>
              </a:rPr>
              <a:t>Game simulates the debate between Federalists and Anti-Federalists during the formation of the </a:t>
            </a:r>
            <a:r>
              <a:rPr lang="en-US" dirty="0">
                <a:solidFill>
                  <a:srgbClr val="364152"/>
                </a:solidFill>
                <a:latin typeface="Libre Baskerville"/>
              </a:rPr>
              <a:t>Constitution</a:t>
            </a:r>
            <a:endParaRPr lang="en-US" dirty="0">
              <a:latin typeface="Libre Baskerville"/>
            </a:endParaRPr>
          </a:p>
        </p:txBody>
      </p:sp>
    </p:spTree>
    <p:extLst>
      <p:ext uri="{BB962C8B-B14F-4D97-AF65-F5344CB8AC3E}">
        <p14:creationId xmlns:p14="http://schemas.microsoft.com/office/powerpoint/2010/main" val="342149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5B9C0-EFA1-1406-A18A-9E59EB3A1EF0}"/>
              </a:ext>
            </a:extLst>
          </p:cNvPr>
          <p:cNvSpPr>
            <a:spLocks noGrp="1"/>
          </p:cNvSpPr>
          <p:nvPr>
            <p:ph type="title"/>
          </p:nvPr>
        </p:nvSpPr>
        <p:spPr/>
        <p:txBody>
          <a:bodyPr/>
          <a:lstStyle/>
          <a:p>
            <a:r>
              <a:rPr lang="en-US" dirty="0"/>
              <a:t>Components</a:t>
            </a:r>
          </a:p>
        </p:txBody>
      </p:sp>
      <p:sp>
        <p:nvSpPr>
          <p:cNvPr id="2" name="Slide Number Placeholder 1">
            <a:extLst>
              <a:ext uri="{FF2B5EF4-FFF2-40B4-BE49-F238E27FC236}">
                <a16:creationId xmlns:a16="http://schemas.microsoft.com/office/drawing/2014/main" id="{55D67307-FDA4-8289-7730-0E4372D7F283}"/>
              </a:ext>
            </a:extLst>
          </p:cNvPr>
          <p:cNvSpPr>
            <a:spLocks noGrp="1"/>
          </p:cNvSpPr>
          <p:nvPr>
            <p:ph type="sldNum" sz="quarter" idx="4"/>
          </p:nvPr>
        </p:nvSpPr>
        <p:spPr/>
        <p:txBody>
          <a:bodyPr/>
          <a:lstStyle/>
          <a:p>
            <a:fld id="{74743CB8-03B1-D240-A0C2-C770526C1FDB}" type="slidenum">
              <a:rPr lang="en-US" smtClean="0"/>
              <a:pPr/>
              <a:t>4</a:t>
            </a:fld>
            <a:endParaRPr lang="en-US"/>
          </a:p>
        </p:txBody>
      </p:sp>
      <p:sp>
        <p:nvSpPr>
          <p:cNvPr id="4" name="Content Placeholder 3">
            <a:extLst>
              <a:ext uri="{FF2B5EF4-FFF2-40B4-BE49-F238E27FC236}">
                <a16:creationId xmlns:a16="http://schemas.microsoft.com/office/drawing/2014/main" id="{78C8F775-2FF9-ED8A-303A-AB1217CA899F}"/>
              </a:ext>
            </a:extLst>
          </p:cNvPr>
          <p:cNvSpPr>
            <a:spLocks noGrp="1"/>
          </p:cNvSpPr>
          <p:nvPr>
            <p:ph idx="1"/>
          </p:nvPr>
        </p:nvSpPr>
        <p:spPr>
          <a:xfrm>
            <a:off x="4582054" y="1066799"/>
            <a:ext cx="7209612" cy="5212855"/>
          </a:xfrm>
        </p:spPr>
        <p:txBody>
          <a:bodyPr vert="horz" lIns="91440" tIns="45720" rIns="91440" bIns="45720" rtlCol="0" anchor="t">
            <a:normAutofit/>
          </a:bodyPr>
          <a:lstStyle/>
          <a:p>
            <a:pPr marL="0" indent="0">
              <a:buNone/>
            </a:pPr>
            <a:r>
              <a:rPr lang="en-US" sz="3600" b="0" i="0">
                <a:solidFill>
                  <a:srgbClr val="364152"/>
                </a:solidFill>
                <a:effectLst/>
                <a:latin typeface="Libre Baskerville"/>
              </a:rPr>
              <a:t>Federalist </a:t>
            </a:r>
            <a:r>
              <a:rPr lang="en-US" sz="3600">
                <a:solidFill>
                  <a:srgbClr val="364152"/>
                </a:solidFill>
                <a:latin typeface="Libre Baskerville"/>
              </a:rPr>
              <a:t>Role Card</a:t>
            </a:r>
            <a:endParaRPr lang="en-US" sz="3600" b="0" i="0" dirty="0">
              <a:solidFill>
                <a:srgbClr val="364152"/>
              </a:solidFill>
              <a:effectLst/>
            </a:endParaRPr>
          </a:p>
          <a:p>
            <a:pPr marL="0" indent="0">
              <a:buNone/>
            </a:pPr>
            <a:endParaRPr lang="en-US" sz="3600" b="0" i="0" dirty="0">
              <a:solidFill>
                <a:srgbClr val="364152"/>
              </a:solidFill>
              <a:effectLst/>
            </a:endParaRPr>
          </a:p>
          <a:p>
            <a:pPr marL="0" indent="0">
              <a:buNone/>
            </a:pPr>
            <a:r>
              <a:rPr lang="en-US" sz="3600" b="0" i="0">
                <a:solidFill>
                  <a:srgbClr val="364152"/>
                </a:solidFill>
                <a:effectLst/>
                <a:latin typeface="Libre Baskerville"/>
              </a:rPr>
              <a:t>Anti-Federalist </a:t>
            </a:r>
            <a:r>
              <a:rPr lang="en-US" sz="3600">
                <a:solidFill>
                  <a:srgbClr val="364152"/>
                </a:solidFill>
                <a:latin typeface="Libre Baskerville"/>
              </a:rPr>
              <a:t>Role </a:t>
            </a:r>
            <a:r>
              <a:rPr lang="en-US" sz="3600">
                <a:solidFill>
                  <a:srgbClr val="364152"/>
                </a:solidFill>
              </a:rPr>
              <a:t>Card</a:t>
            </a:r>
            <a:endParaRPr lang="en-US" sz="3600">
              <a:solidFill>
                <a:srgbClr val="364152"/>
              </a:solidFill>
              <a:latin typeface="Libre Baskerville"/>
            </a:endParaRPr>
          </a:p>
          <a:p>
            <a:pPr marL="0" indent="0">
              <a:buNone/>
            </a:pPr>
            <a:endParaRPr lang="en-US" sz="3600" dirty="0">
              <a:solidFill>
                <a:srgbClr val="364152"/>
              </a:solidFill>
            </a:endParaRPr>
          </a:p>
          <a:p>
            <a:pPr marL="0" indent="0">
              <a:buNone/>
            </a:pPr>
            <a:r>
              <a:rPr lang="en-US" sz="3600">
                <a:solidFill>
                  <a:srgbClr val="364152"/>
                </a:solidFill>
                <a:latin typeface="Libre Baskerville"/>
              </a:rPr>
              <a:t>Prompt Card</a:t>
            </a:r>
            <a:endParaRPr lang="en-US" sz="3600" b="0" i="0">
              <a:solidFill>
                <a:srgbClr val="364152"/>
              </a:solidFill>
              <a:effectLst/>
              <a:latin typeface="Libre Baskerville"/>
            </a:endParaRPr>
          </a:p>
          <a:p>
            <a:pPr marL="0" indent="0">
              <a:buNone/>
            </a:pPr>
            <a:endParaRPr lang="en-US" sz="3600" b="0" i="0" dirty="0">
              <a:solidFill>
                <a:srgbClr val="364152"/>
              </a:solidFill>
              <a:effectLst/>
            </a:endParaRPr>
          </a:p>
          <a:p>
            <a:pPr marL="0" indent="0">
              <a:buNone/>
            </a:pPr>
            <a:r>
              <a:rPr lang="en-US" sz="3600">
                <a:solidFill>
                  <a:srgbClr val="364152"/>
                </a:solidFill>
                <a:latin typeface="Libre Baskerville"/>
              </a:rPr>
              <a:t>Ordering Cards</a:t>
            </a:r>
            <a:endParaRPr lang="en-US" sz="3600" dirty="0">
              <a:solidFill>
                <a:srgbClr val="364152"/>
              </a:solidFill>
            </a:endParaRPr>
          </a:p>
        </p:txBody>
      </p:sp>
      <p:sp>
        <p:nvSpPr>
          <p:cNvPr id="14" name="Freeform 9">
            <a:extLst>
              <a:ext uri="{FF2B5EF4-FFF2-40B4-BE49-F238E27FC236}">
                <a16:creationId xmlns:a16="http://schemas.microsoft.com/office/drawing/2014/main" id="{691733B9-0E44-9348-2E5E-450376E089E7}"/>
              </a:ext>
            </a:extLst>
          </p:cNvPr>
          <p:cNvSpPr/>
          <p:nvPr/>
        </p:nvSpPr>
        <p:spPr>
          <a:xfrm rot="20900013">
            <a:off x="2663339" y="131050"/>
            <a:ext cx="1473166" cy="2204808"/>
          </a:xfrm>
          <a:custGeom>
            <a:avLst/>
            <a:gdLst/>
            <a:ahLst/>
            <a:cxnLst/>
            <a:rect l="l" t="t" r="r" b="b"/>
            <a:pathLst>
              <a:path w="532338" h="725915">
                <a:moveTo>
                  <a:pt x="0" y="0"/>
                </a:moveTo>
                <a:lnTo>
                  <a:pt x="532338" y="0"/>
                </a:lnTo>
                <a:lnTo>
                  <a:pt x="532338" y="725915"/>
                </a:lnTo>
                <a:lnTo>
                  <a:pt x="0" y="725915"/>
                </a:lnTo>
                <a:lnTo>
                  <a:pt x="0" y="0"/>
                </a:lnTo>
                <a:close/>
              </a:path>
            </a:pathLst>
          </a:custGeom>
          <a:blipFill>
            <a:blip r:embed="rId3"/>
            <a:stretch>
              <a:fillRect/>
            </a:stretch>
          </a:blipFill>
          <a:ln w="9525" cap="sq">
            <a:solidFill>
              <a:srgbClr val="000000"/>
            </a:solidFill>
            <a:prstDash val="solid"/>
            <a:miter/>
          </a:ln>
          <a:effectLst>
            <a:outerShdw blurRad="50800" dist="38100" dir="5400000" algn="t" rotWithShape="0">
              <a:prstClr val="black">
                <a:alpha val="40000"/>
              </a:prstClr>
            </a:outerShdw>
          </a:effectLst>
        </p:spPr>
        <p:txBody>
          <a:bodyPr/>
          <a:lstStyle/>
          <a:p>
            <a:endParaRPr lang="en-US"/>
          </a:p>
        </p:txBody>
      </p:sp>
      <p:sp>
        <p:nvSpPr>
          <p:cNvPr id="13" name="Freeform 15">
            <a:extLst>
              <a:ext uri="{FF2B5EF4-FFF2-40B4-BE49-F238E27FC236}">
                <a16:creationId xmlns:a16="http://schemas.microsoft.com/office/drawing/2014/main" id="{AFBAD76F-A5BE-95FB-C1DC-E382DE704495}"/>
              </a:ext>
            </a:extLst>
          </p:cNvPr>
          <p:cNvSpPr/>
          <p:nvPr/>
        </p:nvSpPr>
        <p:spPr>
          <a:xfrm rot="17253146">
            <a:off x="2570428" y="2933342"/>
            <a:ext cx="1473166" cy="2204809"/>
          </a:xfrm>
          <a:custGeom>
            <a:avLst/>
            <a:gdLst/>
            <a:ahLst/>
            <a:cxnLst/>
            <a:rect l="l" t="t" r="r" b="b"/>
            <a:pathLst>
              <a:path w="461312" h="629061">
                <a:moveTo>
                  <a:pt x="0" y="0"/>
                </a:moveTo>
                <a:lnTo>
                  <a:pt x="461312" y="0"/>
                </a:lnTo>
                <a:lnTo>
                  <a:pt x="461312" y="629062"/>
                </a:lnTo>
                <a:lnTo>
                  <a:pt x="0" y="629062"/>
                </a:lnTo>
                <a:lnTo>
                  <a:pt x="0" y="0"/>
                </a:lnTo>
                <a:close/>
              </a:path>
            </a:pathLst>
          </a:custGeom>
          <a:blipFill>
            <a:blip r:embed="rId4"/>
            <a:stretch>
              <a:fillRect/>
            </a:stretch>
          </a:blipFill>
          <a:ln w="9525" cap="sq">
            <a:solidFill>
              <a:srgbClr val="000000"/>
            </a:solidFill>
            <a:prstDash val="solid"/>
            <a:miter/>
          </a:ln>
          <a:effectLst>
            <a:outerShdw blurRad="50800" dist="38100" dir="5400000" algn="t" rotWithShape="0">
              <a:prstClr val="black">
                <a:alpha val="40000"/>
              </a:prstClr>
            </a:outerShdw>
          </a:effectLst>
        </p:spPr>
        <p:txBody>
          <a:bodyPr/>
          <a:lstStyle/>
          <a:p>
            <a:endParaRPr lang="en-US" dirty="0"/>
          </a:p>
        </p:txBody>
      </p:sp>
      <p:sp>
        <p:nvSpPr>
          <p:cNvPr id="15" name="Freeform 10">
            <a:extLst>
              <a:ext uri="{FF2B5EF4-FFF2-40B4-BE49-F238E27FC236}">
                <a16:creationId xmlns:a16="http://schemas.microsoft.com/office/drawing/2014/main" id="{B416ACFC-EB23-2151-E0D8-71FE4B1B2D1D}"/>
              </a:ext>
            </a:extLst>
          </p:cNvPr>
          <p:cNvSpPr/>
          <p:nvPr/>
        </p:nvSpPr>
        <p:spPr>
          <a:xfrm rot="980452">
            <a:off x="1484452" y="1672469"/>
            <a:ext cx="1459271" cy="2202479"/>
          </a:xfrm>
          <a:custGeom>
            <a:avLst/>
            <a:gdLst/>
            <a:ahLst/>
            <a:cxnLst/>
            <a:rect l="l" t="t" r="r" b="b"/>
            <a:pathLst>
              <a:path w="532338" h="725915">
                <a:moveTo>
                  <a:pt x="0" y="0"/>
                </a:moveTo>
                <a:lnTo>
                  <a:pt x="532338" y="0"/>
                </a:lnTo>
                <a:lnTo>
                  <a:pt x="532338" y="725915"/>
                </a:lnTo>
                <a:lnTo>
                  <a:pt x="0" y="725915"/>
                </a:lnTo>
                <a:lnTo>
                  <a:pt x="0" y="0"/>
                </a:lnTo>
                <a:close/>
              </a:path>
            </a:pathLst>
          </a:custGeom>
          <a:blipFill>
            <a:blip r:embed="rId5"/>
            <a:stretch>
              <a:fillRect/>
            </a:stretch>
          </a:blipFill>
          <a:ln w="9525" cap="sq">
            <a:solidFill>
              <a:srgbClr val="000000"/>
            </a:solidFill>
            <a:prstDash val="solid"/>
            <a:miter/>
          </a:ln>
          <a:effectLst>
            <a:outerShdw blurRad="50800" dist="38100" dir="5400000" algn="t" rotWithShape="0">
              <a:prstClr val="black">
                <a:alpha val="40000"/>
              </a:prstClr>
            </a:outerShdw>
          </a:effectLst>
        </p:spPr>
        <p:txBody>
          <a:bodyPr/>
          <a:lstStyle/>
          <a:p>
            <a:endParaRPr lang="en-US"/>
          </a:p>
        </p:txBody>
      </p:sp>
      <p:pic>
        <p:nvPicPr>
          <p:cNvPr id="6" name="Picture 5">
            <a:extLst>
              <a:ext uri="{FF2B5EF4-FFF2-40B4-BE49-F238E27FC236}">
                <a16:creationId xmlns:a16="http://schemas.microsoft.com/office/drawing/2014/main" id="{35D65AEA-0BAA-4863-B431-EAF4482E14ED}"/>
              </a:ext>
            </a:extLst>
          </p:cNvPr>
          <p:cNvPicPr>
            <a:picLocks noChangeAspect="1"/>
          </p:cNvPicPr>
          <p:nvPr/>
        </p:nvPicPr>
        <p:blipFill>
          <a:blip r:embed="rId6"/>
          <a:stretch>
            <a:fillRect/>
          </a:stretch>
        </p:blipFill>
        <p:spPr>
          <a:xfrm rot="15600000">
            <a:off x="1921785" y="4492876"/>
            <a:ext cx="1489337" cy="2064004"/>
          </a:xfrm>
          <a:prstGeom prst="rect">
            <a:avLst/>
          </a:prstGeom>
          <a:ln w="15875">
            <a:solidFill>
              <a:schemeClr val="accent3"/>
            </a:solidFill>
          </a:ln>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340244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11EC-6AB2-BB68-FB07-6EEBA20208B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CFFFDA8-AC6E-F809-0A81-0FD0A40466DF}"/>
              </a:ext>
            </a:extLst>
          </p:cNvPr>
          <p:cNvPicPr>
            <a:picLocks noChangeAspect="1"/>
          </p:cNvPicPr>
          <p:nvPr/>
        </p:nvPicPr>
        <p:blipFill>
          <a:blip r:embed="rId3"/>
          <a:stretch>
            <a:fillRect/>
          </a:stretch>
        </p:blipFill>
        <p:spPr>
          <a:xfrm>
            <a:off x="7509611" y="706915"/>
            <a:ext cx="4168488" cy="5398265"/>
          </a:xfrm>
          <a:prstGeom prst="rect">
            <a:avLst/>
          </a:prstGeom>
          <a:ln>
            <a:noFill/>
          </a:ln>
          <a:effectLst>
            <a:outerShdw blurRad="292100" dist="139700" dir="2700000" algn="tl" rotWithShape="0">
              <a:srgbClr val="333333">
                <a:alpha val="65000"/>
              </a:srgbClr>
            </a:outerShdw>
          </a:effectLst>
        </p:spPr>
      </p:pic>
      <p:sp>
        <p:nvSpPr>
          <p:cNvPr id="11" name="Title 10">
            <a:extLst>
              <a:ext uri="{FF2B5EF4-FFF2-40B4-BE49-F238E27FC236}">
                <a16:creationId xmlns:a16="http://schemas.microsoft.com/office/drawing/2014/main" id="{B96A0FE4-8AC3-8369-CEE4-F6C7259586E6}"/>
              </a:ext>
            </a:extLst>
          </p:cNvPr>
          <p:cNvSpPr>
            <a:spLocks noGrp="1"/>
          </p:cNvSpPr>
          <p:nvPr>
            <p:ph type="title"/>
          </p:nvPr>
        </p:nvSpPr>
        <p:spPr/>
        <p:txBody>
          <a:bodyPr/>
          <a:lstStyle/>
          <a:p>
            <a:r>
              <a:rPr lang="en-US" dirty="0"/>
              <a:t>Scoring</a:t>
            </a:r>
          </a:p>
        </p:txBody>
      </p:sp>
      <p:sp>
        <p:nvSpPr>
          <p:cNvPr id="3" name="Slide Number Placeholder 2">
            <a:extLst>
              <a:ext uri="{FF2B5EF4-FFF2-40B4-BE49-F238E27FC236}">
                <a16:creationId xmlns:a16="http://schemas.microsoft.com/office/drawing/2014/main" id="{C90CD9DC-8B2E-4547-CBA2-DE8E113AC89E}"/>
              </a:ext>
            </a:extLst>
          </p:cNvPr>
          <p:cNvSpPr>
            <a:spLocks noGrp="1"/>
          </p:cNvSpPr>
          <p:nvPr>
            <p:ph type="sldNum" sz="quarter" idx="4"/>
          </p:nvPr>
        </p:nvSpPr>
        <p:spPr/>
        <p:txBody>
          <a:bodyPr/>
          <a:lstStyle/>
          <a:p>
            <a:fld id="{74743CB8-03B1-D240-A0C2-C770526C1FDB}" type="slidenum">
              <a:rPr lang="en-US" smtClean="0"/>
              <a:pPr/>
              <a:t>5</a:t>
            </a:fld>
            <a:endParaRPr lang="en-US"/>
          </a:p>
        </p:txBody>
      </p:sp>
      <p:pic>
        <p:nvPicPr>
          <p:cNvPr id="29" name="Picture 28">
            <a:extLst>
              <a:ext uri="{FF2B5EF4-FFF2-40B4-BE49-F238E27FC236}">
                <a16:creationId xmlns:a16="http://schemas.microsoft.com/office/drawing/2014/main" id="{B7366971-5FE6-32FD-3523-3083E1F07840}"/>
              </a:ext>
            </a:extLst>
          </p:cNvPr>
          <p:cNvPicPr>
            <a:picLocks noChangeAspect="1"/>
          </p:cNvPicPr>
          <p:nvPr/>
        </p:nvPicPr>
        <p:blipFill>
          <a:blip r:embed="rId4"/>
          <a:stretch>
            <a:fillRect/>
          </a:stretch>
        </p:blipFill>
        <p:spPr>
          <a:xfrm>
            <a:off x="3680054" y="3087931"/>
            <a:ext cx="2417931" cy="3298246"/>
          </a:xfrm>
          <a:prstGeom prst="rect">
            <a:avLst/>
          </a:prstGeom>
          <a:ln w="12700">
            <a:solidFill>
              <a:schemeClr val="tx1">
                <a:lumMod val="75000"/>
              </a:schemeClr>
            </a:solidFill>
          </a:ln>
          <a:effectLst>
            <a:outerShdw blurRad="127000" dist="38100" dir="2700000" algn="tl" rotWithShape="0">
              <a:prstClr val="black">
                <a:alpha val="40000"/>
              </a:prstClr>
            </a:outerShdw>
          </a:effectLst>
        </p:spPr>
      </p:pic>
      <p:sp>
        <p:nvSpPr>
          <p:cNvPr id="31" name="TextBox 30">
            <a:extLst>
              <a:ext uri="{FF2B5EF4-FFF2-40B4-BE49-F238E27FC236}">
                <a16:creationId xmlns:a16="http://schemas.microsoft.com/office/drawing/2014/main" id="{5D5018EF-0EF9-0543-A7F6-87BBE7B54BAA}"/>
              </a:ext>
            </a:extLst>
          </p:cNvPr>
          <p:cNvSpPr txBox="1"/>
          <p:nvPr/>
        </p:nvSpPr>
        <p:spPr>
          <a:xfrm>
            <a:off x="4254626" y="3698003"/>
            <a:ext cx="1473480" cy="523220"/>
          </a:xfrm>
          <a:prstGeom prst="rect">
            <a:avLst/>
          </a:prstGeom>
          <a:noFill/>
        </p:spPr>
        <p:txBody>
          <a:bodyPr wrap="square" lIns="91440" tIns="45720" rIns="91440" bIns="45720" rtlCol="0" anchor="t">
            <a:spAutoFit/>
          </a:bodyPr>
          <a:lstStyle/>
          <a:p>
            <a:pPr algn="l"/>
            <a:r>
              <a:rPr lang="en-US" sz="2800" dirty="0">
                <a:latin typeface="Caveat"/>
              </a:rPr>
              <a:t>Liberty</a:t>
            </a:r>
            <a:endParaRPr lang="en-US" sz="2800" dirty="0">
              <a:solidFill>
                <a:schemeClr val="tx1"/>
              </a:solidFill>
              <a:latin typeface="Caveat"/>
            </a:endParaRPr>
          </a:p>
        </p:txBody>
      </p:sp>
      <p:sp>
        <p:nvSpPr>
          <p:cNvPr id="32" name="TextBox 31">
            <a:extLst>
              <a:ext uri="{FF2B5EF4-FFF2-40B4-BE49-F238E27FC236}">
                <a16:creationId xmlns:a16="http://schemas.microsoft.com/office/drawing/2014/main" id="{E201A4F6-431C-2474-0C3D-8C7AD241CB15}"/>
              </a:ext>
            </a:extLst>
          </p:cNvPr>
          <p:cNvSpPr txBox="1"/>
          <p:nvPr/>
        </p:nvSpPr>
        <p:spPr>
          <a:xfrm>
            <a:off x="4254626" y="4680684"/>
            <a:ext cx="1775761" cy="523220"/>
          </a:xfrm>
          <a:prstGeom prst="rect">
            <a:avLst/>
          </a:prstGeom>
          <a:noFill/>
        </p:spPr>
        <p:txBody>
          <a:bodyPr wrap="square" lIns="91440" tIns="45720" rIns="91440" bIns="45720" rtlCol="0" anchor="t">
            <a:spAutoFit/>
          </a:bodyPr>
          <a:lstStyle/>
          <a:p>
            <a:pPr algn="l"/>
            <a:r>
              <a:rPr lang="en-US" sz="2800" dirty="0">
                <a:latin typeface="Caveat"/>
              </a:rPr>
              <a:t>Justice</a:t>
            </a:r>
          </a:p>
        </p:txBody>
      </p:sp>
      <p:sp>
        <p:nvSpPr>
          <p:cNvPr id="33" name="TextBox 32">
            <a:extLst>
              <a:ext uri="{FF2B5EF4-FFF2-40B4-BE49-F238E27FC236}">
                <a16:creationId xmlns:a16="http://schemas.microsoft.com/office/drawing/2014/main" id="{6C081FB3-DF91-EC43-B069-45271ABDA2D7}"/>
              </a:ext>
            </a:extLst>
          </p:cNvPr>
          <p:cNvSpPr txBox="1"/>
          <p:nvPr/>
        </p:nvSpPr>
        <p:spPr>
          <a:xfrm>
            <a:off x="4257057" y="4159045"/>
            <a:ext cx="1775761" cy="523220"/>
          </a:xfrm>
          <a:prstGeom prst="rect">
            <a:avLst/>
          </a:prstGeom>
          <a:noFill/>
        </p:spPr>
        <p:txBody>
          <a:bodyPr wrap="square" lIns="91440" tIns="45720" rIns="91440" bIns="45720" rtlCol="0" anchor="t">
            <a:spAutoFit/>
          </a:bodyPr>
          <a:lstStyle/>
          <a:p>
            <a:pPr algn="l"/>
            <a:r>
              <a:rPr lang="en-US" sz="2800" dirty="0">
                <a:latin typeface="Caveat"/>
              </a:rPr>
              <a:t>Happiness</a:t>
            </a:r>
            <a:endParaRPr lang="en-US" sz="2800">
              <a:latin typeface="Caveat"/>
            </a:endParaRPr>
          </a:p>
        </p:txBody>
      </p:sp>
      <p:sp>
        <p:nvSpPr>
          <p:cNvPr id="6" name="TextBox 5">
            <a:extLst>
              <a:ext uri="{FF2B5EF4-FFF2-40B4-BE49-F238E27FC236}">
                <a16:creationId xmlns:a16="http://schemas.microsoft.com/office/drawing/2014/main" id="{CC907B9A-6C09-56A8-4814-B3F084854D5F}"/>
              </a:ext>
            </a:extLst>
          </p:cNvPr>
          <p:cNvSpPr txBox="1"/>
          <p:nvPr/>
        </p:nvSpPr>
        <p:spPr>
          <a:xfrm>
            <a:off x="8090502" y="3114372"/>
            <a:ext cx="858778" cy="307777"/>
          </a:xfrm>
          <a:prstGeom prst="rect">
            <a:avLst/>
          </a:prstGeom>
          <a:noFill/>
        </p:spPr>
        <p:txBody>
          <a:bodyPr wrap="square" lIns="91440" tIns="45720" rIns="91440" bIns="45720" rtlCol="0" anchor="t">
            <a:spAutoFit/>
          </a:bodyPr>
          <a:lstStyle/>
          <a:p>
            <a:pPr algn="l"/>
            <a:r>
              <a:rPr lang="en-US" sz="1400" dirty="0">
                <a:latin typeface="Caveat"/>
                <a:cs typeface="Ink Free" panose="020F0502020204030204" pitchFamily="34" charset="0"/>
              </a:rPr>
              <a:t>Liberty</a:t>
            </a:r>
          </a:p>
        </p:txBody>
      </p:sp>
      <p:sp>
        <p:nvSpPr>
          <p:cNvPr id="7" name="TextBox 6">
            <a:extLst>
              <a:ext uri="{FF2B5EF4-FFF2-40B4-BE49-F238E27FC236}">
                <a16:creationId xmlns:a16="http://schemas.microsoft.com/office/drawing/2014/main" id="{0F664359-102E-59D0-A0DA-E4EADC8E47DB}"/>
              </a:ext>
            </a:extLst>
          </p:cNvPr>
          <p:cNvSpPr txBox="1"/>
          <p:nvPr/>
        </p:nvSpPr>
        <p:spPr>
          <a:xfrm>
            <a:off x="8044598" y="3801956"/>
            <a:ext cx="1000274" cy="307777"/>
          </a:xfrm>
          <a:prstGeom prst="rect">
            <a:avLst/>
          </a:prstGeom>
          <a:noFill/>
        </p:spPr>
        <p:txBody>
          <a:bodyPr wrap="square" lIns="91440" tIns="45720" rIns="91440" bIns="45720" rtlCol="0" anchor="t">
            <a:spAutoFit/>
          </a:bodyPr>
          <a:lstStyle/>
          <a:p>
            <a:pPr algn="l"/>
            <a:r>
              <a:rPr lang="en-US" sz="1400" dirty="0">
                <a:latin typeface="Caveat"/>
              </a:rPr>
              <a:t>Happiness</a:t>
            </a:r>
          </a:p>
        </p:txBody>
      </p:sp>
      <p:sp>
        <p:nvSpPr>
          <p:cNvPr id="9" name="TextBox 8">
            <a:extLst>
              <a:ext uri="{FF2B5EF4-FFF2-40B4-BE49-F238E27FC236}">
                <a16:creationId xmlns:a16="http://schemas.microsoft.com/office/drawing/2014/main" id="{59E5223A-8FC8-5810-0ACF-B09E70621490}"/>
              </a:ext>
            </a:extLst>
          </p:cNvPr>
          <p:cNvSpPr txBox="1"/>
          <p:nvPr/>
        </p:nvSpPr>
        <p:spPr>
          <a:xfrm>
            <a:off x="8156001" y="3467346"/>
            <a:ext cx="1775761" cy="307777"/>
          </a:xfrm>
          <a:prstGeom prst="rect">
            <a:avLst/>
          </a:prstGeom>
          <a:noFill/>
        </p:spPr>
        <p:txBody>
          <a:bodyPr wrap="square" lIns="91440" tIns="45720" rIns="91440" bIns="45720" rtlCol="0" anchor="t">
            <a:spAutoFit/>
          </a:bodyPr>
          <a:lstStyle/>
          <a:p>
            <a:pPr algn="l"/>
            <a:r>
              <a:rPr lang="en-US" sz="1400" dirty="0">
                <a:latin typeface="Caveat"/>
              </a:rPr>
              <a:t>Justice</a:t>
            </a:r>
          </a:p>
        </p:txBody>
      </p:sp>
      <p:pic>
        <p:nvPicPr>
          <p:cNvPr id="16" name="Graphic 15" descr="Close with solid fill">
            <a:extLst>
              <a:ext uri="{FF2B5EF4-FFF2-40B4-BE49-F238E27FC236}">
                <a16:creationId xmlns:a16="http://schemas.microsoft.com/office/drawing/2014/main" id="{CA897EDD-C615-A167-D837-083B6CC41EB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4907" y="3736812"/>
            <a:ext cx="421725" cy="421725"/>
          </a:xfrm>
          <a:prstGeom prst="rect">
            <a:avLst/>
          </a:prstGeom>
        </p:spPr>
      </p:pic>
      <p:pic>
        <p:nvPicPr>
          <p:cNvPr id="18" name="Graphic 17" descr="Close with solid fill">
            <a:extLst>
              <a:ext uri="{FF2B5EF4-FFF2-40B4-BE49-F238E27FC236}">
                <a16:creationId xmlns:a16="http://schemas.microsoft.com/office/drawing/2014/main" id="{289B42FC-CB20-4079-8ABF-6FDD3E458E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37366" y="3402577"/>
            <a:ext cx="421725" cy="421725"/>
          </a:xfrm>
          <a:prstGeom prst="rect">
            <a:avLst/>
          </a:prstGeom>
        </p:spPr>
      </p:pic>
      <p:pic>
        <p:nvPicPr>
          <p:cNvPr id="19" name="Graphic 18" descr="Checkmark with solid fill">
            <a:extLst>
              <a:ext uri="{FF2B5EF4-FFF2-40B4-BE49-F238E27FC236}">
                <a16:creationId xmlns:a16="http://schemas.microsoft.com/office/drawing/2014/main" id="{7D8FD967-028B-CC72-3978-E01B5C01EF3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829172" y="3059664"/>
            <a:ext cx="421725" cy="421725"/>
          </a:xfrm>
          <a:prstGeom prst="rect">
            <a:avLst/>
          </a:prstGeom>
        </p:spPr>
      </p:pic>
      <p:sp>
        <p:nvSpPr>
          <p:cNvPr id="20" name="TextBox 19">
            <a:extLst>
              <a:ext uri="{FF2B5EF4-FFF2-40B4-BE49-F238E27FC236}">
                <a16:creationId xmlns:a16="http://schemas.microsoft.com/office/drawing/2014/main" id="{7716A30F-D208-C4C1-0EBD-936620620744}"/>
              </a:ext>
            </a:extLst>
          </p:cNvPr>
          <p:cNvSpPr txBox="1"/>
          <p:nvPr/>
        </p:nvSpPr>
        <p:spPr>
          <a:xfrm>
            <a:off x="10560628" y="4511134"/>
            <a:ext cx="353327" cy="338554"/>
          </a:xfrm>
          <a:prstGeom prst="rect">
            <a:avLst/>
          </a:prstGeom>
          <a:noFill/>
        </p:spPr>
        <p:txBody>
          <a:bodyPr wrap="square" lIns="91440" tIns="45720" rIns="91440" bIns="45720" rtlCol="0" anchor="t">
            <a:spAutoFit/>
          </a:bodyPr>
          <a:lstStyle/>
          <a:p>
            <a:pPr algn="l"/>
            <a:r>
              <a:rPr lang="en-US" sz="1600" b="1" dirty="0">
                <a:latin typeface="Caveat"/>
              </a:rPr>
              <a:t>1</a:t>
            </a:r>
          </a:p>
        </p:txBody>
      </p:sp>
      <p:sp>
        <p:nvSpPr>
          <p:cNvPr id="21" name="Rectangle 20">
            <a:extLst>
              <a:ext uri="{FF2B5EF4-FFF2-40B4-BE49-F238E27FC236}">
                <a16:creationId xmlns:a16="http://schemas.microsoft.com/office/drawing/2014/main" id="{A14097BD-1B1A-A623-EED2-F4E76E305A8B}"/>
              </a:ext>
            </a:extLst>
          </p:cNvPr>
          <p:cNvSpPr/>
          <p:nvPr/>
        </p:nvSpPr>
        <p:spPr>
          <a:xfrm>
            <a:off x="3487128" y="518357"/>
            <a:ext cx="2956708" cy="2253592"/>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sz="4000" b="1" dirty="0">
              <a:solidFill>
                <a:srgbClr val="DFAE3C"/>
              </a:solidFill>
            </a:endParaRPr>
          </a:p>
          <a:p>
            <a:pPr algn="ctr"/>
            <a:r>
              <a:rPr lang="en-US" sz="4000" b="1" dirty="0">
                <a:solidFill>
                  <a:srgbClr val="DFAE3C"/>
                </a:solidFill>
              </a:rPr>
              <a:t>Interesting</a:t>
            </a:r>
          </a:p>
        </p:txBody>
      </p:sp>
      <p:sp>
        <p:nvSpPr>
          <p:cNvPr id="22" name="TextBox 21">
            <a:extLst>
              <a:ext uri="{FF2B5EF4-FFF2-40B4-BE49-F238E27FC236}">
                <a16:creationId xmlns:a16="http://schemas.microsoft.com/office/drawing/2014/main" id="{4F520B1C-99D6-C99D-545A-4997663440E4}"/>
              </a:ext>
            </a:extLst>
          </p:cNvPr>
          <p:cNvSpPr txBox="1"/>
          <p:nvPr/>
        </p:nvSpPr>
        <p:spPr>
          <a:xfrm>
            <a:off x="3370915" y="726972"/>
            <a:ext cx="3189134" cy="830997"/>
          </a:xfrm>
          <a:prstGeom prst="rect">
            <a:avLst/>
          </a:prstGeom>
          <a:noFill/>
        </p:spPr>
        <p:txBody>
          <a:bodyPr wrap="square" rtlCol="0">
            <a:spAutoFit/>
          </a:bodyPr>
          <a:lstStyle/>
          <a:p>
            <a:pPr algn="ctr"/>
            <a:r>
              <a:rPr lang="en-US" sz="1600" dirty="0">
                <a:solidFill>
                  <a:schemeClr val="tx1"/>
                </a:solidFill>
                <a:latin typeface="Libre Franklin" pitchFamily="2" charset="77"/>
              </a:rPr>
              <a:t>RANK THE CARDS FROM MOST TO LEAST…</a:t>
            </a:r>
          </a:p>
          <a:p>
            <a:pPr algn="ctr"/>
            <a:r>
              <a:rPr lang="en-US" sz="1600" dirty="0">
                <a:latin typeface="Libre Franklin" pitchFamily="2" charset="77"/>
              </a:rPr>
              <a:t>___________________________</a:t>
            </a:r>
            <a:endParaRPr lang="en-US" sz="1600" dirty="0">
              <a:solidFill>
                <a:schemeClr val="tx1"/>
              </a:solidFill>
              <a:latin typeface="Libre Franklin" pitchFamily="2" charset="77"/>
            </a:endParaRPr>
          </a:p>
        </p:txBody>
      </p:sp>
      <p:pic>
        <p:nvPicPr>
          <p:cNvPr id="5" name="Picture 4" descr="A screen shot of a phone&#10;&#10;AI-generated content may be incorrect.">
            <a:extLst>
              <a:ext uri="{FF2B5EF4-FFF2-40B4-BE49-F238E27FC236}">
                <a16:creationId xmlns:a16="http://schemas.microsoft.com/office/drawing/2014/main" id="{CD66FD10-E6D7-47C5-C2BC-047F6C53D3FC}"/>
              </a:ext>
            </a:extLst>
          </p:cNvPr>
          <p:cNvPicPr>
            <a:picLocks noChangeAspect="1"/>
          </p:cNvPicPr>
          <p:nvPr/>
        </p:nvPicPr>
        <p:blipFill>
          <a:blip r:embed="rId7"/>
          <a:stretch>
            <a:fillRect/>
          </a:stretch>
        </p:blipFill>
        <p:spPr>
          <a:xfrm rot="5400000">
            <a:off x="4227753" y="375957"/>
            <a:ext cx="2101259" cy="2798622"/>
          </a:xfrm>
          <a:prstGeom prst="rect">
            <a:avLst/>
          </a:prstGeom>
        </p:spPr>
      </p:pic>
      <p:pic>
        <p:nvPicPr>
          <p:cNvPr id="10" name="Picture 9" descr="A logo of a fed&#10;&#10;AI-generated content may be incorrect.">
            <a:extLst>
              <a:ext uri="{FF2B5EF4-FFF2-40B4-BE49-F238E27FC236}">
                <a16:creationId xmlns:a16="http://schemas.microsoft.com/office/drawing/2014/main" id="{957995C8-7D88-4062-3DC4-0A4C26B920ED}"/>
              </a:ext>
            </a:extLst>
          </p:cNvPr>
          <p:cNvPicPr>
            <a:picLocks noChangeAspect="1"/>
          </p:cNvPicPr>
          <p:nvPr/>
        </p:nvPicPr>
        <p:blipFill>
          <a:blip r:embed="rId8"/>
          <a:stretch>
            <a:fillRect/>
          </a:stretch>
        </p:blipFill>
        <p:spPr>
          <a:xfrm>
            <a:off x="4257220" y="3331553"/>
            <a:ext cx="2417931" cy="3298246"/>
          </a:xfrm>
          <a:prstGeom prst="rect">
            <a:avLst/>
          </a:prstGeom>
        </p:spPr>
      </p:pic>
    </p:spTree>
    <p:extLst>
      <p:ext uri="{BB962C8B-B14F-4D97-AF65-F5344CB8AC3E}">
        <p14:creationId xmlns:p14="http://schemas.microsoft.com/office/powerpoint/2010/main" val="24038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81F7-29C4-5B15-F8D3-50DBDFB35D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C706B6-438D-2F30-B90C-F38F686D59A4}"/>
              </a:ext>
            </a:extLst>
          </p:cNvPr>
          <p:cNvSpPr>
            <a:spLocks noGrp="1"/>
          </p:cNvSpPr>
          <p:nvPr>
            <p:ph type="sldNum" sz="quarter" idx="4"/>
          </p:nvPr>
        </p:nvSpPr>
        <p:spPr/>
        <p:txBody>
          <a:bodyPr/>
          <a:lstStyle/>
          <a:p>
            <a:fld id="{74743CB8-03B1-D240-A0C2-C770526C1FDB}" type="slidenum">
              <a:rPr lang="en-US" smtClean="0"/>
              <a:pPr/>
              <a:t>6</a:t>
            </a:fld>
            <a:endParaRPr lang="en-US"/>
          </a:p>
        </p:txBody>
      </p:sp>
      <p:pic>
        <p:nvPicPr>
          <p:cNvPr id="2" name="Online Media 1" descr="1 Minute Timer">
            <a:hlinkClick r:id="" action="ppaction://media"/>
            <a:extLst>
              <a:ext uri="{FF2B5EF4-FFF2-40B4-BE49-F238E27FC236}">
                <a16:creationId xmlns:a16="http://schemas.microsoft.com/office/drawing/2014/main" id="{C25BA089-D9C5-29AA-1F80-301A1A2FA6A4}"/>
              </a:ext>
            </a:extLst>
          </p:cNvPr>
          <p:cNvPicPr>
            <a:picLocks noRot="1" noChangeAspect="1"/>
          </p:cNvPicPr>
          <p:nvPr>
            <a:videoFile r:link="rId1"/>
          </p:nvPr>
        </p:nvPicPr>
        <p:blipFill>
          <a:blip r:embed="rId4"/>
          <a:stretch>
            <a:fillRect/>
          </a:stretch>
        </p:blipFill>
        <p:spPr>
          <a:xfrm>
            <a:off x="10572993" y="5943261"/>
            <a:ext cx="1619007" cy="914739"/>
          </a:xfrm>
          <a:prstGeom prst="rect">
            <a:avLst/>
          </a:prstGeom>
        </p:spPr>
      </p:pic>
      <p:pic>
        <p:nvPicPr>
          <p:cNvPr id="5" name="Picture 4" descr="A white card with yellow text&#10;&#10;AI-generated content may be incorrect.">
            <a:extLst>
              <a:ext uri="{FF2B5EF4-FFF2-40B4-BE49-F238E27FC236}">
                <a16:creationId xmlns:a16="http://schemas.microsoft.com/office/drawing/2014/main" id="{63751616-4D1E-65A9-6341-510D5DCF8A43}"/>
              </a:ext>
            </a:extLst>
          </p:cNvPr>
          <p:cNvPicPr>
            <a:picLocks noChangeAspect="1"/>
          </p:cNvPicPr>
          <p:nvPr/>
        </p:nvPicPr>
        <p:blipFill>
          <a:blip r:embed="rId5"/>
          <a:stretch>
            <a:fillRect/>
          </a:stretch>
        </p:blipFill>
        <p:spPr>
          <a:xfrm rot="16200000">
            <a:off x="1036790" y="-235877"/>
            <a:ext cx="2904820" cy="3962400"/>
          </a:xfrm>
          <a:prstGeom prst="rect">
            <a:avLst/>
          </a:prstGeom>
          <a:ln>
            <a:solidFill>
              <a:schemeClr val="tx1">
                <a:lumMod val="75000"/>
              </a:schemeClr>
            </a:solidFill>
          </a:ln>
          <a:effectLst>
            <a:outerShdw blurRad="127000" dist="38100" dir="2700000" algn="tl" rotWithShape="0">
              <a:prstClr val="black">
                <a:alpha val="40000"/>
              </a:prstClr>
            </a:outerShdw>
          </a:effectLst>
        </p:spPr>
      </p:pic>
      <p:pic>
        <p:nvPicPr>
          <p:cNvPr id="8" name="Picture 7" descr="A screen shot of a phone&#10;&#10;AI-generated content may be incorrect.">
            <a:extLst>
              <a:ext uri="{FF2B5EF4-FFF2-40B4-BE49-F238E27FC236}">
                <a16:creationId xmlns:a16="http://schemas.microsoft.com/office/drawing/2014/main" id="{1C5837D5-02BB-291E-C5DE-A0FA0653CF8C}"/>
              </a:ext>
            </a:extLst>
          </p:cNvPr>
          <p:cNvPicPr>
            <a:picLocks noChangeAspect="1"/>
          </p:cNvPicPr>
          <p:nvPr/>
        </p:nvPicPr>
        <p:blipFill>
          <a:blip r:embed="rId6"/>
          <a:stretch>
            <a:fillRect/>
          </a:stretch>
        </p:blipFill>
        <p:spPr>
          <a:xfrm rot="5400000">
            <a:off x="1047100" y="-234774"/>
            <a:ext cx="2904822" cy="3962403"/>
          </a:xfrm>
          <a:prstGeom prst="rect">
            <a:avLst/>
          </a:prstGeom>
        </p:spPr>
      </p:pic>
      <p:pic>
        <p:nvPicPr>
          <p:cNvPr id="10" name="Picture 9">
            <a:extLst>
              <a:ext uri="{FF2B5EF4-FFF2-40B4-BE49-F238E27FC236}">
                <a16:creationId xmlns:a16="http://schemas.microsoft.com/office/drawing/2014/main" id="{AC0B0678-5102-70ED-BC20-AD88637BFCF0}"/>
              </a:ext>
            </a:extLst>
          </p:cNvPr>
          <p:cNvPicPr>
            <a:picLocks noChangeAspect="1"/>
          </p:cNvPicPr>
          <p:nvPr/>
        </p:nvPicPr>
        <p:blipFill>
          <a:blip r:embed="rId7"/>
          <a:stretch>
            <a:fillRect/>
          </a:stretch>
        </p:blipFill>
        <p:spPr>
          <a:xfrm rot="16200000">
            <a:off x="4420884" y="3516881"/>
            <a:ext cx="2207982" cy="3011859"/>
          </a:xfrm>
          <a:prstGeom prst="rect">
            <a:avLst/>
          </a:prstGeom>
          <a:ln w="15875">
            <a:solidFill>
              <a:schemeClr val="accent3"/>
            </a:solidFill>
          </a:ln>
          <a:effectLst>
            <a:outerShdw blurRad="762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ADA343A9-1A2E-01BC-09DC-33C9FA6C3DDA}"/>
              </a:ext>
            </a:extLst>
          </p:cNvPr>
          <p:cNvPicPr>
            <a:picLocks noChangeAspect="1"/>
          </p:cNvPicPr>
          <p:nvPr/>
        </p:nvPicPr>
        <p:blipFill>
          <a:blip r:embed="rId8"/>
          <a:stretch>
            <a:fillRect/>
          </a:stretch>
        </p:blipFill>
        <p:spPr>
          <a:xfrm rot="16200000">
            <a:off x="905785" y="3521050"/>
            <a:ext cx="2185075" cy="2980612"/>
          </a:xfrm>
          <a:prstGeom prst="rect">
            <a:avLst/>
          </a:prstGeom>
          <a:ln w="15875">
            <a:solidFill>
              <a:schemeClr val="accent3"/>
            </a:solidFill>
          </a:ln>
          <a:effectLst>
            <a:outerShdw blurRad="762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ECD1BD9-1C59-479E-6C72-E70C9C140051}"/>
              </a:ext>
            </a:extLst>
          </p:cNvPr>
          <p:cNvPicPr>
            <a:picLocks noChangeAspect="1"/>
          </p:cNvPicPr>
          <p:nvPr/>
        </p:nvPicPr>
        <p:blipFill>
          <a:blip r:embed="rId9"/>
          <a:stretch>
            <a:fillRect/>
          </a:stretch>
        </p:blipFill>
        <p:spPr>
          <a:xfrm rot="16200000">
            <a:off x="7963062" y="3528518"/>
            <a:ext cx="2207989" cy="3011868"/>
          </a:xfrm>
          <a:prstGeom prst="rect">
            <a:avLst/>
          </a:prstGeom>
          <a:ln w="15875">
            <a:solidFill>
              <a:schemeClr val="accent3"/>
            </a:solidFill>
          </a:ln>
          <a:effectLst>
            <a:outerShdw blurRad="762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1A1DF72-CCC0-32B3-1D07-B7E6A65F408A}"/>
              </a:ext>
            </a:extLst>
          </p:cNvPr>
          <p:cNvPicPr>
            <a:picLocks noChangeAspect="1"/>
          </p:cNvPicPr>
          <p:nvPr/>
        </p:nvPicPr>
        <p:blipFill>
          <a:blip r:embed="rId10"/>
          <a:stretch>
            <a:fillRect/>
          </a:stretch>
        </p:blipFill>
        <p:spPr>
          <a:xfrm>
            <a:off x="7721597" y="130761"/>
            <a:ext cx="2417931" cy="3298246"/>
          </a:xfrm>
          <a:prstGeom prst="rect">
            <a:avLst/>
          </a:prstGeom>
          <a:ln w="12700">
            <a:solidFill>
              <a:schemeClr val="tx1">
                <a:lumMod val="75000"/>
              </a:schemeClr>
            </a:solidFill>
          </a:ln>
          <a:effectLst>
            <a:outerShdw blurRad="127000" dist="38100" dir="2700000" algn="tl" rotWithShape="0">
              <a:prstClr val="black">
                <a:alpha val="40000"/>
              </a:prstClr>
            </a:outerShdw>
          </a:effectLst>
        </p:spPr>
      </p:pic>
      <p:sp>
        <p:nvSpPr>
          <p:cNvPr id="18" name="TextBox 17">
            <a:extLst>
              <a:ext uri="{FF2B5EF4-FFF2-40B4-BE49-F238E27FC236}">
                <a16:creationId xmlns:a16="http://schemas.microsoft.com/office/drawing/2014/main" id="{CE2769DF-2C9E-94EF-1284-54B4521A214A}"/>
              </a:ext>
            </a:extLst>
          </p:cNvPr>
          <p:cNvSpPr txBox="1"/>
          <p:nvPr/>
        </p:nvSpPr>
        <p:spPr>
          <a:xfrm>
            <a:off x="8407850" y="719553"/>
            <a:ext cx="1320800" cy="461665"/>
          </a:xfrm>
          <a:prstGeom prst="rect">
            <a:avLst/>
          </a:prstGeom>
          <a:noFill/>
        </p:spPr>
        <p:txBody>
          <a:bodyPr wrap="square" lIns="91440" tIns="45720" rIns="91440" bIns="45720" rtlCol="0" anchor="t">
            <a:spAutoFit/>
          </a:bodyPr>
          <a:lstStyle/>
          <a:p>
            <a:pPr algn="l"/>
            <a:r>
              <a:rPr lang="en-US" sz="2400" dirty="0">
                <a:latin typeface="Libre Franklin"/>
              </a:rPr>
              <a:t>People</a:t>
            </a:r>
          </a:p>
        </p:txBody>
      </p:sp>
      <p:sp>
        <p:nvSpPr>
          <p:cNvPr id="19" name="TextBox 18">
            <a:extLst>
              <a:ext uri="{FF2B5EF4-FFF2-40B4-BE49-F238E27FC236}">
                <a16:creationId xmlns:a16="http://schemas.microsoft.com/office/drawing/2014/main" id="{16947E59-80A5-52D6-F0CB-4509AAB6D736}"/>
              </a:ext>
            </a:extLst>
          </p:cNvPr>
          <p:cNvSpPr txBox="1"/>
          <p:nvPr/>
        </p:nvSpPr>
        <p:spPr>
          <a:xfrm>
            <a:off x="8157428" y="1221003"/>
            <a:ext cx="2192393" cy="461665"/>
          </a:xfrm>
          <a:prstGeom prst="rect">
            <a:avLst/>
          </a:prstGeom>
          <a:noFill/>
        </p:spPr>
        <p:txBody>
          <a:bodyPr wrap="square" lIns="91440" tIns="45720" rIns="91440" bIns="45720" rtlCol="0" anchor="t">
            <a:spAutoFit/>
          </a:bodyPr>
          <a:lstStyle/>
          <a:p>
            <a:pPr algn="l"/>
            <a:r>
              <a:rPr lang="en-US" sz="2400" dirty="0">
                <a:latin typeface="Libre Franklin"/>
              </a:rPr>
              <a:t>Ownership</a:t>
            </a:r>
          </a:p>
        </p:txBody>
      </p:sp>
      <p:sp>
        <p:nvSpPr>
          <p:cNvPr id="20" name="TextBox 19">
            <a:extLst>
              <a:ext uri="{FF2B5EF4-FFF2-40B4-BE49-F238E27FC236}">
                <a16:creationId xmlns:a16="http://schemas.microsoft.com/office/drawing/2014/main" id="{7E189F90-1FC0-49C8-A6D2-9F9B8351F804}"/>
              </a:ext>
            </a:extLst>
          </p:cNvPr>
          <p:cNvSpPr txBox="1"/>
          <p:nvPr/>
        </p:nvSpPr>
        <p:spPr>
          <a:xfrm>
            <a:off x="8221378" y="1678674"/>
            <a:ext cx="1731678" cy="461665"/>
          </a:xfrm>
          <a:prstGeom prst="rect">
            <a:avLst/>
          </a:prstGeom>
          <a:noFill/>
        </p:spPr>
        <p:txBody>
          <a:bodyPr wrap="square" lIns="91440" tIns="45720" rIns="91440" bIns="45720" rtlCol="0" anchor="t">
            <a:spAutoFit/>
          </a:bodyPr>
          <a:lstStyle/>
          <a:p>
            <a:pPr algn="l"/>
            <a:r>
              <a:rPr lang="en-US" sz="2400" dirty="0">
                <a:latin typeface="Libre Franklin"/>
              </a:rPr>
              <a:t>Authority</a:t>
            </a:r>
          </a:p>
        </p:txBody>
      </p:sp>
      <p:pic>
        <p:nvPicPr>
          <p:cNvPr id="17" name="Picture 16" descr="A black and white logo with white text&#10;&#10;AI-generated content may be incorrect.">
            <a:extLst>
              <a:ext uri="{FF2B5EF4-FFF2-40B4-BE49-F238E27FC236}">
                <a16:creationId xmlns:a16="http://schemas.microsoft.com/office/drawing/2014/main" id="{2D356EB9-22CB-C9FC-421F-EAC3E8FB0A46}"/>
              </a:ext>
            </a:extLst>
          </p:cNvPr>
          <p:cNvPicPr>
            <a:picLocks noChangeAspect="1"/>
          </p:cNvPicPr>
          <p:nvPr/>
        </p:nvPicPr>
        <p:blipFill>
          <a:blip r:embed="rId11"/>
          <a:stretch>
            <a:fillRect/>
          </a:stretch>
        </p:blipFill>
        <p:spPr>
          <a:xfrm>
            <a:off x="7721597" y="132144"/>
            <a:ext cx="2417933" cy="3298248"/>
          </a:xfrm>
          <a:prstGeom prst="rect">
            <a:avLst/>
          </a:prstGeom>
        </p:spPr>
      </p:pic>
    </p:spTree>
    <p:extLst>
      <p:ext uri="{BB962C8B-B14F-4D97-AF65-F5344CB8AC3E}">
        <p14:creationId xmlns:p14="http://schemas.microsoft.com/office/powerpoint/2010/main" val="16597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5F42F-9EFD-70E1-80B9-19C5EB32795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D69E7-DF36-61CD-E9D9-F9E679D151B4}"/>
              </a:ext>
            </a:extLst>
          </p:cNvPr>
          <p:cNvSpPr>
            <a:spLocks noGrp="1"/>
          </p:cNvSpPr>
          <p:nvPr>
            <p:ph type="sldNum" sz="quarter" idx="4"/>
          </p:nvPr>
        </p:nvSpPr>
        <p:spPr/>
        <p:txBody>
          <a:bodyPr/>
          <a:lstStyle/>
          <a:p>
            <a:fld id="{74743CB8-03B1-D240-A0C2-C770526C1FDB}" type="slidenum">
              <a:rPr lang="en-US" smtClean="0"/>
              <a:pPr/>
              <a:t>7</a:t>
            </a:fld>
            <a:endParaRPr lang="en-US"/>
          </a:p>
        </p:txBody>
      </p:sp>
      <p:pic>
        <p:nvPicPr>
          <p:cNvPr id="2" name="Online Media 1" descr="1 Minute Timer">
            <a:hlinkClick r:id="" action="ppaction://media"/>
            <a:extLst>
              <a:ext uri="{FF2B5EF4-FFF2-40B4-BE49-F238E27FC236}">
                <a16:creationId xmlns:a16="http://schemas.microsoft.com/office/drawing/2014/main" id="{BD7719B5-DA33-A204-4FF8-271CA69DC994}"/>
              </a:ext>
            </a:extLst>
          </p:cNvPr>
          <p:cNvPicPr>
            <a:picLocks noRot="1" noChangeAspect="1"/>
          </p:cNvPicPr>
          <p:nvPr>
            <a:videoFile r:link="rId1"/>
          </p:nvPr>
        </p:nvPicPr>
        <p:blipFill>
          <a:blip r:embed="rId4"/>
          <a:stretch>
            <a:fillRect/>
          </a:stretch>
        </p:blipFill>
        <p:spPr>
          <a:xfrm>
            <a:off x="10572993" y="5943261"/>
            <a:ext cx="1619007" cy="914739"/>
          </a:xfrm>
          <a:prstGeom prst="rect">
            <a:avLst/>
          </a:prstGeom>
        </p:spPr>
      </p:pic>
      <p:pic>
        <p:nvPicPr>
          <p:cNvPr id="6" name="Picture 5" descr="A white card with yellow text&#10;&#10;AI-generated content may be incorrect.">
            <a:extLst>
              <a:ext uri="{FF2B5EF4-FFF2-40B4-BE49-F238E27FC236}">
                <a16:creationId xmlns:a16="http://schemas.microsoft.com/office/drawing/2014/main" id="{CCFFDB51-5ADC-AB21-3A88-E4C8290B7C05}"/>
              </a:ext>
            </a:extLst>
          </p:cNvPr>
          <p:cNvPicPr>
            <a:picLocks noChangeAspect="1"/>
          </p:cNvPicPr>
          <p:nvPr/>
        </p:nvPicPr>
        <p:blipFill>
          <a:blip r:embed="rId5"/>
          <a:stretch>
            <a:fillRect/>
          </a:stretch>
        </p:blipFill>
        <p:spPr>
          <a:xfrm rot="16200000">
            <a:off x="1036791" y="-223178"/>
            <a:ext cx="2904820" cy="3962400"/>
          </a:xfrm>
          <a:prstGeom prst="rect">
            <a:avLst/>
          </a:prstGeom>
          <a:ln>
            <a:solidFill>
              <a:schemeClr val="tx1">
                <a:lumMod val="75000"/>
              </a:schemeClr>
            </a:solidFill>
          </a:ln>
          <a:effectLst>
            <a:outerShdw blurRad="127000" dist="38100" dir="2700000" algn="tl" rotWithShape="0">
              <a:prstClr val="black">
                <a:alpha val="40000"/>
              </a:prstClr>
            </a:outerShdw>
          </a:effectLst>
        </p:spPr>
      </p:pic>
      <p:pic>
        <p:nvPicPr>
          <p:cNvPr id="7" name="Picture 6" descr="A list of ranking points&#10;&#10;AI-generated content may be incorrect.">
            <a:extLst>
              <a:ext uri="{FF2B5EF4-FFF2-40B4-BE49-F238E27FC236}">
                <a16:creationId xmlns:a16="http://schemas.microsoft.com/office/drawing/2014/main" id="{8C9771CA-0985-B98E-EF27-54AEBEC8D787}"/>
              </a:ext>
            </a:extLst>
          </p:cNvPr>
          <p:cNvPicPr>
            <a:picLocks noChangeAspect="1"/>
          </p:cNvPicPr>
          <p:nvPr/>
        </p:nvPicPr>
        <p:blipFill>
          <a:blip r:embed="rId6"/>
          <a:stretch>
            <a:fillRect/>
          </a:stretch>
        </p:blipFill>
        <p:spPr>
          <a:xfrm>
            <a:off x="7721602" y="130761"/>
            <a:ext cx="2417926" cy="3298239"/>
          </a:xfrm>
          <a:prstGeom prst="rect">
            <a:avLst/>
          </a:prstGeom>
          <a:ln>
            <a:solidFill>
              <a:schemeClr val="tx1">
                <a:lumMod val="75000"/>
              </a:schemeClr>
            </a:solidFill>
          </a:ln>
          <a:effectLst>
            <a:outerShdw blurRad="127000" dist="38100" dir="2700000" algn="tl" rotWithShape="0">
              <a:prstClr val="black">
                <a:alpha val="40000"/>
              </a:prstClr>
            </a:outerShdw>
          </a:effectLst>
        </p:spPr>
      </p:pic>
      <p:pic>
        <p:nvPicPr>
          <p:cNvPr id="10" name="Picture 9" descr="A screen shot of a phone&#10;&#10;AI-generated content may be incorrect.">
            <a:extLst>
              <a:ext uri="{FF2B5EF4-FFF2-40B4-BE49-F238E27FC236}">
                <a16:creationId xmlns:a16="http://schemas.microsoft.com/office/drawing/2014/main" id="{549FD416-BFEC-8580-0DEA-741A4C7BDE83}"/>
              </a:ext>
            </a:extLst>
          </p:cNvPr>
          <p:cNvPicPr>
            <a:picLocks noChangeAspect="1"/>
          </p:cNvPicPr>
          <p:nvPr/>
        </p:nvPicPr>
        <p:blipFill>
          <a:blip r:embed="rId7"/>
          <a:stretch>
            <a:fillRect/>
          </a:stretch>
        </p:blipFill>
        <p:spPr>
          <a:xfrm rot="5400000">
            <a:off x="1044486" y="-246271"/>
            <a:ext cx="2904822" cy="3962403"/>
          </a:xfrm>
          <a:prstGeom prst="rect">
            <a:avLst/>
          </a:prstGeom>
        </p:spPr>
      </p:pic>
      <p:pic>
        <p:nvPicPr>
          <p:cNvPr id="11" name="Picture 10">
            <a:extLst>
              <a:ext uri="{FF2B5EF4-FFF2-40B4-BE49-F238E27FC236}">
                <a16:creationId xmlns:a16="http://schemas.microsoft.com/office/drawing/2014/main" id="{0C0764D3-E176-2BBE-6B68-D556CCBE0552}"/>
              </a:ext>
            </a:extLst>
          </p:cNvPr>
          <p:cNvPicPr>
            <a:picLocks noChangeAspect="1"/>
          </p:cNvPicPr>
          <p:nvPr/>
        </p:nvPicPr>
        <p:blipFill>
          <a:blip r:embed="rId8"/>
          <a:stretch>
            <a:fillRect/>
          </a:stretch>
        </p:blipFill>
        <p:spPr>
          <a:xfrm rot="16200000">
            <a:off x="7963067" y="3551438"/>
            <a:ext cx="2207983" cy="3011860"/>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B6B8F82-DFDE-A8B8-4A44-0EEBCF023402}"/>
              </a:ext>
            </a:extLst>
          </p:cNvPr>
          <p:cNvPicPr>
            <a:picLocks noChangeAspect="1"/>
          </p:cNvPicPr>
          <p:nvPr/>
        </p:nvPicPr>
        <p:blipFill>
          <a:blip r:embed="rId9"/>
          <a:stretch>
            <a:fillRect/>
          </a:stretch>
        </p:blipFill>
        <p:spPr>
          <a:xfrm rot="16200000">
            <a:off x="909934" y="3551438"/>
            <a:ext cx="2207981" cy="3011858"/>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671BEB8-5E1F-ADF5-975D-D0A4D86D5CD2}"/>
              </a:ext>
            </a:extLst>
          </p:cNvPr>
          <p:cNvPicPr>
            <a:picLocks noChangeAspect="1"/>
          </p:cNvPicPr>
          <p:nvPr/>
        </p:nvPicPr>
        <p:blipFill>
          <a:blip r:embed="rId10"/>
          <a:stretch>
            <a:fillRect/>
          </a:stretch>
        </p:blipFill>
        <p:spPr>
          <a:xfrm rot="16200000">
            <a:off x="4436509" y="3532202"/>
            <a:ext cx="2207986" cy="3011864"/>
          </a:xfrm>
          <a:prstGeom prst="rect">
            <a:avLst/>
          </a:prstGeom>
          <a:ln w="15875">
            <a:solidFill>
              <a:schemeClr val="accent3"/>
            </a:solidFill>
          </a:ln>
          <a:effectLst>
            <a:outerShdw blurRad="127000" dist="38100" dir="2700000" algn="tl" rotWithShape="0">
              <a:prstClr val="black">
                <a:alpha val="40000"/>
              </a:prstClr>
            </a:outerShdw>
          </a:effectLst>
        </p:spPr>
      </p:pic>
      <p:sp>
        <p:nvSpPr>
          <p:cNvPr id="21" name="TextBox 20">
            <a:extLst>
              <a:ext uri="{FF2B5EF4-FFF2-40B4-BE49-F238E27FC236}">
                <a16:creationId xmlns:a16="http://schemas.microsoft.com/office/drawing/2014/main" id="{C3721921-C02E-61EB-EAE5-692491468880}"/>
              </a:ext>
            </a:extLst>
          </p:cNvPr>
          <p:cNvSpPr txBox="1"/>
          <p:nvPr/>
        </p:nvSpPr>
        <p:spPr>
          <a:xfrm>
            <a:off x="8381337" y="750908"/>
            <a:ext cx="1320800" cy="523220"/>
          </a:xfrm>
          <a:prstGeom prst="rect">
            <a:avLst/>
          </a:prstGeom>
          <a:noFill/>
        </p:spPr>
        <p:txBody>
          <a:bodyPr wrap="square" rtlCol="0">
            <a:spAutoFit/>
          </a:bodyPr>
          <a:lstStyle/>
          <a:p>
            <a:pPr algn="l"/>
            <a:r>
              <a:rPr lang="en-US" sz="2800" dirty="0">
                <a:solidFill>
                  <a:schemeClr val="tx1"/>
                </a:solidFill>
                <a:latin typeface="Libre Franklin" pitchFamily="2" charset="77"/>
              </a:rPr>
              <a:t>Union</a:t>
            </a:r>
          </a:p>
        </p:txBody>
      </p:sp>
      <p:sp>
        <p:nvSpPr>
          <p:cNvPr id="22" name="TextBox 21">
            <a:extLst>
              <a:ext uri="{FF2B5EF4-FFF2-40B4-BE49-F238E27FC236}">
                <a16:creationId xmlns:a16="http://schemas.microsoft.com/office/drawing/2014/main" id="{F567F34C-B04F-971F-1997-2E500672081D}"/>
              </a:ext>
            </a:extLst>
          </p:cNvPr>
          <p:cNvSpPr txBox="1"/>
          <p:nvPr/>
        </p:nvSpPr>
        <p:spPr>
          <a:xfrm>
            <a:off x="8337412" y="1274128"/>
            <a:ext cx="1565168" cy="461665"/>
          </a:xfrm>
          <a:prstGeom prst="rect">
            <a:avLst/>
          </a:prstGeom>
          <a:noFill/>
        </p:spPr>
        <p:txBody>
          <a:bodyPr wrap="square" rtlCol="0">
            <a:spAutoFit/>
          </a:bodyPr>
          <a:lstStyle/>
          <a:p>
            <a:pPr algn="l"/>
            <a:r>
              <a:rPr lang="en-US" sz="2400" dirty="0">
                <a:solidFill>
                  <a:schemeClr val="tx1"/>
                </a:solidFill>
                <a:latin typeface="Libre Franklin" pitchFamily="2" charset="77"/>
              </a:rPr>
              <a:t>Injustice</a:t>
            </a:r>
          </a:p>
        </p:txBody>
      </p:sp>
      <p:sp>
        <p:nvSpPr>
          <p:cNvPr id="23" name="TextBox 22">
            <a:extLst>
              <a:ext uri="{FF2B5EF4-FFF2-40B4-BE49-F238E27FC236}">
                <a16:creationId xmlns:a16="http://schemas.microsoft.com/office/drawing/2014/main" id="{9E99B991-368E-E28B-60E9-86E7B5AFF959}"/>
              </a:ext>
            </a:extLst>
          </p:cNvPr>
          <p:cNvSpPr txBox="1"/>
          <p:nvPr/>
        </p:nvSpPr>
        <p:spPr>
          <a:xfrm>
            <a:off x="8317387" y="1735793"/>
            <a:ext cx="1499342" cy="461665"/>
          </a:xfrm>
          <a:prstGeom prst="rect">
            <a:avLst/>
          </a:prstGeom>
          <a:noFill/>
        </p:spPr>
        <p:txBody>
          <a:bodyPr wrap="square" rtlCol="0">
            <a:spAutoFit/>
          </a:bodyPr>
          <a:lstStyle/>
          <a:p>
            <a:pPr algn="l"/>
            <a:r>
              <a:rPr lang="en-US" sz="2400" dirty="0">
                <a:solidFill>
                  <a:schemeClr val="tx1"/>
                </a:solidFill>
                <a:latin typeface="Libre Franklin" pitchFamily="2" charset="77"/>
              </a:rPr>
              <a:t>Tyranny</a:t>
            </a:r>
          </a:p>
        </p:txBody>
      </p:sp>
      <p:pic>
        <p:nvPicPr>
          <p:cNvPr id="20" name="Picture 19">
            <a:extLst>
              <a:ext uri="{FF2B5EF4-FFF2-40B4-BE49-F238E27FC236}">
                <a16:creationId xmlns:a16="http://schemas.microsoft.com/office/drawing/2014/main" id="{64099F3E-DF1F-E013-7D35-D1B74B965C7E}"/>
              </a:ext>
            </a:extLst>
          </p:cNvPr>
          <p:cNvPicPr>
            <a:picLocks noChangeAspect="1"/>
          </p:cNvPicPr>
          <p:nvPr/>
        </p:nvPicPr>
        <p:blipFill>
          <a:blip r:embed="rId11"/>
          <a:stretch>
            <a:fillRect/>
          </a:stretch>
        </p:blipFill>
        <p:spPr>
          <a:xfrm>
            <a:off x="7721597" y="130761"/>
            <a:ext cx="2417931" cy="3298246"/>
          </a:xfrm>
          <a:prstGeom prst="rect">
            <a:avLst/>
          </a:prstGeom>
        </p:spPr>
      </p:pic>
    </p:spTree>
    <p:extLst>
      <p:ext uri="{BB962C8B-B14F-4D97-AF65-F5344CB8AC3E}">
        <p14:creationId xmlns:p14="http://schemas.microsoft.com/office/powerpoint/2010/main" val="37473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F2E0-D07F-9EB5-B18C-3EAD2858F5EE}"/>
            </a:ext>
          </a:extLst>
        </p:cNvPr>
        <p:cNvGrpSpPr/>
        <p:nvPr/>
      </p:nvGrpSpPr>
      <p:grpSpPr>
        <a:xfrm>
          <a:off x="0" y="0"/>
          <a:ext cx="0" cy="0"/>
          <a:chOff x="0" y="0"/>
          <a:chExt cx="0" cy="0"/>
        </a:xfrm>
      </p:grpSpPr>
      <p:pic>
        <p:nvPicPr>
          <p:cNvPr id="5" name="Picture 4" descr="A close up of a card&#10;&#10;AI-generated content may be incorrect.">
            <a:extLst>
              <a:ext uri="{FF2B5EF4-FFF2-40B4-BE49-F238E27FC236}">
                <a16:creationId xmlns:a16="http://schemas.microsoft.com/office/drawing/2014/main" id="{BD5381DC-F326-D4D2-B0C8-E45BAD4BB813}"/>
              </a:ext>
            </a:extLst>
          </p:cNvPr>
          <p:cNvPicPr>
            <a:picLocks noChangeAspect="1"/>
          </p:cNvPicPr>
          <p:nvPr/>
        </p:nvPicPr>
        <p:blipFill>
          <a:blip r:embed="rId4"/>
          <a:stretch>
            <a:fillRect/>
          </a:stretch>
        </p:blipFill>
        <p:spPr>
          <a:xfrm rot="16200000">
            <a:off x="1036792" y="-223179"/>
            <a:ext cx="2904820" cy="3962400"/>
          </a:xfrm>
          <a:prstGeom prst="rect">
            <a:avLst/>
          </a:prstGeom>
          <a:ln>
            <a:solidFill>
              <a:schemeClr val="tx1">
                <a:lumMod val="75000"/>
              </a:schemeClr>
            </a:solidFill>
          </a:ln>
          <a:effectLst>
            <a:outerShdw blurRad="1270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2EC159AC-651B-6124-E402-F0E545A3C0AD}"/>
              </a:ext>
            </a:extLst>
          </p:cNvPr>
          <p:cNvSpPr>
            <a:spLocks noGrp="1"/>
          </p:cNvSpPr>
          <p:nvPr>
            <p:ph type="sldNum" sz="quarter" idx="4"/>
          </p:nvPr>
        </p:nvSpPr>
        <p:spPr/>
        <p:txBody>
          <a:bodyPr/>
          <a:lstStyle/>
          <a:p>
            <a:fld id="{74743CB8-03B1-D240-A0C2-C770526C1FDB}" type="slidenum">
              <a:rPr lang="en-US" smtClean="0"/>
              <a:pPr/>
              <a:t>8</a:t>
            </a:fld>
            <a:endParaRPr lang="en-US"/>
          </a:p>
        </p:txBody>
      </p:sp>
      <p:pic>
        <p:nvPicPr>
          <p:cNvPr id="2" name="Online Media 1" descr="1 Minute Timer">
            <a:hlinkClick r:id="" action="ppaction://media"/>
            <a:extLst>
              <a:ext uri="{FF2B5EF4-FFF2-40B4-BE49-F238E27FC236}">
                <a16:creationId xmlns:a16="http://schemas.microsoft.com/office/drawing/2014/main" id="{4463C994-01EB-2CB4-31BF-BB38D0CA33D0}"/>
              </a:ext>
            </a:extLst>
          </p:cNvPr>
          <p:cNvPicPr>
            <a:picLocks noRot="1" noChangeAspect="1"/>
          </p:cNvPicPr>
          <p:nvPr>
            <a:videoFile r:link="rId1"/>
          </p:nvPr>
        </p:nvPicPr>
        <p:blipFill>
          <a:blip r:embed="rId5"/>
          <a:stretch>
            <a:fillRect/>
          </a:stretch>
        </p:blipFill>
        <p:spPr>
          <a:xfrm>
            <a:off x="10618549" y="5969000"/>
            <a:ext cx="1573451" cy="889000"/>
          </a:xfrm>
          <a:prstGeom prst="rect">
            <a:avLst/>
          </a:prstGeom>
        </p:spPr>
      </p:pic>
      <p:pic>
        <p:nvPicPr>
          <p:cNvPr id="8" name="Picture 7" descr="A screen shot of a phone&#10;&#10;AI-generated content may be incorrect.">
            <a:extLst>
              <a:ext uri="{FF2B5EF4-FFF2-40B4-BE49-F238E27FC236}">
                <a16:creationId xmlns:a16="http://schemas.microsoft.com/office/drawing/2014/main" id="{5C12CBDD-3E1F-7E25-D7B6-5766F3208D3F}"/>
              </a:ext>
            </a:extLst>
          </p:cNvPr>
          <p:cNvPicPr>
            <a:picLocks noChangeAspect="1"/>
          </p:cNvPicPr>
          <p:nvPr/>
        </p:nvPicPr>
        <p:blipFill>
          <a:blip r:embed="rId6"/>
          <a:stretch>
            <a:fillRect/>
          </a:stretch>
        </p:blipFill>
        <p:spPr>
          <a:xfrm rot="5400000">
            <a:off x="1036791" y="-223180"/>
            <a:ext cx="2904822" cy="3962403"/>
          </a:xfrm>
          <a:prstGeom prst="rect">
            <a:avLst/>
          </a:prstGeom>
        </p:spPr>
      </p:pic>
      <p:pic>
        <p:nvPicPr>
          <p:cNvPr id="15" name="Picture 14" descr="A black text on a white background&#10;&#10;AI-generated content may be incorrect.">
            <a:extLst>
              <a:ext uri="{FF2B5EF4-FFF2-40B4-BE49-F238E27FC236}">
                <a16:creationId xmlns:a16="http://schemas.microsoft.com/office/drawing/2014/main" id="{E5AA6D4C-6B1E-8E9D-FB3D-425B14E07850}"/>
              </a:ext>
            </a:extLst>
          </p:cNvPr>
          <p:cNvPicPr>
            <a:picLocks noChangeAspect="1"/>
          </p:cNvPicPr>
          <p:nvPr/>
        </p:nvPicPr>
        <p:blipFill>
          <a:blip r:embed="rId7"/>
          <a:stretch>
            <a:fillRect/>
          </a:stretch>
        </p:blipFill>
        <p:spPr>
          <a:xfrm rot="16200000">
            <a:off x="4444831" y="3475490"/>
            <a:ext cx="2253700" cy="3074222"/>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6" name="Picture 15" descr="A black and white text&#10;&#10;AI-generated content may be incorrect.">
            <a:extLst>
              <a:ext uri="{FF2B5EF4-FFF2-40B4-BE49-F238E27FC236}">
                <a16:creationId xmlns:a16="http://schemas.microsoft.com/office/drawing/2014/main" id="{D14F107D-A631-B373-86A8-767967D9406A}"/>
              </a:ext>
            </a:extLst>
          </p:cNvPr>
          <p:cNvPicPr>
            <a:picLocks noChangeAspect="1"/>
          </p:cNvPicPr>
          <p:nvPr/>
        </p:nvPicPr>
        <p:blipFill>
          <a:blip r:embed="rId8"/>
          <a:stretch>
            <a:fillRect/>
          </a:stretch>
        </p:blipFill>
        <p:spPr>
          <a:xfrm rot="16200000">
            <a:off x="7934968" y="3501429"/>
            <a:ext cx="2231757" cy="3044290"/>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7" name="Picture 16" descr="A black text on a white background&#10;&#10;AI-generated content may be incorrect.">
            <a:extLst>
              <a:ext uri="{FF2B5EF4-FFF2-40B4-BE49-F238E27FC236}">
                <a16:creationId xmlns:a16="http://schemas.microsoft.com/office/drawing/2014/main" id="{F11035FF-70DA-61F7-ADD0-122D3B4C32C8}"/>
              </a:ext>
            </a:extLst>
          </p:cNvPr>
          <p:cNvPicPr>
            <a:picLocks noChangeAspect="1"/>
          </p:cNvPicPr>
          <p:nvPr/>
        </p:nvPicPr>
        <p:blipFill>
          <a:blip r:embed="rId9"/>
          <a:stretch>
            <a:fillRect/>
          </a:stretch>
        </p:blipFill>
        <p:spPr>
          <a:xfrm rot="16200000">
            <a:off x="883086" y="3504105"/>
            <a:ext cx="2231754" cy="3044286"/>
          </a:xfrm>
          <a:prstGeom prst="rect">
            <a:avLst/>
          </a:prstGeom>
          <a:ln w="15875">
            <a:solidFill>
              <a:schemeClr val="accent3"/>
            </a:solidFill>
          </a:ln>
          <a:effectLst>
            <a:outerShdw blurRad="1270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D9C7ADD5-7B1C-DFA0-7ABB-D22BCFA5292E}"/>
              </a:ext>
            </a:extLst>
          </p:cNvPr>
          <p:cNvPicPr>
            <a:picLocks noChangeAspect="1"/>
          </p:cNvPicPr>
          <p:nvPr/>
        </p:nvPicPr>
        <p:blipFill>
          <a:blip r:embed="rId10"/>
          <a:stretch>
            <a:fillRect/>
          </a:stretch>
        </p:blipFill>
        <p:spPr>
          <a:xfrm>
            <a:off x="7721597" y="130761"/>
            <a:ext cx="2417931" cy="3298246"/>
          </a:xfrm>
          <a:prstGeom prst="rect">
            <a:avLst/>
          </a:prstGeom>
          <a:ln w="12700">
            <a:solidFill>
              <a:schemeClr val="tx1">
                <a:lumMod val="75000"/>
              </a:schemeClr>
            </a:solidFill>
          </a:ln>
          <a:effectLst>
            <a:outerShdw blurRad="127000" dist="38100" dir="2700000" algn="tl" rotWithShape="0">
              <a:prstClr val="black">
                <a:alpha val="40000"/>
              </a:prstClr>
            </a:outerShdw>
          </a:effectLst>
        </p:spPr>
      </p:pic>
      <p:sp>
        <p:nvSpPr>
          <p:cNvPr id="20" name="TextBox 19">
            <a:extLst>
              <a:ext uri="{FF2B5EF4-FFF2-40B4-BE49-F238E27FC236}">
                <a16:creationId xmlns:a16="http://schemas.microsoft.com/office/drawing/2014/main" id="{8FC6FE70-5151-0D67-1A3A-2EEC6A432DBB}"/>
              </a:ext>
            </a:extLst>
          </p:cNvPr>
          <p:cNvSpPr txBox="1"/>
          <p:nvPr/>
        </p:nvSpPr>
        <p:spPr>
          <a:xfrm>
            <a:off x="8407850" y="719553"/>
            <a:ext cx="1320800" cy="523220"/>
          </a:xfrm>
          <a:prstGeom prst="rect">
            <a:avLst/>
          </a:prstGeom>
          <a:noFill/>
        </p:spPr>
        <p:txBody>
          <a:bodyPr wrap="square" rtlCol="0">
            <a:spAutoFit/>
          </a:bodyPr>
          <a:lstStyle/>
          <a:p>
            <a:pPr algn="l"/>
            <a:r>
              <a:rPr lang="en-US" sz="2800" dirty="0">
                <a:solidFill>
                  <a:schemeClr val="tx1"/>
                </a:solidFill>
                <a:latin typeface="Libre Franklin" pitchFamily="2" charset="77"/>
              </a:rPr>
              <a:t>Peace</a:t>
            </a:r>
          </a:p>
        </p:txBody>
      </p:sp>
      <p:sp>
        <p:nvSpPr>
          <p:cNvPr id="21" name="TextBox 20">
            <a:extLst>
              <a:ext uri="{FF2B5EF4-FFF2-40B4-BE49-F238E27FC236}">
                <a16:creationId xmlns:a16="http://schemas.microsoft.com/office/drawing/2014/main" id="{AC94BB9C-79D5-FDFC-D167-CDD9046DFDE1}"/>
              </a:ext>
            </a:extLst>
          </p:cNvPr>
          <p:cNvSpPr txBox="1"/>
          <p:nvPr/>
        </p:nvSpPr>
        <p:spPr>
          <a:xfrm>
            <a:off x="8407850" y="1250396"/>
            <a:ext cx="1320800" cy="461665"/>
          </a:xfrm>
          <a:prstGeom prst="rect">
            <a:avLst/>
          </a:prstGeom>
          <a:noFill/>
        </p:spPr>
        <p:txBody>
          <a:bodyPr wrap="square" rtlCol="0">
            <a:spAutoFit/>
          </a:bodyPr>
          <a:lstStyle/>
          <a:p>
            <a:pPr algn="l"/>
            <a:r>
              <a:rPr lang="en-US" sz="2400" dirty="0">
                <a:solidFill>
                  <a:schemeClr val="tx1"/>
                </a:solidFill>
                <a:latin typeface="Libre Franklin" pitchFamily="2" charset="77"/>
              </a:rPr>
              <a:t>Liberty</a:t>
            </a:r>
          </a:p>
        </p:txBody>
      </p:sp>
      <p:sp>
        <p:nvSpPr>
          <p:cNvPr id="22" name="TextBox 21">
            <a:extLst>
              <a:ext uri="{FF2B5EF4-FFF2-40B4-BE49-F238E27FC236}">
                <a16:creationId xmlns:a16="http://schemas.microsoft.com/office/drawing/2014/main" id="{2811D3C2-401A-5A71-0203-7C2CB8B2DBEB}"/>
              </a:ext>
            </a:extLst>
          </p:cNvPr>
          <p:cNvSpPr txBox="1"/>
          <p:nvPr/>
        </p:nvSpPr>
        <p:spPr>
          <a:xfrm>
            <a:off x="8407850" y="1719684"/>
            <a:ext cx="1320800" cy="523220"/>
          </a:xfrm>
          <a:prstGeom prst="rect">
            <a:avLst/>
          </a:prstGeom>
          <a:noFill/>
        </p:spPr>
        <p:txBody>
          <a:bodyPr wrap="square" rtlCol="0">
            <a:spAutoFit/>
          </a:bodyPr>
          <a:lstStyle/>
          <a:p>
            <a:pPr algn="l"/>
            <a:r>
              <a:rPr lang="en-US" sz="2800" dirty="0">
                <a:solidFill>
                  <a:schemeClr val="tx1"/>
                </a:solidFill>
                <a:latin typeface="Libre Franklin" pitchFamily="2" charset="77"/>
              </a:rPr>
              <a:t>Party</a:t>
            </a:r>
          </a:p>
        </p:txBody>
      </p:sp>
      <p:pic>
        <p:nvPicPr>
          <p:cNvPr id="19" name="Picture 18" descr="A black and white logo with white text&#10;&#10;AI-generated content may be incorrect.">
            <a:extLst>
              <a:ext uri="{FF2B5EF4-FFF2-40B4-BE49-F238E27FC236}">
                <a16:creationId xmlns:a16="http://schemas.microsoft.com/office/drawing/2014/main" id="{2FB07DD6-ECA9-E9B4-CCA0-A1B786509D0A}"/>
              </a:ext>
            </a:extLst>
          </p:cNvPr>
          <p:cNvPicPr>
            <a:picLocks noChangeAspect="1"/>
          </p:cNvPicPr>
          <p:nvPr/>
        </p:nvPicPr>
        <p:blipFill>
          <a:blip r:embed="rId11"/>
          <a:stretch>
            <a:fillRect/>
          </a:stretch>
        </p:blipFill>
        <p:spPr>
          <a:xfrm>
            <a:off x="7721597" y="130761"/>
            <a:ext cx="2417933" cy="3298248"/>
          </a:xfrm>
          <a:prstGeom prst="rect">
            <a:avLst/>
          </a:prstGeom>
        </p:spPr>
      </p:pic>
    </p:spTree>
    <p:extLst>
      <p:ext uri="{BB962C8B-B14F-4D97-AF65-F5344CB8AC3E}">
        <p14:creationId xmlns:p14="http://schemas.microsoft.com/office/powerpoint/2010/main" val="298308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193C-9674-3FDB-4F83-C55B9E810361}"/>
            </a:ext>
          </a:extLst>
        </p:cNvPr>
        <p:cNvGrpSpPr/>
        <p:nvPr/>
      </p:nvGrpSpPr>
      <p:grpSpPr>
        <a:xfrm>
          <a:off x="0" y="0"/>
          <a:ext cx="0" cy="0"/>
          <a:chOff x="0" y="0"/>
          <a:chExt cx="0" cy="0"/>
        </a:xfrm>
      </p:grpSpPr>
      <p:pic>
        <p:nvPicPr>
          <p:cNvPr id="6" name="Picture 5" descr="A white and yellow rectangular object with black text&#10;&#10;AI-generated content may be incorrect.">
            <a:extLst>
              <a:ext uri="{FF2B5EF4-FFF2-40B4-BE49-F238E27FC236}">
                <a16:creationId xmlns:a16="http://schemas.microsoft.com/office/drawing/2014/main" id="{3D652EEF-705D-90C1-8AF1-6DDAEBC0C406}"/>
              </a:ext>
            </a:extLst>
          </p:cNvPr>
          <p:cNvPicPr>
            <a:picLocks noChangeAspect="1"/>
          </p:cNvPicPr>
          <p:nvPr/>
        </p:nvPicPr>
        <p:blipFill>
          <a:blip r:embed="rId4"/>
          <a:stretch>
            <a:fillRect/>
          </a:stretch>
        </p:blipFill>
        <p:spPr>
          <a:xfrm rot="16200000">
            <a:off x="1036792" y="-223180"/>
            <a:ext cx="2904820" cy="3962400"/>
          </a:xfrm>
          <a:prstGeom prst="rect">
            <a:avLst/>
          </a:prstGeom>
          <a:ln>
            <a:solidFill>
              <a:schemeClr val="tx1">
                <a:lumMod val="75000"/>
              </a:schemeClr>
            </a:solidFill>
          </a:ln>
          <a:effectLst>
            <a:outerShdw blurRad="1270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AF6CB93-0F31-45C7-DA60-FBD24ED72E2F}"/>
              </a:ext>
            </a:extLst>
          </p:cNvPr>
          <p:cNvSpPr>
            <a:spLocks noGrp="1"/>
          </p:cNvSpPr>
          <p:nvPr>
            <p:ph type="sldNum" sz="quarter" idx="4"/>
          </p:nvPr>
        </p:nvSpPr>
        <p:spPr/>
        <p:txBody>
          <a:bodyPr/>
          <a:lstStyle/>
          <a:p>
            <a:fld id="{74743CB8-03B1-D240-A0C2-C770526C1FDB}" type="slidenum">
              <a:rPr lang="en-US" smtClean="0"/>
              <a:pPr/>
              <a:t>9</a:t>
            </a:fld>
            <a:endParaRPr lang="en-US"/>
          </a:p>
        </p:txBody>
      </p:sp>
      <p:pic>
        <p:nvPicPr>
          <p:cNvPr id="2" name="Online Media 1" descr="1 Minute Timer">
            <a:hlinkClick r:id="" action="ppaction://media"/>
            <a:extLst>
              <a:ext uri="{FF2B5EF4-FFF2-40B4-BE49-F238E27FC236}">
                <a16:creationId xmlns:a16="http://schemas.microsoft.com/office/drawing/2014/main" id="{24990761-7E9E-37F6-482F-F43C9CD214AC}"/>
              </a:ext>
            </a:extLst>
          </p:cNvPr>
          <p:cNvPicPr>
            <a:picLocks noRot="1" noChangeAspect="1"/>
          </p:cNvPicPr>
          <p:nvPr>
            <a:videoFile r:link="rId1"/>
          </p:nvPr>
        </p:nvPicPr>
        <p:blipFill>
          <a:blip r:embed="rId5"/>
          <a:stretch>
            <a:fillRect/>
          </a:stretch>
        </p:blipFill>
        <p:spPr>
          <a:xfrm>
            <a:off x="10641027" y="5981700"/>
            <a:ext cx="1550973" cy="876300"/>
          </a:xfrm>
          <a:prstGeom prst="rect">
            <a:avLst/>
          </a:prstGeom>
        </p:spPr>
      </p:pic>
      <p:pic>
        <p:nvPicPr>
          <p:cNvPr id="7" name="Picture 6" descr="A list of ranking points&#10;&#10;AI-generated content may be incorrect.">
            <a:extLst>
              <a:ext uri="{FF2B5EF4-FFF2-40B4-BE49-F238E27FC236}">
                <a16:creationId xmlns:a16="http://schemas.microsoft.com/office/drawing/2014/main" id="{EDDE3C89-1294-3779-DDFD-20502728F6FE}"/>
              </a:ext>
            </a:extLst>
          </p:cNvPr>
          <p:cNvPicPr>
            <a:picLocks noChangeAspect="1"/>
          </p:cNvPicPr>
          <p:nvPr/>
        </p:nvPicPr>
        <p:blipFill>
          <a:blip r:embed="rId6"/>
          <a:stretch>
            <a:fillRect/>
          </a:stretch>
        </p:blipFill>
        <p:spPr>
          <a:xfrm>
            <a:off x="7721602" y="130761"/>
            <a:ext cx="2417926" cy="3298239"/>
          </a:xfrm>
          <a:prstGeom prst="rect">
            <a:avLst/>
          </a:prstGeom>
          <a:ln>
            <a:solidFill>
              <a:schemeClr val="tx1">
                <a:lumMod val="75000"/>
              </a:schemeClr>
            </a:solidFill>
          </a:ln>
          <a:effectLst>
            <a:outerShdw blurRad="127000" dist="38100" dir="2700000" algn="tl" rotWithShape="0">
              <a:prstClr val="black">
                <a:alpha val="40000"/>
              </a:prstClr>
            </a:outerShdw>
          </a:effectLst>
        </p:spPr>
      </p:pic>
      <p:pic>
        <p:nvPicPr>
          <p:cNvPr id="8" name="Picture 7" descr="A screen shot of a phone&#10;&#10;AI-generated content may be incorrect.">
            <a:extLst>
              <a:ext uri="{FF2B5EF4-FFF2-40B4-BE49-F238E27FC236}">
                <a16:creationId xmlns:a16="http://schemas.microsoft.com/office/drawing/2014/main" id="{AE9C5701-BEC3-7F46-84AB-24F2CDFEE19B}"/>
              </a:ext>
            </a:extLst>
          </p:cNvPr>
          <p:cNvPicPr>
            <a:picLocks noChangeAspect="1"/>
          </p:cNvPicPr>
          <p:nvPr/>
        </p:nvPicPr>
        <p:blipFill>
          <a:blip r:embed="rId7"/>
          <a:stretch>
            <a:fillRect/>
          </a:stretch>
        </p:blipFill>
        <p:spPr>
          <a:xfrm rot="5400000">
            <a:off x="1036792" y="-223183"/>
            <a:ext cx="2904822" cy="3962403"/>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05EFD680-101F-A84C-C773-BC14A5584E83}"/>
              </a:ext>
            </a:extLst>
          </p:cNvPr>
          <p:cNvPicPr>
            <a:picLocks noChangeAspect="1"/>
          </p:cNvPicPr>
          <p:nvPr/>
        </p:nvPicPr>
        <p:blipFill>
          <a:blip r:embed="rId8"/>
          <a:stretch>
            <a:fillRect/>
          </a:stretch>
        </p:blipFill>
        <p:spPr>
          <a:xfrm rot="16200000">
            <a:off x="8037363" y="3515994"/>
            <a:ext cx="2231754" cy="3044286"/>
          </a:xfrm>
          <a:prstGeom prst="rect">
            <a:avLst/>
          </a:prstGeom>
          <a:ln>
            <a:solidFill>
              <a:schemeClr val="accent3"/>
            </a:solidFill>
          </a:ln>
          <a:effectLst>
            <a:outerShdw blurRad="127000" dist="38100" dir="2700000" algn="tl" rotWithShape="0">
              <a:prstClr val="black">
                <a:alpha val="40000"/>
              </a:prstClr>
            </a:outerShdw>
          </a:effectLst>
        </p:spPr>
      </p:pic>
      <p:pic>
        <p:nvPicPr>
          <p:cNvPr id="10" name="Picture 9" descr="A black text on a white background&#10;&#10;AI-generated content may be incorrect.">
            <a:extLst>
              <a:ext uri="{FF2B5EF4-FFF2-40B4-BE49-F238E27FC236}">
                <a16:creationId xmlns:a16="http://schemas.microsoft.com/office/drawing/2014/main" id="{C79E8400-2E2F-914F-4274-399A20B8314B}"/>
              </a:ext>
            </a:extLst>
          </p:cNvPr>
          <p:cNvPicPr>
            <a:picLocks noChangeAspect="1"/>
          </p:cNvPicPr>
          <p:nvPr/>
        </p:nvPicPr>
        <p:blipFill>
          <a:blip r:embed="rId9"/>
          <a:stretch>
            <a:fillRect/>
          </a:stretch>
        </p:blipFill>
        <p:spPr>
          <a:xfrm rot="16200000">
            <a:off x="4475193" y="3515997"/>
            <a:ext cx="2231751" cy="3044282"/>
          </a:xfrm>
          <a:prstGeom prst="rect">
            <a:avLst/>
          </a:prstGeom>
          <a:ln>
            <a:solidFill>
              <a:schemeClr val="accent3"/>
            </a:solidFill>
          </a:ln>
          <a:effectLst>
            <a:outerShdw blurRad="127000" dist="38100" dir="2700000" algn="tl" rotWithShape="0">
              <a:prstClr val="black">
                <a:alpha val="40000"/>
              </a:prstClr>
            </a:outerShdw>
          </a:effectLst>
        </p:spPr>
      </p:pic>
      <p:pic>
        <p:nvPicPr>
          <p:cNvPr id="11" name="Picture 10" descr="A black text on a white background&#10;&#10;AI-generated content may be incorrect.">
            <a:extLst>
              <a:ext uri="{FF2B5EF4-FFF2-40B4-BE49-F238E27FC236}">
                <a16:creationId xmlns:a16="http://schemas.microsoft.com/office/drawing/2014/main" id="{17042B1B-7E60-75AF-9C03-7E233D7880CC}"/>
              </a:ext>
            </a:extLst>
          </p:cNvPr>
          <p:cNvPicPr>
            <a:picLocks noChangeAspect="1"/>
          </p:cNvPicPr>
          <p:nvPr/>
        </p:nvPicPr>
        <p:blipFill>
          <a:blip r:embed="rId10"/>
          <a:stretch>
            <a:fillRect/>
          </a:stretch>
        </p:blipFill>
        <p:spPr>
          <a:xfrm rot="16200000">
            <a:off x="887080" y="3501028"/>
            <a:ext cx="2253697" cy="3074218"/>
          </a:xfrm>
          <a:prstGeom prst="rect">
            <a:avLst/>
          </a:prstGeom>
          <a:ln>
            <a:solidFill>
              <a:schemeClr val="accent3"/>
            </a:solidFill>
          </a:ln>
          <a:effectLst>
            <a:outerShdw blurRad="127000" dist="38100" dir="2700000" algn="tl" rotWithShape="0">
              <a:prstClr val="black">
                <a:alpha val="40000"/>
              </a:prstClr>
            </a:outerShdw>
          </a:effectLst>
        </p:spPr>
      </p:pic>
      <p:sp>
        <p:nvSpPr>
          <p:cNvPr id="20" name="TextBox 19">
            <a:extLst>
              <a:ext uri="{FF2B5EF4-FFF2-40B4-BE49-F238E27FC236}">
                <a16:creationId xmlns:a16="http://schemas.microsoft.com/office/drawing/2014/main" id="{52F532D0-0204-5DB0-7096-0F1EF2EB7498}"/>
              </a:ext>
            </a:extLst>
          </p:cNvPr>
          <p:cNvSpPr txBox="1"/>
          <p:nvPr/>
        </p:nvSpPr>
        <p:spPr>
          <a:xfrm>
            <a:off x="8336436" y="807622"/>
            <a:ext cx="1320800" cy="523220"/>
          </a:xfrm>
          <a:prstGeom prst="rect">
            <a:avLst/>
          </a:prstGeom>
          <a:noFill/>
        </p:spPr>
        <p:txBody>
          <a:bodyPr wrap="square" rtlCol="0">
            <a:spAutoFit/>
          </a:bodyPr>
          <a:lstStyle/>
          <a:p>
            <a:pPr algn="l"/>
            <a:r>
              <a:rPr lang="en-US" sz="2800" dirty="0">
                <a:solidFill>
                  <a:schemeClr val="tx1"/>
                </a:solidFill>
                <a:latin typeface="Libre Franklin" pitchFamily="2" charset="77"/>
              </a:rPr>
              <a:t>Laws</a:t>
            </a:r>
          </a:p>
        </p:txBody>
      </p:sp>
      <p:sp>
        <p:nvSpPr>
          <p:cNvPr id="21" name="TextBox 20">
            <a:extLst>
              <a:ext uri="{FF2B5EF4-FFF2-40B4-BE49-F238E27FC236}">
                <a16:creationId xmlns:a16="http://schemas.microsoft.com/office/drawing/2014/main" id="{157A9CEC-B7B5-867B-90E0-DB63B26DD38A}"/>
              </a:ext>
            </a:extLst>
          </p:cNvPr>
          <p:cNvSpPr txBox="1"/>
          <p:nvPr/>
        </p:nvSpPr>
        <p:spPr>
          <a:xfrm>
            <a:off x="8323088" y="1241936"/>
            <a:ext cx="1749078" cy="523220"/>
          </a:xfrm>
          <a:prstGeom prst="rect">
            <a:avLst/>
          </a:prstGeom>
          <a:noFill/>
        </p:spPr>
        <p:txBody>
          <a:bodyPr wrap="square" rtlCol="0">
            <a:spAutoFit/>
          </a:bodyPr>
          <a:lstStyle/>
          <a:p>
            <a:pPr algn="l"/>
            <a:r>
              <a:rPr lang="en-US" sz="2800" dirty="0">
                <a:solidFill>
                  <a:schemeClr val="tx1"/>
                </a:solidFill>
                <a:latin typeface="Libre Franklin" pitchFamily="2" charset="77"/>
              </a:rPr>
              <a:t>Faction</a:t>
            </a:r>
            <a:endParaRPr lang="en-US" sz="3600" dirty="0">
              <a:solidFill>
                <a:schemeClr val="tx1"/>
              </a:solidFill>
              <a:latin typeface="Libre Franklin" pitchFamily="2" charset="77"/>
            </a:endParaRPr>
          </a:p>
        </p:txBody>
      </p:sp>
      <p:sp>
        <p:nvSpPr>
          <p:cNvPr id="22" name="TextBox 21">
            <a:extLst>
              <a:ext uri="{FF2B5EF4-FFF2-40B4-BE49-F238E27FC236}">
                <a16:creationId xmlns:a16="http://schemas.microsoft.com/office/drawing/2014/main" id="{3F3A21C1-4568-7C0A-AA8B-FA2A045C0CDD}"/>
              </a:ext>
            </a:extLst>
          </p:cNvPr>
          <p:cNvSpPr txBox="1"/>
          <p:nvPr/>
        </p:nvSpPr>
        <p:spPr>
          <a:xfrm>
            <a:off x="8323088" y="1750176"/>
            <a:ext cx="1731678" cy="523220"/>
          </a:xfrm>
          <a:prstGeom prst="rect">
            <a:avLst/>
          </a:prstGeom>
          <a:noFill/>
        </p:spPr>
        <p:txBody>
          <a:bodyPr wrap="square" rtlCol="0">
            <a:spAutoFit/>
          </a:bodyPr>
          <a:lstStyle/>
          <a:p>
            <a:pPr algn="l"/>
            <a:r>
              <a:rPr lang="en-US" sz="2800" dirty="0">
                <a:solidFill>
                  <a:schemeClr val="tx1"/>
                </a:solidFill>
                <a:latin typeface="Libre Franklin" pitchFamily="2" charset="77"/>
              </a:rPr>
              <a:t>Passions</a:t>
            </a:r>
            <a:endParaRPr lang="en-US" sz="3600" dirty="0">
              <a:solidFill>
                <a:schemeClr val="tx1"/>
              </a:solidFill>
              <a:latin typeface="Libre Franklin" pitchFamily="2" charset="77"/>
            </a:endParaRPr>
          </a:p>
        </p:txBody>
      </p:sp>
      <p:pic>
        <p:nvPicPr>
          <p:cNvPr id="19" name="Picture 18">
            <a:extLst>
              <a:ext uri="{FF2B5EF4-FFF2-40B4-BE49-F238E27FC236}">
                <a16:creationId xmlns:a16="http://schemas.microsoft.com/office/drawing/2014/main" id="{3290B51F-3902-ECCB-4915-D9855CB42167}"/>
              </a:ext>
            </a:extLst>
          </p:cNvPr>
          <p:cNvPicPr>
            <a:picLocks noChangeAspect="1"/>
          </p:cNvPicPr>
          <p:nvPr/>
        </p:nvPicPr>
        <p:blipFill>
          <a:blip r:embed="rId11"/>
          <a:stretch>
            <a:fillRect/>
          </a:stretch>
        </p:blipFill>
        <p:spPr>
          <a:xfrm>
            <a:off x="7721599" y="130761"/>
            <a:ext cx="2417931" cy="3298246"/>
          </a:xfrm>
          <a:prstGeom prst="rect">
            <a:avLst/>
          </a:prstGeom>
        </p:spPr>
      </p:pic>
    </p:spTree>
    <p:extLst>
      <p:ext uri="{BB962C8B-B14F-4D97-AF65-F5344CB8AC3E}">
        <p14:creationId xmlns:p14="http://schemas.microsoft.com/office/powerpoint/2010/main" val="8581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be3a27135e3d9580728a27fc32f26ea2">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11f31acd0e05887b5c8103c36601cd0"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E2899-2FA8-4897-A751-2E90A6E78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80CE9D-C4ED-4D81-8203-CF5EB584D2FC}">
  <ds:schemaRefs>
    <ds:schemaRef ds:uri="http://schemas.microsoft.com/office/2006/documentManagement/types"/>
    <ds:schemaRef ds:uri="http://schemas.microsoft.com/office/infopath/2007/PartnerControls"/>
    <ds:schemaRef ds:uri="http://purl.org/dc/dcmitype/"/>
    <ds:schemaRef ds:uri="http://purl.org/dc/elements/1.1/"/>
    <ds:schemaRef ds:uri="d5d973b5-b314-4168-add3-dadb8ebcd3bd"/>
    <ds:schemaRef ds:uri="http://purl.org/dc/terms/"/>
    <ds:schemaRef ds:uri="http://schemas.openxmlformats.org/package/2006/metadata/core-properties"/>
    <ds:schemaRef ds:uri="822e08e5-7231-4e64-b78f-a5a4802c7c1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9B0F2F0-2766-4ACB-8C8D-33D24BCEF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 Theme - Natural</Template>
  <TotalTime>2951</TotalTime>
  <Words>464</Words>
  <Application>Microsoft Office PowerPoint</Application>
  <PresentationFormat>Widescreen</PresentationFormat>
  <Paragraphs>121</Paragraphs>
  <Slides>14</Slides>
  <Notes>11</Notes>
  <HiddenSlides>2</HiddenSlides>
  <MMClips>7</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BRI Theme - Natural</vt:lpstr>
      <vt:lpstr>Blank Backgrounds</vt:lpstr>
      <vt:lpstr>Title &amp; Section Screens</vt:lpstr>
      <vt:lpstr>Quick Standards</vt:lpstr>
      <vt:lpstr>BRI_Jr Main</vt:lpstr>
      <vt:lpstr>PowerPoint Presentation</vt:lpstr>
      <vt:lpstr>Federalist v. Anti-Federalist: Crash Course</vt:lpstr>
      <vt:lpstr>Game Overview</vt:lpstr>
      <vt:lpstr>Components</vt:lpstr>
      <vt:lpstr>Scoring</vt:lpstr>
      <vt:lpstr>PowerPoint Presentation</vt:lpstr>
      <vt:lpstr>PowerPoint Presentation</vt:lpstr>
      <vt:lpstr>PowerPoint Presentation</vt:lpstr>
      <vt:lpstr>PowerPoint Presentation</vt:lpstr>
      <vt:lpstr>PowerPoint Presentation</vt:lpstr>
      <vt:lpstr>Final Scoring</vt:lpstr>
      <vt:lpstr>Reflection &amp; Connections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Flanagan-Owen</dc:creator>
  <cp:lastModifiedBy>Erin Graybeal</cp:lastModifiedBy>
  <cp:revision>153</cp:revision>
  <cp:lastPrinted>2019-05-09T15:13:16Z</cp:lastPrinted>
  <dcterms:created xsi:type="dcterms:W3CDTF">2025-01-31T21:32:30Z</dcterms:created>
  <dcterms:modified xsi:type="dcterms:W3CDTF">2026-04-30T15:00:14Z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