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4"/>
  </p:sldMasterIdLst>
  <p:notesMasterIdLst>
    <p:notesMasterId r:id="rId29"/>
  </p:notesMasterIdLst>
  <p:sldIdLst>
    <p:sldId id="305" r:id="rId5"/>
    <p:sldId id="297" r:id="rId6"/>
    <p:sldId id="299" r:id="rId7"/>
    <p:sldId id="306" r:id="rId8"/>
    <p:sldId id="300" r:id="rId9"/>
    <p:sldId id="301" r:id="rId10"/>
    <p:sldId id="302" r:id="rId11"/>
    <p:sldId id="281" r:id="rId12"/>
    <p:sldId id="285" r:id="rId13"/>
    <p:sldId id="276" r:id="rId14"/>
    <p:sldId id="289" r:id="rId15"/>
    <p:sldId id="296" r:id="rId16"/>
    <p:sldId id="288" r:id="rId17"/>
    <p:sldId id="283" r:id="rId18"/>
    <p:sldId id="290" r:id="rId19"/>
    <p:sldId id="295" r:id="rId20"/>
    <p:sldId id="282" r:id="rId21"/>
    <p:sldId id="291" r:id="rId22"/>
    <p:sldId id="294" r:id="rId23"/>
    <p:sldId id="284" r:id="rId24"/>
    <p:sldId id="292" r:id="rId25"/>
    <p:sldId id="293" r:id="rId26"/>
    <p:sldId id="298" r:id="rId27"/>
    <p:sldId id="303" r:id="rId28"/>
  </p:sldIdLst>
  <p:sldSz cx="12192000" cy="6858000"/>
  <p:notesSz cx="6858000" cy="9144000"/>
  <p:embeddedFontLst>
    <p:embeddedFont>
      <p:font typeface="Libre Baskerville" panose="02000000000000000000" pitchFamily="2" charset="0"/>
      <p:regular r:id="rId30"/>
      <p:bold r:id="rId31"/>
      <p:italic r:id="rId32"/>
    </p:embeddedFont>
    <p:embeddedFont>
      <p:font typeface="Libre Franklin" pitchFamily="2" charset="0"/>
      <p:regular r:id="rId33"/>
      <p:bold r:id="rId34"/>
      <p:italic r:id="rId35"/>
      <p:boldItalic r:id="rId36"/>
    </p:embeddedFont>
    <p:embeddedFont>
      <p:font typeface="Libre Franklin Black" pitchFamily="2" charset="0"/>
      <p:bold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A9ED955-E534-6FB0-368F-802E39318FEE}" name="Tony Williams" initials="" userId="S::twilliams@billofrightsinstitute.org::ae71989d-568d-4f62-b091-e0ab09d01614" providerId="AD"/>
  <p188:author id="{285F9F84-12B5-FEA8-6756-4C2BFCE17300}" name="Erin Graybeal" initials="EG" userId="S::egraybeal@mybri.org::04195609-3053-4e4e-b9c6-884b3aa4dcb0" providerId="AD"/>
  <p188:author id="{CB0430DA-E7A7-60FB-5FF6-B62800A6460D}" name="Kerry Flanagan-Owen" initials="" userId="S::KFlanagan@billofrightsinstitute.org::a0bc0f2f-ada3-4097-891b-2e565ad343d6" providerId="AD"/>
  <p188:author id="{ABF70EE6-7A23-F048-A0A5-EF7E8A37CCDC}" name="Michelle  Easley" initials="ME" userId="S::measley@mybri.org::44cda6cc-2010-4ff9-9797-9bef3e6ef678"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237445-F2FC-8094-1356-29F01840CCE7}" v="33" dt="2025-08-28T21:00:20.73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font" Target="fonts/font5.fntdata"/><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7.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2.fntdata"/><Relationship Id="rId44"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font" Target="fonts/font1.fntdata"/><Relationship Id="rId35" Type="http://schemas.openxmlformats.org/officeDocument/2006/relationships/font" Target="fonts/font6.fntdata"/><Relationship Id="rId43"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4.fntdata"/><Relationship Id="rId38"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Libre Franklin"/>
                <a:ea typeface="Libre Franklin"/>
                <a:cs typeface="Libre Franklin"/>
                <a:sym typeface="Libre Franklin"/>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Libre Franklin"/>
                <a:ea typeface="Libre Franklin"/>
                <a:cs typeface="Libre Franklin"/>
                <a:sym typeface="Libre Franklin"/>
              </a:rPr>
              <a:t>‹#›</a:t>
            </a:fld>
            <a:endParaRPr sz="1200" b="0" i="0" u="none" strike="noStrike" cap="none">
              <a:solidFill>
                <a:schemeClr val="dk1"/>
              </a:solidFill>
              <a:latin typeface="Libre Franklin"/>
              <a:ea typeface="Libre Franklin"/>
              <a:cs typeface="Libre Franklin"/>
              <a:sym typeface="Libre Franklin"/>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indent="0"/>
            <a:endParaRPr/>
          </a:p>
        </p:txBody>
      </p:sp>
      <p:sp>
        <p:nvSpPr>
          <p:cNvPr id="89" name="Google Shape;89;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30706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9" name="Google Shape;89;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923480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Bolded words are defined on the previous slide</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Libre Franklin"/>
                <a:ea typeface="Libre Franklin"/>
                <a:cs typeface="Libre Franklin"/>
                <a:sym typeface="Libre Franklin"/>
              </a:rPr>
              <a:t>11</a:t>
            </a:fld>
            <a:endParaRPr lang="en-US" sz="1200" b="0" i="0" u="none" strike="noStrike" cap="none">
              <a:solidFill>
                <a:schemeClr val="dk1"/>
              </a:solidFill>
              <a:latin typeface="Libre Franklin"/>
              <a:ea typeface="Libre Franklin"/>
              <a:cs typeface="Libre Franklin"/>
              <a:sym typeface="Libre Franklin"/>
            </a:endParaRPr>
          </a:p>
        </p:txBody>
      </p:sp>
    </p:spTree>
    <p:extLst>
      <p:ext uri="{BB962C8B-B14F-4D97-AF65-F5344CB8AC3E}">
        <p14:creationId xmlns:p14="http://schemas.microsoft.com/office/powerpoint/2010/main" val="12876263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creen">
  <p:cSld name="Title Screen">
    <p:bg>
      <p:bgPr>
        <a:blipFill>
          <a:blip r:embed="rId2">
            <a:alphaModFix/>
          </a:blip>
          <a:stretch>
            <a:fillRect/>
          </a:stretch>
        </a:blipFill>
        <a:effectLst/>
      </p:bgPr>
    </p:bg>
    <p:spTree>
      <p:nvGrpSpPr>
        <p:cNvPr id="1" name="Shape 15"/>
        <p:cNvGrpSpPr/>
        <p:nvPr/>
      </p:nvGrpSpPr>
      <p:grpSpPr>
        <a:xfrm>
          <a:off x="0" y="0"/>
          <a:ext cx="0" cy="0"/>
          <a:chOff x="0" y="0"/>
          <a:chExt cx="0" cy="0"/>
        </a:xfrm>
      </p:grpSpPr>
      <p:pic>
        <p:nvPicPr>
          <p:cNvPr id="16" name="Google Shape;16;p2" descr="Text&#10;&#10;Description automatically generated"/>
          <p:cNvPicPr preferRelativeResize="0"/>
          <p:nvPr/>
        </p:nvPicPr>
        <p:blipFill rotWithShape="1">
          <a:blip r:embed="rId3">
            <a:alphaModFix/>
          </a:blip>
          <a:srcRect/>
          <a:stretch/>
        </p:blipFill>
        <p:spPr>
          <a:xfrm>
            <a:off x="3596916" y="1776829"/>
            <a:ext cx="5399805" cy="2111275"/>
          </a:xfrm>
          <a:prstGeom prst="rect">
            <a:avLst/>
          </a:prstGeom>
          <a:noFill/>
          <a:ln>
            <a:noFill/>
          </a:ln>
        </p:spPr>
      </p:pic>
      <p:sp>
        <p:nvSpPr>
          <p:cNvPr id="17" name="Google Shape;17;p2"/>
          <p:cNvSpPr txBox="1">
            <a:spLocks noGrp="1"/>
          </p:cNvSpPr>
          <p:nvPr>
            <p:ph type="body" idx="1"/>
          </p:nvPr>
        </p:nvSpPr>
        <p:spPr>
          <a:xfrm>
            <a:off x="3023162" y="4837541"/>
            <a:ext cx="6659419" cy="506620"/>
          </a:xfrm>
          <a:prstGeom prst="rect">
            <a:avLst/>
          </a:prstGeom>
          <a:solidFill>
            <a:schemeClr val="lt2"/>
          </a:solidFill>
          <a:ln>
            <a:noFill/>
          </a:ln>
          <a:effectLst>
            <a:outerShdw blurRad="177800" dist="38100" dir="2700000" algn="tl" rotWithShape="0">
              <a:srgbClr val="000000">
                <a:alpha val="40000"/>
              </a:srgbClr>
            </a:outerShdw>
          </a:effectLst>
        </p:spPr>
        <p:txBody>
          <a:bodyPr spcFirstLastPara="1" wrap="square" lIns="91425" tIns="45700" rIns="91425" bIns="45700" anchor="b" anchorCtr="0">
            <a:normAutofit/>
          </a:bodyPr>
          <a:lstStyle>
            <a:lvl1pPr marL="457200" lvl="0" indent="-228600" algn="ctr">
              <a:lnSpc>
                <a:spcPct val="90000"/>
              </a:lnSpc>
              <a:spcBef>
                <a:spcPts val="1000"/>
              </a:spcBef>
              <a:spcAft>
                <a:spcPts val="0"/>
              </a:spcAft>
              <a:buClr>
                <a:schemeClr val="dk1"/>
              </a:buClr>
              <a:buSzPts val="2400"/>
              <a:buNone/>
              <a:defRPr sz="2400" i="1">
                <a:solidFill>
                  <a:schemeClr val="dk1"/>
                </a:solidFill>
              </a:defRPr>
            </a:lvl1pPr>
            <a:lvl2pPr marL="914400" lvl="1" indent="-228600" algn="l">
              <a:lnSpc>
                <a:spcPct val="90000"/>
              </a:lnSpc>
              <a:spcBef>
                <a:spcPts val="500"/>
              </a:spcBef>
              <a:spcAft>
                <a:spcPts val="0"/>
              </a:spcAft>
              <a:buClr>
                <a:srgbClr val="333C42"/>
              </a:buClr>
              <a:buSzPts val="2400"/>
              <a:buNone/>
              <a:defRPr/>
            </a:lvl2pPr>
            <a:lvl3pPr marL="1371600" lvl="2" indent="-228600" algn="l">
              <a:lnSpc>
                <a:spcPct val="90000"/>
              </a:lnSpc>
              <a:spcBef>
                <a:spcPts val="500"/>
              </a:spcBef>
              <a:spcAft>
                <a:spcPts val="0"/>
              </a:spcAft>
              <a:buClr>
                <a:srgbClr val="333C42"/>
              </a:buClr>
              <a:buSzPts val="2000"/>
              <a:buNone/>
              <a:defRPr/>
            </a:lvl3pPr>
            <a:lvl4pPr marL="1828800" lvl="3" indent="-228600" algn="l">
              <a:lnSpc>
                <a:spcPct val="90000"/>
              </a:lnSpc>
              <a:spcBef>
                <a:spcPts val="500"/>
              </a:spcBef>
              <a:spcAft>
                <a:spcPts val="0"/>
              </a:spcAft>
              <a:buClr>
                <a:srgbClr val="333C42"/>
              </a:buClr>
              <a:buSzPts val="1800"/>
              <a:buNone/>
              <a:defRPr/>
            </a:lvl4pPr>
            <a:lvl5pPr marL="2286000" lvl="4" indent="-228600" algn="l">
              <a:lnSpc>
                <a:spcPct val="90000"/>
              </a:lnSpc>
              <a:spcBef>
                <a:spcPts val="500"/>
              </a:spcBef>
              <a:spcAft>
                <a:spcPts val="0"/>
              </a:spcAft>
              <a:buClr>
                <a:srgbClr val="333C42"/>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2"/>
          <p:cNvSpPr txBox="1">
            <a:spLocks noGrp="1"/>
          </p:cNvSpPr>
          <p:nvPr>
            <p:ph type="body" idx="2"/>
          </p:nvPr>
        </p:nvSpPr>
        <p:spPr>
          <a:xfrm>
            <a:off x="1813416" y="4061041"/>
            <a:ext cx="9078912" cy="804863"/>
          </a:xfrm>
          <a:prstGeom prst="rect">
            <a:avLst/>
          </a:prstGeom>
          <a:solidFill>
            <a:schemeClr val="dk1"/>
          </a:solidFill>
          <a:ln>
            <a:noFill/>
          </a:ln>
          <a:effectLst>
            <a:outerShdw blurRad="177800" dist="38100" dir="2700000" algn="tl" rotWithShape="0">
              <a:srgbClr val="000000">
                <a:alpha val="40000"/>
              </a:srgbClr>
            </a:outerShdw>
          </a:effectLst>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accent2"/>
              </a:buClr>
              <a:buSzPts val="3600"/>
              <a:buNone/>
              <a:defRPr sz="3600" b="1" i="0">
                <a:solidFill>
                  <a:schemeClr val="accent2"/>
                </a:solidFill>
                <a:latin typeface="Libre Franklin"/>
                <a:ea typeface="Libre Franklin"/>
                <a:cs typeface="Libre Franklin"/>
                <a:sym typeface="Libre Franklin"/>
              </a:defRPr>
            </a:lvl1pPr>
            <a:lvl2pPr marL="914400" lvl="1" indent="-228600" algn="l">
              <a:lnSpc>
                <a:spcPct val="90000"/>
              </a:lnSpc>
              <a:spcBef>
                <a:spcPts val="500"/>
              </a:spcBef>
              <a:spcAft>
                <a:spcPts val="0"/>
              </a:spcAft>
              <a:buClr>
                <a:srgbClr val="333C42"/>
              </a:buClr>
              <a:buSzPts val="2400"/>
              <a:buNone/>
              <a:defRPr/>
            </a:lvl2pPr>
            <a:lvl3pPr marL="1371600" lvl="2" indent="-228600" algn="l">
              <a:lnSpc>
                <a:spcPct val="90000"/>
              </a:lnSpc>
              <a:spcBef>
                <a:spcPts val="500"/>
              </a:spcBef>
              <a:spcAft>
                <a:spcPts val="0"/>
              </a:spcAft>
              <a:buClr>
                <a:srgbClr val="333C42"/>
              </a:buClr>
              <a:buSzPts val="2000"/>
              <a:buNone/>
              <a:defRPr/>
            </a:lvl3pPr>
            <a:lvl4pPr marL="1828800" lvl="3" indent="-228600" algn="l">
              <a:lnSpc>
                <a:spcPct val="90000"/>
              </a:lnSpc>
              <a:spcBef>
                <a:spcPts val="500"/>
              </a:spcBef>
              <a:spcAft>
                <a:spcPts val="0"/>
              </a:spcAft>
              <a:buClr>
                <a:srgbClr val="333C42"/>
              </a:buClr>
              <a:buSzPts val="1800"/>
              <a:buNone/>
              <a:defRPr/>
            </a:lvl4pPr>
            <a:lvl5pPr marL="2286000" lvl="4" indent="-228600" algn="l">
              <a:lnSpc>
                <a:spcPct val="90000"/>
              </a:lnSpc>
              <a:spcBef>
                <a:spcPts val="500"/>
              </a:spcBef>
              <a:spcAft>
                <a:spcPts val="0"/>
              </a:spcAft>
              <a:buClr>
                <a:srgbClr val="333C42"/>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rbon Backdrop">
  <p:cSld name="Carbon Backdrop">
    <p:bg>
      <p:bgPr>
        <a:solidFill>
          <a:schemeClr val="dk1">
            <a:alpha val="92156"/>
          </a:schemeClr>
        </a:solidFill>
        <a:effectLst/>
      </p:bgPr>
    </p:bg>
    <p:spTree>
      <p:nvGrpSpPr>
        <p:cNvPr id="1" name="Shape 70"/>
        <p:cNvGrpSpPr/>
        <p:nvPr/>
      </p:nvGrpSpPr>
      <p:grpSpPr>
        <a:xfrm>
          <a:off x="0" y="0"/>
          <a:ext cx="0" cy="0"/>
          <a:chOff x="0" y="0"/>
          <a:chExt cx="0" cy="0"/>
        </a:xfrm>
      </p:grpSpPr>
      <p:sp>
        <p:nvSpPr>
          <p:cNvPr id="71" name="Google Shape;71;p11"/>
          <p:cNvSpPr txBox="1">
            <a:spLocks noGrp="1"/>
          </p:cNvSpPr>
          <p:nvPr>
            <p:ph type="title"/>
          </p:nvPr>
        </p:nvSpPr>
        <p:spPr>
          <a:xfrm>
            <a:off x="207578" y="136525"/>
            <a:ext cx="11771587"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2"/>
              </a:buClr>
              <a:buSzPts val="4400"/>
              <a:buFont typeface="Libre Franklin"/>
              <a:buNone/>
              <a:defRPr b="1">
                <a:solidFill>
                  <a:schemeClr val="accen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1"/>
          <p:cNvSpPr txBox="1">
            <a:spLocks noGrp="1"/>
          </p:cNvSpPr>
          <p:nvPr>
            <p:ph type="sldNum" idx="12"/>
          </p:nvPr>
        </p:nvSpPr>
        <p:spPr>
          <a:xfrm>
            <a:off x="11101549" y="6442414"/>
            <a:ext cx="877617"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600"/>
              <a:buFont typeface="Arial"/>
              <a:buNone/>
              <a:defRPr sz="1600" b="1" i="0" u="none" strike="noStrike" cap="none">
                <a:solidFill>
                  <a:schemeClr val="lt2"/>
                </a:solidFill>
                <a:latin typeface="Libre Franklin Black"/>
                <a:ea typeface="Libre Franklin Black"/>
                <a:cs typeface="Libre Franklin Black"/>
                <a:sym typeface="Libre Franklin Black"/>
              </a:defRPr>
            </a:lvl1pPr>
            <a:lvl2pPr marL="0" marR="0" lvl="1" indent="0" algn="ctr">
              <a:lnSpc>
                <a:spcPct val="100000"/>
              </a:lnSpc>
              <a:spcBef>
                <a:spcPts val="0"/>
              </a:spcBef>
              <a:spcAft>
                <a:spcPts val="0"/>
              </a:spcAft>
              <a:buClr>
                <a:srgbClr val="000000"/>
              </a:buClr>
              <a:buSzPts val="1600"/>
              <a:buFont typeface="Arial"/>
              <a:buNone/>
              <a:defRPr sz="1600" b="1" i="0" u="none" strike="noStrike" cap="none">
                <a:solidFill>
                  <a:schemeClr val="lt2"/>
                </a:solidFill>
                <a:latin typeface="Libre Franklin Black"/>
                <a:ea typeface="Libre Franklin Black"/>
                <a:cs typeface="Libre Franklin Black"/>
                <a:sym typeface="Libre Franklin Black"/>
              </a:defRPr>
            </a:lvl2pPr>
            <a:lvl3pPr marL="0" marR="0" lvl="2" indent="0" algn="ctr">
              <a:lnSpc>
                <a:spcPct val="100000"/>
              </a:lnSpc>
              <a:spcBef>
                <a:spcPts val="0"/>
              </a:spcBef>
              <a:spcAft>
                <a:spcPts val="0"/>
              </a:spcAft>
              <a:buClr>
                <a:srgbClr val="000000"/>
              </a:buClr>
              <a:buSzPts val="1600"/>
              <a:buFont typeface="Arial"/>
              <a:buNone/>
              <a:defRPr sz="1600" b="1" i="0" u="none" strike="noStrike" cap="none">
                <a:solidFill>
                  <a:schemeClr val="lt2"/>
                </a:solidFill>
                <a:latin typeface="Libre Franklin Black"/>
                <a:ea typeface="Libre Franklin Black"/>
                <a:cs typeface="Libre Franklin Black"/>
                <a:sym typeface="Libre Franklin Black"/>
              </a:defRPr>
            </a:lvl3pPr>
            <a:lvl4pPr marL="0" marR="0" lvl="3" indent="0" algn="ctr">
              <a:lnSpc>
                <a:spcPct val="100000"/>
              </a:lnSpc>
              <a:spcBef>
                <a:spcPts val="0"/>
              </a:spcBef>
              <a:spcAft>
                <a:spcPts val="0"/>
              </a:spcAft>
              <a:buClr>
                <a:srgbClr val="000000"/>
              </a:buClr>
              <a:buSzPts val="1600"/>
              <a:buFont typeface="Arial"/>
              <a:buNone/>
              <a:defRPr sz="1600" b="1" i="0" u="none" strike="noStrike" cap="none">
                <a:solidFill>
                  <a:schemeClr val="lt2"/>
                </a:solidFill>
                <a:latin typeface="Libre Franklin Black"/>
                <a:ea typeface="Libre Franklin Black"/>
                <a:cs typeface="Libre Franklin Black"/>
                <a:sym typeface="Libre Franklin Black"/>
              </a:defRPr>
            </a:lvl4pPr>
            <a:lvl5pPr marL="0" marR="0" lvl="4" indent="0" algn="ctr">
              <a:lnSpc>
                <a:spcPct val="100000"/>
              </a:lnSpc>
              <a:spcBef>
                <a:spcPts val="0"/>
              </a:spcBef>
              <a:spcAft>
                <a:spcPts val="0"/>
              </a:spcAft>
              <a:buClr>
                <a:srgbClr val="000000"/>
              </a:buClr>
              <a:buSzPts val="1600"/>
              <a:buFont typeface="Arial"/>
              <a:buNone/>
              <a:defRPr sz="1600" b="1" i="0" u="none" strike="noStrike" cap="none">
                <a:solidFill>
                  <a:schemeClr val="lt2"/>
                </a:solidFill>
                <a:latin typeface="Libre Franklin Black"/>
                <a:ea typeface="Libre Franklin Black"/>
                <a:cs typeface="Libre Franklin Black"/>
                <a:sym typeface="Libre Franklin Black"/>
              </a:defRPr>
            </a:lvl5pPr>
            <a:lvl6pPr marL="0" marR="0" lvl="5" indent="0" algn="ctr">
              <a:lnSpc>
                <a:spcPct val="100000"/>
              </a:lnSpc>
              <a:spcBef>
                <a:spcPts val="0"/>
              </a:spcBef>
              <a:spcAft>
                <a:spcPts val="0"/>
              </a:spcAft>
              <a:buClr>
                <a:srgbClr val="000000"/>
              </a:buClr>
              <a:buSzPts val="1600"/>
              <a:buFont typeface="Arial"/>
              <a:buNone/>
              <a:defRPr sz="1600" b="1" i="0" u="none" strike="noStrike" cap="none">
                <a:solidFill>
                  <a:schemeClr val="lt2"/>
                </a:solidFill>
                <a:latin typeface="Libre Franklin Black"/>
                <a:ea typeface="Libre Franklin Black"/>
                <a:cs typeface="Libre Franklin Black"/>
                <a:sym typeface="Libre Franklin Black"/>
              </a:defRPr>
            </a:lvl6pPr>
            <a:lvl7pPr marL="0" marR="0" lvl="6" indent="0" algn="ctr">
              <a:lnSpc>
                <a:spcPct val="100000"/>
              </a:lnSpc>
              <a:spcBef>
                <a:spcPts val="0"/>
              </a:spcBef>
              <a:spcAft>
                <a:spcPts val="0"/>
              </a:spcAft>
              <a:buClr>
                <a:srgbClr val="000000"/>
              </a:buClr>
              <a:buSzPts val="1600"/>
              <a:buFont typeface="Arial"/>
              <a:buNone/>
              <a:defRPr sz="1600" b="1" i="0" u="none" strike="noStrike" cap="none">
                <a:solidFill>
                  <a:schemeClr val="lt2"/>
                </a:solidFill>
                <a:latin typeface="Libre Franklin Black"/>
                <a:ea typeface="Libre Franklin Black"/>
                <a:cs typeface="Libre Franklin Black"/>
                <a:sym typeface="Libre Franklin Black"/>
              </a:defRPr>
            </a:lvl7pPr>
            <a:lvl8pPr marL="0" marR="0" lvl="7" indent="0" algn="ctr">
              <a:lnSpc>
                <a:spcPct val="100000"/>
              </a:lnSpc>
              <a:spcBef>
                <a:spcPts val="0"/>
              </a:spcBef>
              <a:spcAft>
                <a:spcPts val="0"/>
              </a:spcAft>
              <a:buClr>
                <a:srgbClr val="000000"/>
              </a:buClr>
              <a:buSzPts val="1600"/>
              <a:buFont typeface="Arial"/>
              <a:buNone/>
              <a:defRPr sz="1600" b="1" i="0" u="none" strike="noStrike" cap="none">
                <a:solidFill>
                  <a:schemeClr val="lt2"/>
                </a:solidFill>
                <a:latin typeface="Libre Franklin Black"/>
                <a:ea typeface="Libre Franklin Black"/>
                <a:cs typeface="Libre Franklin Black"/>
                <a:sym typeface="Libre Franklin Black"/>
              </a:defRPr>
            </a:lvl8pPr>
            <a:lvl9pPr marL="0" marR="0" lvl="8" indent="0" algn="ctr">
              <a:lnSpc>
                <a:spcPct val="100000"/>
              </a:lnSpc>
              <a:spcBef>
                <a:spcPts val="0"/>
              </a:spcBef>
              <a:spcAft>
                <a:spcPts val="0"/>
              </a:spcAft>
              <a:buClr>
                <a:srgbClr val="000000"/>
              </a:buClr>
              <a:buSzPts val="1600"/>
              <a:buFont typeface="Arial"/>
              <a:buNone/>
              <a:defRPr sz="1600" b="1" i="0" u="none" strike="noStrike" cap="none">
                <a:solidFill>
                  <a:schemeClr val="lt2"/>
                </a:solidFill>
                <a:latin typeface="Libre Franklin Black"/>
                <a:ea typeface="Libre Franklin Black"/>
                <a:cs typeface="Libre Franklin Black"/>
                <a:sym typeface="Libre Franklin Black"/>
              </a:defRPr>
            </a:lvl9pPr>
          </a:lstStyle>
          <a:p>
            <a:pPr marL="0" lvl="0" indent="0" algn="ctr" rtl="0">
              <a:spcBef>
                <a:spcPts val="0"/>
              </a:spcBef>
              <a:spcAft>
                <a:spcPts val="0"/>
              </a:spcAft>
              <a:buNone/>
            </a:pPr>
            <a:fld id="{00000000-1234-1234-1234-123412341234}" type="slidenum">
              <a:rPr lang="en-US"/>
              <a:t>‹#›</a:t>
            </a:fld>
            <a:endParaRPr/>
          </a:p>
        </p:txBody>
      </p:sp>
      <p:sp>
        <p:nvSpPr>
          <p:cNvPr id="73" name="Google Shape;73;p11"/>
          <p:cNvSpPr txBox="1">
            <a:spLocks noGrp="1"/>
          </p:cNvSpPr>
          <p:nvPr>
            <p:ph type="ftr" idx="11"/>
          </p:nvPr>
        </p:nvSpPr>
        <p:spPr>
          <a:xfrm>
            <a:off x="4038600" y="6442414"/>
            <a:ext cx="663728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100" b="0" i="1">
                <a:solidFill>
                  <a:schemeClr val="lt2"/>
                </a:solidFill>
                <a:latin typeface="Libre Franklin"/>
                <a:ea typeface="Libre Franklin"/>
                <a:cs typeface="Libre Franklin"/>
                <a:sym typeface="Libre Frankli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1"/>
          <p:cNvSpPr txBox="1">
            <a:spLocks noGrp="1"/>
          </p:cNvSpPr>
          <p:nvPr>
            <p:ph type="dt" idx="10"/>
          </p:nvPr>
        </p:nvSpPr>
        <p:spPr>
          <a:xfrm>
            <a:off x="2270234" y="6442414"/>
            <a:ext cx="1555533"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100" b="0" i="0">
                <a:solidFill>
                  <a:schemeClr val="lt2"/>
                </a:solidFill>
                <a:latin typeface="Libre Franklin"/>
                <a:ea typeface="Libre Franklin"/>
                <a:cs typeface="Libre Franklin"/>
                <a:sym typeface="Libre Frankli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75" name="Google Shape;75;p11"/>
          <p:cNvPicPr preferRelativeResize="0"/>
          <p:nvPr/>
        </p:nvPicPr>
        <p:blipFill rotWithShape="1">
          <a:blip r:embed="rId2">
            <a:alphaModFix/>
          </a:blip>
          <a:srcRect/>
          <a:stretch/>
        </p:blipFill>
        <p:spPr>
          <a:xfrm>
            <a:off x="84301" y="6406011"/>
            <a:ext cx="1026949" cy="401528"/>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Natural background" type="blank">
  <p:cSld name="BLANK">
    <p:spTree>
      <p:nvGrpSpPr>
        <p:cNvPr id="1" name="Shape 76"/>
        <p:cNvGrpSpPr/>
        <p:nvPr/>
      </p:nvGrpSpPr>
      <p:grpSpPr>
        <a:xfrm>
          <a:off x="0" y="0"/>
          <a:ext cx="0" cy="0"/>
          <a:chOff x="0" y="0"/>
          <a:chExt cx="0" cy="0"/>
        </a:xfrm>
      </p:grpSpPr>
      <p:pic>
        <p:nvPicPr>
          <p:cNvPr id="77" name="Google Shape;77;p12"/>
          <p:cNvPicPr preferRelativeResize="0"/>
          <p:nvPr/>
        </p:nvPicPr>
        <p:blipFill rotWithShape="1">
          <a:blip r:embed="rId2">
            <a:alphaModFix/>
          </a:blip>
          <a:srcRect/>
          <a:stretch/>
        </p:blipFill>
        <p:spPr>
          <a:xfrm>
            <a:off x="372097" y="6397365"/>
            <a:ext cx="1215538" cy="475265"/>
          </a:xfrm>
          <a:prstGeom prst="rect">
            <a:avLst/>
          </a:prstGeom>
          <a:noFill/>
          <a:ln>
            <a:noFill/>
          </a:ln>
        </p:spPr>
      </p:pic>
      <p:sp>
        <p:nvSpPr>
          <p:cNvPr id="78" name="Google Shape;78;p12"/>
          <p:cNvSpPr txBox="1">
            <a:spLocks noGrp="1"/>
          </p:cNvSpPr>
          <p:nvPr>
            <p:ph type="sldNum" idx="12"/>
          </p:nvPr>
        </p:nvSpPr>
        <p:spPr>
          <a:xfrm>
            <a:off x="11101549" y="6442414"/>
            <a:ext cx="877617"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600"/>
              <a:buFont typeface="Arial"/>
              <a:buNone/>
              <a:defRPr sz="1600" b="1" i="0" u="none" strike="noStrike" cap="none">
                <a:solidFill>
                  <a:schemeClr val="dk1"/>
                </a:solidFill>
                <a:latin typeface="Libre Franklin Black"/>
                <a:ea typeface="Libre Franklin Black"/>
                <a:cs typeface="Libre Franklin Black"/>
                <a:sym typeface="Libre Franklin Black"/>
              </a:defRPr>
            </a:lvl1pPr>
            <a:lvl2pPr marL="0" marR="0" lvl="1" indent="0" algn="ctr">
              <a:lnSpc>
                <a:spcPct val="100000"/>
              </a:lnSpc>
              <a:spcBef>
                <a:spcPts val="0"/>
              </a:spcBef>
              <a:spcAft>
                <a:spcPts val="0"/>
              </a:spcAft>
              <a:buClr>
                <a:srgbClr val="000000"/>
              </a:buClr>
              <a:buSzPts val="1600"/>
              <a:buFont typeface="Arial"/>
              <a:buNone/>
              <a:defRPr sz="1600" b="1" i="0" u="none" strike="noStrike" cap="none">
                <a:solidFill>
                  <a:schemeClr val="dk1"/>
                </a:solidFill>
                <a:latin typeface="Libre Franklin Black"/>
                <a:ea typeface="Libre Franklin Black"/>
                <a:cs typeface="Libre Franklin Black"/>
                <a:sym typeface="Libre Franklin Black"/>
              </a:defRPr>
            </a:lvl2pPr>
            <a:lvl3pPr marL="0" marR="0" lvl="2" indent="0" algn="ctr">
              <a:lnSpc>
                <a:spcPct val="100000"/>
              </a:lnSpc>
              <a:spcBef>
                <a:spcPts val="0"/>
              </a:spcBef>
              <a:spcAft>
                <a:spcPts val="0"/>
              </a:spcAft>
              <a:buClr>
                <a:srgbClr val="000000"/>
              </a:buClr>
              <a:buSzPts val="1600"/>
              <a:buFont typeface="Arial"/>
              <a:buNone/>
              <a:defRPr sz="1600" b="1" i="0" u="none" strike="noStrike" cap="none">
                <a:solidFill>
                  <a:schemeClr val="dk1"/>
                </a:solidFill>
                <a:latin typeface="Libre Franklin Black"/>
                <a:ea typeface="Libre Franklin Black"/>
                <a:cs typeface="Libre Franklin Black"/>
                <a:sym typeface="Libre Franklin Black"/>
              </a:defRPr>
            </a:lvl3pPr>
            <a:lvl4pPr marL="0" marR="0" lvl="3" indent="0" algn="ctr">
              <a:lnSpc>
                <a:spcPct val="100000"/>
              </a:lnSpc>
              <a:spcBef>
                <a:spcPts val="0"/>
              </a:spcBef>
              <a:spcAft>
                <a:spcPts val="0"/>
              </a:spcAft>
              <a:buClr>
                <a:srgbClr val="000000"/>
              </a:buClr>
              <a:buSzPts val="1600"/>
              <a:buFont typeface="Arial"/>
              <a:buNone/>
              <a:defRPr sz="1600" b="1" i="0" u="none" strike="noStrike" cap="none">
                <a:solidFill>
                  <a:schemeClr val="dk1"/>
                </a:solidFill>
                <a:latin typeface="Libre Franklin Black"/>
                <a:ea typeface="Libre Franklin Black"/>
                <a:cs typeface="Libre Franklin Black"/>
                <a:sym typeface="Libre Franklin Black"/>
              </a:defRPr>
            </a:lvl4pPr>
            <a:lvl5pPr marL="0" marR="0" lvl="4" indent="0" algn="ctr">
              <a:lnSpc>
                <a:spcPct val="100000"/>
              </a:lnSpc>
              <a:spcBef>
                <a:spcPts val="0"/>
              </a:spcBef>
              <a:spcAft>
                <a:spcPts val="0"/>
              </a:spcAft>
              <a:buClr>
                <a:srgbClr val="000000"/>
              </a:buClr>
              <a:buSzPts val="1600"/>
              <a:buFont typeface="Arial"/>
              <a:buNone/>
              <a:defRPr sz="1600" b="1" i="0" u="none" strike="noStrike" cap="none">
                <a:solidFill>
                  <a:schemeClr val="dk1"/>
                </a:solidFill>
                <a:latin typeface="Libre Franklin Black"/>
                <a:ea typeface="Libre Franklin Black"/>
                <a:cs typeface="Libre Franklin Black"/>
                <a:sym typeface="Libre Franklin Black"/>
              </a:defRPr>
            </a:lvl5pPr>
            <a:lvl6pPr marL="0" marR="0" lvl="5" indent="0" algn="ctr">
              <a:lnSpc>
                <a:spcPct val="100000"/>
              </a:lnSpc>
              <a:spcBef>
                <a:spcPts val="0"/>
              </a:spcBef>
              <a:spcAft>
                <a:spcPts val="0"/>
              </a:spcAft>
              <a:buClr>
                <a:srgbClr val="000000"/>
              </a:buClr>
              <a:buSzPts val="1600"/>
              <a:buFont typeface="Arial"/>
              <a:buNone/>
              <a:defRPr sz="1600" b="1" i="0" u="none" strike="noStrike" cap="none">
                <a:solidFill>
                  <a:schemeClr val="dk1"/>
                </a:solidFill>
                <a:latin typeface="Libre Franklin Black"/>
                <a:ea typeface="Libre Franklin Black"/>
                <a:cs typeface="Libre Franklin Black"/>
                <a:sym typeface="Libre Franklin Black"/>
              </a:defRPr>
            </a:lvl6pPr>
            <a:lvl7pPr marL="0" marR="0" lvl="6" indent="0" algn="ctr">
              <a:lnSpc>
                <a:spcPct val="100000"/>
              </a:lnSpc>
              <a:spcBef>
                <a:spcPts val="0"/>
              </a:spcBef>
              <a:spcAft>
                <a:spcPts val="0"/>
              </a:spcAft>
              <a:buClr>
                <a:srgbClr val="000000"/>
              </a:buClr>
              <a:buSzPts val="1600"/>
              <a:buFont typeface="Arial"/>
              <a:buNone/>
              <a:defRPr sz="1600" b="1" i="0" u="none" strike="noStrike" cap="none">
                <a:solidFill>
                  <a:schemeClr val="dk1"/>
                </a:solidFill>
                <a:latin typeface="Libre Franklin Black"/>
                <a:ea typeface="Libre Franklin Black"/>
                <a:cs typeface="Libre Franklin Black"/>
                <a:sym typeface="Libre Franklin Black"/>
              </a:defRPr>
            </a:lvl7pPr>
            <a:lvl8pPr marL="0" marR="0" lvl="7" indent="0" algn="ctr">
              <a:lnSpc>
                <a:spcPct val="100000"/>
              </a:lnSpc>
              <a:spcBef>
                <a:spcPts val="0"/>
              </a:spcBef>
              <a:spcAft>
                <a:spcPts val="0"/>
              </a:spcAft>
              <a:buClr>
                <a:srgbClr val="000000"/>
              </a:buClr>
              <a:buSzPts val="1600"/>
              <a:buFont typeface="Arial"/>
              <a:buNone/>
              <a:defRPr sz="1600" b="1" i="0" u="none" strike="noStrike" cap="none">
                <a:solidFill>
                  <a:schemeClr val="dk1"/>
                </a:solidFill>
                <a:latin typeface="Libre Franklin Black"/>
                <a:ea typeface="Libre Franklin Black"/>
                <a:cs typeface="Libre Franklin Black"/>
                <a:sym typeface="Libre Franklin Black"/>
              </a:defRPr>
            </a:lvl8pPr>
            <a:lvl9pPr marL="0" marR="0" lvl="8" indent="0" algn="ctr">
              <a:lnSpc>
                <a:spcPct val="100000"/>
              </a:lnSpc>
              <a:spcBef>
                <a:spcPts val="0"/>
              </a:spcBef>
              <a:spcAft>
                <a:spcPts val="0"/>
              </a:spcAft>
              <a:buClr>
                <a:srgbClr val="000000"/>
              </a:buClr>
              <a:buSzPts val="1600"/>
              <a:buFont typeface="Arial"/>
              <a:buNone/>
              <a:defRPr sz="1600" b="1" i="0" u="none" strike="noStrike" cap="none">
                <a:solidFill>
                  <a:schemeClr val="dk1"/>
                </a:solidFill>
                <a:latin typeface="Libre Franklin Black"/>
                <a:ea typeface="Libre Franklin Black"/>
                <a:cs typeface="Libre Franklin Black"/>
                <a:sym typeface="Libre Franklin Black"/>
              </a:defRPr>
            </a:lvl9pPr>
          </a:lstStyle>
          <a:p>
            <a:pPr marL="0" lvl="0" indent="0" algn="ctr" rtl="0">
              <a:spcBef>
                <a:spcPts val="0"/>
              </a:spcBef>
              <a:spcAft>
                <a:spcPts val="0"/>
              </a:spcAft>
              <a:buNone/>
            </a:pPr>
            <a:fld id="{00000000-1234-1234-1234-123412341234}" type="slidenum">
              <a:rPr lang="en-US"/>
              <a:t>‹#›</a:t>
            </a:fld>
            <a:endParaRPr/>
          </a:p>
        </p:txBody>
      </p:sp>
      <p:sp>
        <p:nvSpPr>
          <p:cNvPr id="79" name="Google Shape;79;p12"/>
          <p:cNvSpPr txBox="1">
            <a:spLocks noGrp="1"/>
          </p:cNvSpPr>
          <p:nvPr>
            <p:ph type="ftr" idx="11"/>
          </p:nvPr>
        </p:nvSpPr>
        <p:spPr>
          <a:xfrm>
            <a:off x="4038600" y="6442414"/>
            <a:ext cx="663728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100" b="0" i="1">
                <a:solidFill>
                  <a:schemeClr val="lt1"/>
                </a:solidFill>
                <a:latin typeface="Libre Franklin"/>
                <a:ea typeface="Libre Franklin"/>
                <a:cs typeface="Libre Franklin"/>
                <a:sym typeface="Libre Frankli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2"/>
          <p:cNvSpPr txBox="1">
            <a:spLocks noGrp="1"/>
          </p:cNvSpPr>
          <p:nvPr>
            <p:ph type="dt" idx="10"/>
          </p:nvPr>
        </p:nvSpPr>
        <p:spPr>
          <a:xfrm>
            <a:off x="2270234" y="6442414"/>
            <a:ext cx="1555533"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100" b="0" i="0">
                <a:solidFill>
                  <a:schemeClr val="lt1"/>
                </a:solidFill>
                <a:latin typeface="Libre Franklin"/>
                <a:ea typeface="Libre Franklin"/>
                <a:cs typeface="Libre Franklin"/>
                <a:sym typeface="Libre Frankli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range Backdrop">
    <p:bg>
      <p:bgPr>
        <a:solidFill>
          <a:schemeClr val="accent2"/>
        </a:solidFill>
        <a:effectLst/>
      </p:bgPr>
    </p:bg>
    <p:spTree>
      <p:nvGrpSpPr>
        <p:cNvPr id="1" name=""/>
        <p:cNvGrpSpPr/>
        <p:nvPr/>
      </p:nvGrpSpPr>
      <p:grpSpPr>
        <a:xfrm>
          <a:off x="0" y="0"/>
          <a:ext cx="0" cy="0"/>
          <a:chOff x="0" y="0"/>
          <a:chExt cx="0" cy="0"/>
        </a:xfrm>
      </p:grpSpPr>
      <p:pic>
        <p:nvPicPr>
          <p:cNvPr id="6" name="Picture 5" descr="A close up of a logo&#10;&#10;Description automatically generated">
            <a:extLst>
              <a:ext uri="{FF2B5EF4-FFF2-40B4-BE49-F238E27FC236}">
                <a16:creationId xmlns:a16="http://schemas.microsoft.com/office/drawing/2014/main" id="{DD1B1BB8-DB9D-0F41-9138-BD11EFE63D37}"/>
              </a:ext>
            </a:extLst>
          </p:cNvPr>
          <p:cNvPicPr>
            <a:picLocks noChangeAspect="1"/>
          </p:cNvPicPr>
          <p:nvPr userDrawn="1"/>
        </p:nvPicPr>
        <p:blipFill>
          <a:blip r:embed="rId2" cstate="print">
            <a:alphaModFix/>
            <a:extLst>
              <a:ext uri="{28A0092B-C50C-407E-A947-70E740481C1C}">
                <a14:useLocalDpi xmlns:a14="http://schemas.microsoft.com/office/drawing/2010/main"/>
              </a:ext>
            </a:extLst>
          </a:blip>
          <a:stretch>
            <a:fillRect/>
          </a:stretch>
        </p:blipFill>
        <p:spPr>
          <a:xfrm>
            <a:off x="36000" y="6350400"/>
            <a:ext cx="1151986" cy="504653"/>
          </a:xfrm>
          <a:prstGeom prst="rect">
            <a:avLst/>
          </a:prstGeom>
        </p:spPr>
      </p:pic>
      <p:sp>
        <p:nvSpPr>
          <p:cNvPr id="9" name="Title 1">
            <a:extLst>
              <a:ext uri="{FF2B5EF4-FFF2-40B4-BE49-F238E27FC236}">
                <a16:creationId xmlns:a16="http://schemas.microsoft.com/office/drawing/2014/main" id="{53BB8D5E-9C61-D04D-92AC-1778BD1FDDCE}"/>
              </a:ext>
            </a:extLst>
          </p:cNvPr>
          <p:cNvSpPr>
            <a:spLocks noGrp="1"/>
          </p:cNvSpPr>
          <p:nvPr>
            <p:ph type="title"/>
          </p:nvPr>
        </p:nvSpPr>
        <p:spPr>
          <a:xfrm>
            <a:off x="212835" y="139927"/>
            <a:ext cx="11766331" cy="1325563"/>
          </a:xfrm>
        </p:spPr>
        <p:txBody>
          <a:bodyPr/>
          <a:lstStyle>
            <a:lvl1pPr>
              <a:defRPr b="1">
                <a:solidFill>
                  <a:schemeClr val="tx1"/>
                </a:solidFill>
              </a:defRPr>
            </a:lvl1pPr>
          </a:lstStyle>
          <a:p>
            <a:r>
              <a:rPr lang="en-US"/>
              <a:t>Click to edit Master title style</a:t>
            </a:r>
          </a:p>
        </p:txBody>
      </p:sp>
      <p:sp>
        <p:nvSpPr>
          <p:cNvPr id="7" name="Slide Number Placeholder 5">
            <a:extLst>
              <a:ext uri="{FF2B5EF4-FFF2-40B4-BE49-F238E27FC236}">
                <a16:creationId xmlns:a16="http://schemas.microsoft.com/office/drawing/2014/main" id="{D09BE48A-C01E-5642-AB1A-89B288240D43}"/>
              </a:ext>
            </a:extLst>
          </p:cNvPr>
          <p:cNvSpPr>
            <a:spLocks noGrp="1"/>
          </p:cNvSpPr>
          <p:nvPr>
            <p:ph type="sldNum" sz="quarter" idx="4"/>
          </p:nvPr>
        </p:nvSpPr>
        <p:spPr>
          <a:xfrm>
            <a:off x="11101549" y="6442414"/>
            <a:ext cx="877617" cy="365125"/>
          </a:xfrm>
          <a:prstGeom prst="rect">
            <a:avLst/>
          </a:prstGeom>
        </p:spPr>
        <p:txBody>
          <a:bodyPr vert="horz" lIns="91440" tIns="45720" rIns="91440" bIns="45720" rtlCol="0" anchor="ctr"/>
          <a:lstStyle>
            <a:lvl1pPr algn="ctr">
              <a:defRPr sz="1600" b="1" i="0">
                <a:solidFill>
                  <a:schemeClr val="tx1"/>
                </a:solidFill>
                <a:latin typeface="Libre Franklin Black" pitchFamily="2" charset="77"/>
              </a:defRPr>
            </a:lvl1pPr>
          </a:lstStyle>
          <a:p>
            <a:fld id="{74743CB8-03B1-D240-A0C2-C770526C1FDB}" type="slidenum">
              <a:rPr lang="en-US" smtClean="0"/>
              <a:pPr/>
              <a:t>‹#›</a:t>
            </a:fld>
            <a:endParaRPr lang="en-US"/>
          </a:p>
        </p:txBody>
      </p:sp>
      <p:sp>
        <p:nvSpPr>
          <p:cNvPr id="8" name="Footer Placeholder 4">
            <a:extLst>
              <a:ext uri="{FF2B5EF4-FFF2-40B4-BE49-F238E27FC236}">
                <a16:creationId xmlns:a16="http://schemas.microsoft.com/office/drawing/2014/main" id="{7797EE07-432B-F246-A19B-7E6F210FFDDE}"/>
              </a:ext>
            </a:extLst>
          </p:cNvPr>
          <p:cNvSpPr>
            <a:spLocks noGrp="1"/>
          </p:cNvSpPr>
          <p:nvPr>
            <p:ph type="ftr" sz="quarter" idx="3"/>
          </p:nvPr>
        </p:nvSpPr>
        <p:spPr>
          <a:xfrm>
            <a:off x="4038600" y="6442414"/>
            <a:ext cx="6637284" cy="365125"/>
          </a:xfrm>
          <a:prstGeom prst="rect">
            <a:avLst/>
          </a:prstGeom>
        </p:spPr>
        <p:txBody>
          <a:bodyPr vert="horz" lIns="91440" tIns="45720" rIns="91440" bIns="45720" rtlCol="0" anchor="ctr"/>
          <a:lstStyle>
            <a:lvl1pPr algn="ctr">
              <a:defRPr sz="1100" b="0" i="1">
                <a:solidFill>
                  <a:schemeClr val="tx1"/>
                </a:solidFill>
                <a:latin typeface="Libre Franklin" pitchFamily="2" charset="77"/>
              </a:defRPr>
            </a:lvl1pPr>
          </a:lstStyle>
          <a:p>
            <a:endParaRPr lang="en-US"/>
          </a:p>
        </p:txBody>
      </p:sp>
      <p:sp>
        <p:nvSpPr>
          <p:cNvPr id="10" name="Date Placeholder 3">
            <a:extLst>
              <a:ext uri="{FF2B5EF4-FFF2-40B4-BE49-F238E27FC236}">
                <a16:creationId xmlns:a16="http://schemas.microsoft.com/office/drawing/2014/main" id="{BB8513CE-634F-9B47-8669-61648C8445B0}"/>
              </a:ext>
            </a:extLst>
          </p:cNvPr>
          <p:cNvSpPr>
            <a:spLocks noGrp="1"/>
          </p:cNvSpPr>
          <p:nvPr>
            <p:ph type="dt" sz="half" idx="2"/>
          </p:nvPr>
        </p:nvSpPr>
        <p:spPr>
          <a:xfrm>
            <a:off x="2270234" y="6442414"/>
            <a:ext cx="1555533" cy="365125"/>
          </a:xfrm>
          <a:prstGeom prst="rect">
            <a:avLst/>
          </a:prstGeom>
        </p:spPr>
        <p:txBody>
          <a:bodyPr vert="horz" lIns="91440" tIns="45720" rIns="91440" bIns="45720" rtlCol="0" anchor="ctr"/>
          <a:lstStyle>
            <a:lvl1pPr algn="l">
              <a:defRPr sz="1100" b="0" i="0">
                <a:solidFill>
                  <a:schemeClr val="tx1"/>
                </a:solidFill>
                <a:latin typeface="Libre Franklin" pitchFamily="2" charset="77"/>
              </a:defRPr>
            </a:lvl1pPr>
          </a:lstStyle>
          <a:p>
            <a:fld id="{89655031-04CB-4E47-A3F2-6D368CDBB47A}" type="datetime1">
              <a:rPr lang="en-US" smtClean="0"/>
              <a:t>8/29/2025</a:t>
            </a:fld>
            <a:endParaRPr lang="en-US"/>
          </a:p>
        </p:txBody>
      </p:sp>
      <p:sp>
        <p:nvSpPr>
          <p:cNvPr id="2" name="Text Placeholder 2">
            <a:extLst>
              <a:ext uri="{FF2B5EF4-FFF2-40B4-BE49-F238E27FC236}">
                <a16:creationId xmlns:a16="http://schemas.microsoft.com/office/drawing/2014/main" id="{8E21AE4B-BE1E-4E80-4365-9FDA2AD14448}"/>
              </a:ext>
            </a:extLst>
          </p:cNvPr>
          <p:cNvSpPr>
            <a:spLocks noGrp="1"/>
          </p:cNvSpPr>
          <p:nvPr>
            <p:ph idx="1"/>
          </p:nvPr>
        </p:nvSpPr>
        <p:spPr>
          <a:xfrm>
            <a:off x="609599" y="1612900"/>
            <a:ext cx="11369565" cy="4564063"/>
          </a:xfrm>
          <a:prstGeom prst="rect">
            <a:avLst/>
          </a:prstGeom>
        </p:spPr>
        <p:txBody>
          <a:bodyPr vert="horz" lIns="91440" tIns="45720" rIns="91440" bIns="45720" rtlCol="0">
            <a:norm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455706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c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descr="Text&#10;&#10;Description automatically generated">
            <a:extLst>
              <a:ext uri="{FF2B5EF4-FFF2-40B4-BE49-F238E27FC236}">
                <a16:creationId xmlns:a16="http://schemas.microsoft.com/office/drawing/2014/main" id="{EC2D4922-579E-612F-262A-63ECF61B62CC}"/>
              </a:ext>
            </a:extLst>
          </p:cNvPr>
          <p:cNvPicPr>
            <a:picLocks noChangeAspect="1"/>
          </p:cNvPicPr>
          <p:nvPr userDrawn="1"/>
        </p:nvPicPr>
        <p:blipFill>
          <a:blip r:embed="rId3"/>
          <a:stretch>
            <a:fillRect/>
          </a:stretch>
        </p:blipFill>
        <p:spPr>
          <a:xfrm>
            <a:off x="3596916" y="1776829"/>
            <a:ext cx="5399805" cy="2111275"/>
          </a:xfrm>
          <a:prstGeom prst="rect">
            <a:avLst/>
          </a:prstGeom>
        </p:spPr>
      </p:pic>
      <p:sp>
        <p:nvSpPr>
          <p:cNvPr id="4" name="Text Placeholder 15">
            <a:extLst>
              <a:ext uri="{FF2B5EF4-FFF2-40B4-BE49-F238E27FC236}">
                <a16:creationId xmlns:a16="http://schemas.microsoft.com/office/drawing/2014/main" id="{A51F0AF9-71FB-43F3-9084-09855012D085}"/>
              </a:ext>
            </a:extLst>
          </p:cNvPr>
          <p:cNvSpPr>
            <a:spLocks noGrp="1"/>
          </p:cNvSpPr>
          <p:nvPr>
            <p:ph type="body" sz="quarter" idx="11"/>
          </p:nvPr>
        </p:nvSpPr>
        <p:spPr>
          <a:xfrm>
            <a:off x="3023162" y="4837541"/>
            <a:ext cx="6659419" cy="506620"/>
          </a:xfrm>
          <a:solidFill>
            <a:schemeClr val="bg2"/>
          </a:solidFill>
          <a:effectLst>
            <a:outerShdw blurRad="177800" dist="38100" dir="2700000" algn="tl" rotWithShape="0">
              <a:prstClr val="black">
                <a:alpha val="40000"/>
              </a:prstClr>
            </a:outerShdw>
          </a:effectLst>
        </p:spPr>
        <p:txBody>
          <a:bodyPr anchor="b">
            <a:normAutofit/>
          </a:bodyPr>
          <a:lstStyle>
            <a:lvl1pPr marL="0" indent="0" algn="ctr">
              <a:buNone/>
              <a:defRPr sz="2400" i="1">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a:t>
            </a:r>
          </a:p>
        </p:txBody>
      </p:sp>
      <p:sp>
        <p:nvSpPr>
          <p:cNvPr id="13" name="Text Placeholder 13">
            <a:extLst>
              <a:ext uri="{FF2B5EF4-FFF2-40B4-BE49-F238E27FC236}">
                <a16:creationId xmlns:a16="http://schemas.microsoft.com/office/drawing/2014/main" id="{0A7236C1-429C-78C1-A6C1-70DB7A14C31B}"/>
              </a:ext>
            </a:extLst>
          </p:cNvPr>
          <p:cNvSpPr>
            <a:spLocks noGrp="1"/>
          </p:cNvSpPr>
          <p:nvPr>
            <p:ph type="body" sz="quarter" idx="10"/>
          </p:nvPr>
        </p:nvSpPr>
        <p:spPr>
          <a:xfrm>
            <a:off x="1813416" y="4061041"/>
            <a:ext cx="9078912" cy="804863"/>
          </a:xfrm>
          <a:solidFill>
            <a:schemeClr val="tx1"/>
          </a:solidFill>
          <a:effectLst>
            <a:outerShdw blurRad="177800" dist="38100" dir="2700000" algn="tl" rotWithShape="0">
              <a:prstClr val="black">
                <a:alpha val="40000"/>
              </a:prstClr>
            </a:outerShdw>
          </a:effectLst>
        </p:spPr>
        <p:txBody>
          <a:bodyPr anchor="ctr">
            <a:normAutofit/>
          </a:bodyPr>
          <a:lstStyle>
            <a:lvl1pPr marL="0" indent="0" algn="ctr">
              <a:buNone/>
              <a:defRPr sz="3600" b="1" i="0">
                <a:solidFill>
                  <a:schemeClr val="accent2"/>
                </a:solidFill>
                <a:latin typeface="Libre Franklin"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Tree>
    <p:extLst>
      <p:ext uri="{BB962C8B-B14F-4D97-AF65-F5344CB8AC3E}">
        <p14:creationId xmlns:p14="http://schemas.microsoft.com/office/powerpoint/2010/main" val="5421292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Natural Backdrop">
  <p:cSld name="Natural Backdrop">
    <p:bg>
      <p:bgPr>
        <a:solidFill>
          <a:schemeClr val="lt2"/>
        </a:solidFill>
        <a:effectLst/>
      </p:bgPr>
    </p:bg>
    <p:spTree>
      <p:nvGrpSpPr>
        <p:cNvPr id="1" name="Shape 19"/>
        <p:cNvGrpSpPr/>
        <p:nvPr/>
      </p:nvGrpSpPr>
      <p:grpSpPr>
        <a:xfrm>
          <a:off x="0" y="0"/>
          <a:ext cx="0" cy="0"/>
          <a:chOff x="0" y="0"/>
          <a:chExt cx="0" cy="0"/>
        </a:xfrm>
      </p:grpSpPr>
      <p:sp>
        <p:nvSpPr>
          <p:cNvPr id="20" name="Google Shape;20;p3"/>
          <p:cNvSpPr txBox="1">
            <a:spLocks noGrp="1"/>
          </p:cNvSpPr>
          <p:nvPr>
            <p:ph type="title"/>
          </p:nvPr>
        </p:nvSpPr>
        <p:spPr>
          <a:xfrm>
            <a:off x="212835" y="139927"/>
            <a:ext cx="11766331"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2"/>
              </a:buClr>
              <a:buSzPts val="4400"/>
              <a:buFont typeface="Libre Franklin"/>
              <a:buNone/>
              <a:defRPr b="1">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3"/>
          <p:cNvSpPr txBox="1">
            <a:spLocks noGrp="1"/>
          </p:cNvSpPr>
          <p:nvPr>
            <p:ph type="sldNum" idx="12"/>
          </p:nvPr>
        </p:nvSpPr>
        <p:spPr>
          <a:xfrm>
            <a:off x="11101549" y="6442414"/>
            <a:ext cx="877617"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600"/>
              <a:buFont typeface="Arial"/>
              <a:buNone/>
              <a:defRPr sz="1600" b="1" i="0" u="none" strike="noStrike" cap="none">
                <a:solidFill>
                  <a:schemeClr val="dk1"/>
                </a:solidFill>
                <a:latin typeface="Libre Franklin Black"/>
                <a:ea typeface="Libre Franklin Black"/>
                <a:cs typeface="Libre Franklin Black"/>
                <a:sym typeface="Libre Franklin Black"/>
              </a:defRPr>
            </a:lvl1pPr>
            <a:lvl2pPr marL="0" marR="0" lvl="1" indent="0" algn="ctr">
              <a:lnSpc>
                <a:spcPct val="100000"/>
              </a:lnSpc>
              <a:spcBef>
                <a:spcPts val="0"/>
              </a:spcBef>
              <a:spcAft>
                <a:spcPts val="0"/>
              </a:spcAft>
              <a:buClr>
                <a:srgbClr val="000000"/>
              </a:buClr>
              <a:buSzPts val="1600"/>
              <a:buFont typeface="Arial"/>
              <a:buNone/>
              <a:defRPr sz="1600" b="1" i="0" u="none" strike="noStrike" cap="none">
                <a:solidFill>
                  <a:schemeClr val="dk1"/>
                </a:solidFill>
                <a:latin typeface="Libre Franklin Black"/>
                <a:ea typeface="Libre Franklin Black"/>
                <a:cs typeface="Libre Franklin Black"/>
                <a:sym typeface="Libre Franklin Black"/>
              </a:defRPr>
            </a:lvl2pPr>
            <a:lvl3pPr marL="0" marR="0" lvl="2" indent="0" algn="ctr">
              <a:lnSpc>
                <a:spcPct val="100000"/>
              </a:lnSpc>
              <a:spcBef>
                <a:spcPts val="0"/>
              </a:spcBef>
              <a:spcAft>
                <a:spcPts val="0"/>
              </a:spcAft>
              <a:buClr>
                <a:srgbClr val="000000"/>
              </a:buClr>
              <a:buSzPts val="1600"/>
              <a:buFont typeface="Arial"/>
              <a:buNone/>
              <a:defRPr sz="1600" b="1" i="0" u="none" strike="noStrike" cap="none">
                <a:solidFill>
                  <a:schemeClr val="dk1"/>
                </a:solidFill>
                <a:latin typeface="Libre Franklin Black"/>
                <a:ea typeface="Libre Franklin Black"/>
                <a:cs typeface="Libre Franklin Black"/>
                <a:sym typeface="Libre Franklin Black"/>
              </a:defRPr>
            </a:lvl3pPr>
            <a:lvl4pPr marL="0" marR="0" lvl="3" indent="0" algn="ctr">
              <a:lnSpc>
                <a:spcPct val="100000"/>
              </a:lnSpc>
              <a:spcBef>
                <a:spcPts val="0"/>
              </a:spcBef>
              <a:spcAft>
                <a:spcPts val="0"/>
              </a:spcAft>
              <a:buClr>
                <a:srgbClr val="000000"/>
              </a:buClr>
              <a:buSzPts val="1600"/>
              <a:buFont typeface="Arial"/>
              <a:buNone/>
              <a:defRPr sz="1600" b="1" i="0" u="none" strike="noStrike" cap="none">
                <a:solidFill>
                  <a:schemeClr val="dk1"/>
                </a:solidFill>
                <a:latin typeface="Libre Franklin Black"/>
                <a:ea typeface="Libre Franklin Black"/>
                <a:cs typeface="Libre Franklin Black"/>
                <a:sym typeface="Libre Franklin Black"/>
              </a:defRPr>
            </a:lvl4pPr>
            <a:lvl5pPr marL="0" marR="0" lvl="4" indent="0" algn="ctr">
              <a:lnSpc>
                <a:spcPct val="100000"/>
              </a:lnSpc>
              <a:spcBef>
                <a:spcPts val="0"/>
              </a:spcBef>
              <a:spcAft>
                <a:spcPts val="0"/>
              </a:spcAft>
              <a:buClr>
                <a:srgbClr val="000000"/>
              </a:buClr>
              <a:buSzPts val="1600"/>
              <a:buFont typeface="Arial"/>
              <a:buNone/>
              <a:defRPr sz="1600" b="1" i="0" u="none" strike="noStrike" cap="none">
                <a:solidFill>
                  <a:schemeClr val="dk1"/>
                </a:solidFill>
                <a:latin typeface="Libre Franklin Black"/>
                <a:ea typeface="Libre Franklin Black"/>
                <a:cs typeface="Libre Franklin Black"/>
                <a:sym typeface="Libre Franklin Black"/>
              </a:defRPr>
            </a:lvl5pPr>
            <a:lvl6pPr marL="0" marR="0" lvl="5" indent="0" algn="ctr">
              <a:lnSpc>
                <a:spcPct val="100000"/>
              </a:lnSpc>
              <a:spcBef>
                <a:spcPts val="0"/>
              </a:spcBef>
              <a:spcAft>
                <a:spcPts val="0"/>
              </a:spcAft>
              <a:buClr>
                <a:srgbClr val="000000"/>
              </a:buClr>
              <a:buSzPts val="1600"/>
              <a:buFont typeface="Arial"/>
              <a:buNone/>
              <a:defRPr sz="1600" b="1" i="0" u="none" strike="noStrike" cap="none">
                <a:solidFill>
                  <a:schemeClr val="dk1"/>
                </a:solidFill>
                <a:latin typeface="Libre Franklin Black"/>
                <a:ea typeface="Libre Franklin Black"/>
                <a:cs typeface="Libre Franklin Black"/>
                <a:sym typeface="Libre Franklin Black"/>
              </a:defRPr>
            </a:lvl6pPr>
            <a:lvl7pPr marL="0" marR="0" lvl="6" indent="0" algn="ctr">
              <a:lnSpc>
                <a:spcPct val="100000"/>
              </a:lnSpc>
              <a:spcBef>
                <a:spcPts val="0"/>
              </a:spcBef>
              <a:spcAft>
                <a:spcPts val="0"/>
              </a:spcAft>
              <a:buClr>
                <a:srgbClr val="000000"/>
              </a:buClr>
              <a:buSzPts val="1600"/>
              <a:buFont typeface="Arial"/>
              <a:buNone/>
              <a:defRPr sz="1600" b="1" i="0" u="none" strike="noStrike" cap="none">
                <a:solidFill>
                  <a:schemeClr val="dk1"/>
                </a:solidFill>
                <a:latin typeface="Libre Franklin Black"/>
                <a:ea typeface="Libre Franklin Black"/>
                <a:cs typeface="Libre Franklin Black"/>
                <a:sym typeface="Libre Franklin Black"/>
              </a:defRPr>
            </a:lvl7pPr>
            <a:lvl8pPr marL="0" marR="0" lvl="7" indent="0" algn="ctr">
              <a:lnSpc>
                <a:spcPct val="100000"/>
              </a:lnSpc>
              <a:spcBef>
                <a:spcPts val="0"/>
              </a:spcBef>
              <a:spcAft>
                <a:spcPts val="0"/>
              </a:spcAft>
              <a:buClr>
                <a:srgbClr val="000000"/>
              </a:buClr>
              <a:buSzPts val="1600"/>
              <a:buFont typeface="Arial"/>
              <a:buNone/>
              <a:defRPr sz="1600" b="1" i="0" u="none" strike="noStrike" cap="none">
                <a:solidFill>
                  <a:schemeClr val="dk1"/>
                </a:solidFill>
                <a:latin typeface="Libre Franklin Black"/>
                <a:ea typeface="Libre Franklin Black"/>
                <a:cs typeface="Libre Franklin Black"/>
                <a:sym typeface="Libre Franklin Black"/>
              </a:defRPr>
            </a:lvl8pPr>
            <a:lvl9pPr marL="0" marR="0" lvl="8" indent="0" algn="ctr">
              <a:lnSpc>
                <a:spcPct val="100000"/>
              </a:lnSpc>
              <a:spcBef>
                <a:spcPts val="0"/>
              </a:spcBef>
              <a:spcAft>
                <a:spcPts val="0"/>
              </a:spcAft>
              <a:buClr>
                <a:srgbClr val="000000"/>
              </a:buClr>
              <a:buSzPts val="1600"/>
              <a:buFont typeface="Arial"/>
              <a:buNone/>
              <a:defRPr sz="1600" b="1" i="0" u="none" strike="noStrike" cap="none">
                <a:solidFill>
                  <a:schemeClr val="dk1"/>
                </a:solidFill>
                <a:latin typeface="Libre Franklin Black"/>
                <a:ea typeface="Libre Franklin Black"/>
                <a:cs typeface="Libre Franklin Black"/>
                <a:sym typeface="Libre Franklin Black"/>
              </a:defRPr>
            </a:lvl9pPr>
          </a:lstStyle>
          <a:p>
            <a:pPr marL="0" lvl="0" indent="0" algn="ctr" rtl="0">
              <a:spcBef>
                <a:spcPts val="0"/>
              </a:spcBef>
              <a:spcAft>
                <a:spcPts val="0"/>
              </a:spcAft>
              <a:buNone/>
            </a:pPr>
            <a:fld id="{00000000-1234-1234-1234-123412341234}" type="slidenum">
              <a:rPr lang="en-US"/>
              <a:t>‹#›</a:t>
            </a:fld>
            <a:endParaRPr/>
          </a:p>
        </p:txBody>
      </p:sp>
      <p:sp>
        <p:nvSpPr>
          <p:cNvPr id="22" name="Google Shape;22;p3"/>
          <p:cNvSpPr txBox="1">
            <a:spLocks noGrp="1"/>
          </p:cNvSpPr>
          <p:nvPr>
            <p:ph type="ftr" idx="11"/>
          </p:nvPr>
        </p:nvSpPr>
        <p:spPr>
          <a:xfrm>
            <a:off x="4038600" y="6442414"/>
            <a:ext cx="663728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100" b="0" i="1">
                <a:solidFill>
                  <a:schemeClr val="dk1"/>
                </a:solidFill>
                <a:latin typeface="Libre Franklin"/>
                <a:ea typeface="Libre Franklin"/>
                <a:cs typeface="Libre Franklin"/>
                <a:sym typeface="Libre Frankli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
          <p:cNvSpPr txBox="1">
            <a:spLocks noGrp="1"/>
          </p:cNvSpPr>
          <p:nvPr>
            <p:ph type="dt" idx="10"/>
          </p:nvPr>
        </p:nvSpPr>
        <p:spPr>
          <a:xfrm>
            <a:off x="2270234" y="6442414"/>
            <a:ext cx="1555533"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100" b="0" i="0">
                <a:solidFill>
                  <a:schemeClr val="dk1"/>
                </a:solidFill>
                <a:latin typeface="Libre Franklin"/>
                <a:ea typeface="Libre Franklin"/>
                <a:cs typeface="Libre Franklin"/>
                <a:sym typeface="Libre Frankli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4" name="Google Shape;24;p3" descr="A close up of a logo&#10;&#10;Description automatically generated"/>
          <p:cNvPicPr preferRelativeResize="0"/>
          <p:nvPr/>
        </p:nvPicPr>
        <p:blipFill rotWithShape="1">
          <a:blip r:embed="rId2">
            <a:alphaModFix/>
          </a:blip>
          <a:srcRect/>
          <a:stretch/>
        </p:blipFill>
        <p:spPr>
          <a:xfrm>
            <a:off x="36000" y="6350400"/>
            <a:ext cx="1151986" cy="504653"/>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Feature, Orange sidebar">
  <p:cSld name="Feature, Orange sidebar">
    <p:bg>
      <p:bgPr>
        <a:solidFill>
          <a:schemeClr val="lt1"/>
        </a:solidFill>
        <a:effectLst/>
      </p:bgPr>
    </p:bg>
    <p:spTree>
      <p:nvGrpSpPr>
        <p:cNvPr id="1" name="Shape 25"/>
        <p:cNvGrpSpPr/>
        <p:nvPr/>
      </p:nvGrpSpPr>
      <p:grpSpPr>
        <a:xfrm>
          <a:off x="0" y="0"/>
          <a:ext cx="0" cy="0"/>
          <a:chOff x="0" y="0"/>
          <a:chExt cx="0" cy="0"/>
        </a:xfrm>
      </p:grpSpPr>
      <p:sp>
        <p:nvSpPr>
          <p:cNvPr id="26" name="Google Shape;26;p4"/>
          <p:cNvSpPr/>
          <p:nvPr/>
        </p:nvSpPr>
        <p:spPr>
          <a:xfrm>
            <a:off x="0" y="0"/>
            <a:ext cx="1261872" cy="685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7" name="Google Shape;27;p4"/>
          <p:cNvPicPr preferRelativeResize="0"/>
          <p:nvPr/>
        </p:nvPicPr>
        <p:blipFill rotWithShape="1">
          <a:blip r:embed="rId2">
            <a:alphaModFix/>
          </a:blip>
          <a:srcRect/>
          <a:stretch/>
        </p:blipFill>
        <p:spPr>
          <a:xfrm>
            <a:off x="84301" y="6406011"/>
            <a:ext cx="1026949" cy="401528"/>
          </a:xfrm>
          <a:prstGeom prst="rect">
            <a:avLst/>
          </a:prstGeom>
          <a:noFill/>
          <a:ln>
            <a:noFill/>
          </a:ln>
        </p:spPr>
      </p:pic>
      <p:sp>
        <p:nvSpPr>
          <p:cNvPr id="28" name="Google Shape;28;p4"/>
          <p:cNvSpPr txBox="1">
            <a:spLocks noGrp="1"/>
          </p:cNvSpPr>
          <p:nvPr>
            <p:ph type="title"/>
          </p:nvPr>
        </p:nvSpPr>
        <p:spPr>
          <a:xfrm rot="-5400000">
            <a:off x="-2455183" y="2713221"/>
            <a:ext cx="6124207" cy="100866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2"/>
              </a:buClr>
              <a:buSzPts val="4400"/>
              <a:buFont typeface="Libre Franklin"/>
              <a:buNone/>
              <a:defRPr b="1">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4"/>
          <p:cNvSpPr txBox="1">
            <a:spLocks noGrp="1"/>
          </p:cNvSpPr>
          <p:nvPr>
            <p:ph type="sldNum" idx="12"/>
          </p:nvPr>
        </p:nvSpPr>
        <p:spPr>
          <a:xfrm>
            <a:off x="11101549" y="6442414"/>
            <a:ext cx="877617"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600"/>
              <a:buFont typeface="Arial"/>
              <a:buNone/>
              <a:defRPr sz="1600" b="0" i="0" u="none" strike="noStrike" cap="none">
                <a:solidFill>
                  <a:schemeClr val="dk1"/>
                </a:solidFill>
                <a:latin typeface="Libre Franklin Black"/>
                <a:ea typeface="Libre Franklin Black"/>
                <a:cs typeface="Libre Franklin Black"/>
                <a:sym typeface="Libre Franklin Black"/>
              </a:defRPr>
            </a:lvl1pPr>
            <a:lvl2pPr marL="0" marR="0" lvl="1" indent="0" algn="ctr">
              <a:lnSpc>
                <a:spcPct val="100000"/>
              </a:lnSpc>
              <a:spcBef>
                <a:spcPts val="0"/>
              </a:spcBef>
              <a:spcAft>
                <a:spcPts val="0"/>
              </a:spcAft>
              <a:buClr>
                <a:srgbClr val="000000"/>
              </a:buClr>
              <a:buSzPts val="1600"/>
              <a:buFont typeface="Arial"/>
              <a:buNone/>
              <a:defRPr sz="1600" b="0" i="0" u="none" strike="noStrike" cap="none">
                <a:solidFill>
                  <a:schemeClr val="dk1"/>
                </a:solidFill>
                <a:latin typeface="Libre Franklin Black"/>
                <a:ea typeface="Libre Franklin Black"/>
                <a:cs typeface="Libre Franklin Black"/>
                <a:sym typeface="Libre Franklin Black"/>
              </a:defRPr>
            </a:lvl2pPr>
            <a:lvl3pPr marL="0" marR="0" lvl="2" indent="0" algn="ctr">
              <a:lnSpc>
                <a:spcPct val="100000"/>
              </a:lnSpc>
              <a:spcBef>
                <a:spcPts val="0"/>
              </a:spcBef>
              <a:spcAft>
                <a:spcPts val="0"/>
              </a:spcAft>
              <a:buClr>
                <a:srgbClr val="000000"/>
              </a:buClr>
              <a:buSzPts val="1600"/>
              <a:buFont typeface="Arial"/>
              <a:buNone/>
              <a:defRPr sz="1600" b="0" i="0" u="none" strike="noStrike" cap="none">
                <a:solidFill>
                  <a:schemeClr val="dk1"/>
                </a:solidFill>
                <a:latin typeface="Libre Franklin Black"/>
                <a:ea typeface="Libre Franklin Black"/>
                <a:cs typeface="Libre Franklin Black"/>
                <a:sym typeface="Libre Franklin Black"/>
              </a:defRPr>
            </a:lvl3pPr>
            <a:lvl4pPr marL="0" marR="0" lvl="3" indent="0" algn="ctr">
              <a:lnSpc>
                <a:spcPct val="100000"/>
              </a:lnSpc>
              <a:spcBef>
                <a:spcPts val="0"/>
              </a:spcBef>
              <a:spcAft>
                <a:spcPts val="0"/>
              </a:spcAft>
              <a:buClr>
                <a:srgbClr val="000000"/>
              </a:buClr>
              <a:buSzPts val="1600"/>
              <a:buFont typeface="Arial"/>
              <a:buNone/>
              <a:defRPr sz="1600" b="0" i="0" u="none" strike="noStrike" cap="none">
                <a:solidFill>
                  <a:schemeClr val="dk1"/>
                </a:solidFill>
                <a:latin typeface="Libre Franklin Black"/>
                <a:ea typeface="Libre Franklin Black"/>
                <a:cs typeface="Libre Franklin Black"/>
                <a:sym typeface="Libre Franklin Black"/>
              </a:defRPr>
            </a:lvl4pPr>
            <a:lvl5pPr marL="0" marR="0" lvl="4" indent="0" algn="ctr">
              <a:lnSpc>
                <a:spcPct val="100000"/>
              </a:lnSpc>
              <a:spcBef>
                <a:spcPts val="0"/>
              </a:spcBef>
              <a:spcAft>
                <a:spcPts val="0"/>
              </a:spcAft>
              <a:buClr>
                <a:srgbClr val="000000"/>
              </a:buClr>
              <a:buSzPts val="1600"/>
              <a:buFont typeface="Arial"/>
              <a:buNone/>
              <a:defRPr sz="1600" b="0" i="0" u="none" strike="noStrike" cap="none">
                <a:solidFill>
                  <a:schemeClr val="dk1"/>
                </a:solidFill>
                <a:latin typeface="Libre Franklin Black"/>
                <a:ea typeface="Libre Franklin Black"/>
                <a:cs typeface="Libre Franklin Black"/>
                <a:sym typeface="Libre Franklin Black"/>
              </a:defRPr>
            </a:lvl5pPr>
            <a:lvl6pPr marL="0" marR="0" lvl="5" indent="0" algn="ctr">
              <a:lnSpc>
                <a:spcPct val="100000"/>
              </a:lnSpc>
              <a:spcBef>
                <a:spcPts val="0"/>
              </a:spcBef>
              <a:spcAft>
                <a:spcPts val="0"/>
              </a:spcAft>
              <a:buClr>
                <a:srgbClr val="000000"/>
              </a:buClr>
              <a:buSzPts val="1600"/>
              <a:buFont typeface="Arial"/>
              <a:buNone/>
              <a:defRPr sz="1600" b="0" i="0" u="none" strike="noStrike" cap="none">
                <a:solidFill>
                  <a:schemeClr val="dk1"/>
                </a:solidFill>
                <a:latin typeface="Libre Franklin Black"/>
                <a:ea typeface="Libre Franklin Black"/>
                <a:cs typeface="Libre Franklin Black"/>
                <a:sym typeface="Libre Franklin Black"/>
              </a:defRPr>
            </a:lvl6pPr>
            <a:lvl7pPr marL="0" marR="0" lvl="6" indent="0" algn="ctr">
              <a:lnSpc>
                <a:spcPct val="100000"/>
              </a:lnSpc>
              <a:spcBef>
                <a:spcPts val="0"/>
              </a:spcBef>
              <a:spcAft>
                <a:spcPts val="0"/>
              </a:spcAft>
              <a:buClr>
                <a:srgbClr val="000000"/>
              </a:buClr>
              <a:buSzPts val="1600"/>
              <a:buFont typeface="Arial"/>
              <a:buNone/>
              <a:defRPr sz="1600" b="0" i="0" u="none" strike="noStrike" cap="none">
                <a:solidFill>
                  <a:schemeClr val="dk1"/>
                </a:solidFill>
                <a:latin typeface="Libre Franklin Black"/>
                <a:ea typeface="Libre Franklin Black"/>
                <a:cs typeface="Libre Franklin Black"/>
                <a:sym typeface="Libre Franklin Black"/>
              </a:defRPr>
            </a:lvl7pPr>
            <a:lvl8pPr marL="0" marR="0" lvl="7" indent="0" algn="ctr">
              <a:lnSpc>
                <a:spcPct val="100000"/>
              </a:lnSpc>
              <a:spcBef>
                <a:spcPts val="0"/>
              </a:spcBef>
              <a:spcAft>
                <a:spcPts val="0"/>
              </a:spcAft>
              <a:buClr>
                <a:srgbClr val="000000"/>
              </a:buClr>
              <a:buSzPts val="1600"/>
              <a:buFont typeface="Arial"/>
              <a:buNone/>
              <a:defRPr sz="1600" b="0" i="0" u="none" strike="noStrike" cap="none">
                <a:solidFill>
                  <a:schemeClr val="dk1"/>
                </a:solidFill>
                <a:latin typeface="Libre Franklin Black"/>
                <a:ea typeface="Libre Franklin Black"/>
                <a:cs typeface="Libre Franklin Black"/>
                <a:sym typeface="Libre Franklin Black"/>
              </a:defRPr>
            </a:lvl8pPr>
            <a:lvl9pPr marL="0" marR="0" lvl="8" indent="0" algn="ctr">
              <a:lnSpc>
                <a:spcPct val="100000"/>
              </a:lnSpc>
              <a:spcBef>
                <a:spcPts val="0"/>
              </a:spcBef>
              <a:spcAft>
                <a:spcPts val="0"/>
              </a:spcAft>
              <a:buClr>
                <a:srgbClr val="000000"/>
              </a:buClr>
              <a:buSzPts val="1600"/>
              <a:buFont typeface="Arial"/>
              <a:buNone/>
              <a:defRPr sz="1600" b="0" i="0" u="none" strike="noStrike" cap="none">
                <a:solidFill>
                  <a:schemeClr val="dk1"/>
                </a:solidFill>
                <a:latin typeface="Libre Franklin Black"/>
                <a:ea typeface="Libre Franklin Black"/>
                <a:cs typeface="Libre Franklin Black"/>
                <a:sym typeface="Libre Franklin Black"/>
              </a:defRPr>
            </a:lvl9pPr>
          </a:lstStyle>
          <a:p>
            <a:pPr marL="0" lvl="0" indent="0" algn="ctr" rtl="0">
              <a:spcBef>
                <a:spcPts val="0"/>
              </a:spcBef>
              <a:spcAft>
                <a:spcPts val="0"/>
              </a:spcAft>
              <a:buNone/>
            </a:pPr>
            <a:fld id="{00000000-1234-1234-1234-123412341234}" type="slidenum">
              <a:rPr lang="en-US"/>
              <a:t>‹#›</a:t>
            </a:fld>
            <a:endParaRPr/>
          </a:p>
        </p:txBody>
      </p:sp>
      <p:sp>
        <p:nvSpPr>
          <p:cNvPr id="30" name="Google Shape;30;p4"/>
          <p:cNvSpPr txBox="1">
            <a:spLocks noGrp="1"/>
          </p:cNvSpPr>
          <p:nvPr>
            <p:ph type="ftr" idx="11"/>
          </p:nvPr>
        </p:nvSpPr>
        <p:spPr>
          <a:xfrm>
            <a:off x="4038600" y="6442414"/>
            <a:ext cx="663728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100" b="0" i="1">
                <a:solidFill>
                  <a:schemeClr val="dk1"/>
                </a:solidFill>
                <a:latin typeface="Libre Franklin"/>
                <a:ea typeface="Libre Franklin"/>
                <a:cs typeface="Libre Franklin"/>
                <a:sym typeface="Libre Frankli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4"/>
          <p:cNvSpPr txBox="1">
            <a:spLocks noGrp="1"/>
          </p:cNvSpPr>
          <p:nvPr>
            <p:ph type="dt" idx="10"/>
          </p:nvPr>
        </p:nvSpPr>
        <p:spPr>
          <a:xfrm>
            <a:off x="2270234" y="6442414"/>
            <a:ext cx="1555533"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100" b="0" i="0">
                <a:solidFill>
                  <a:schemeClr val="dk1"/>
                </a:solidFill>
                <a:latin typeface="Libre Franklin"/>
                <a:ea typeface="Libre Franklin"/>
                <a:cs typeface="Libre Franklin"/>
                <a:sym typeface="Libre Frankli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4"/>
          <p:cNvSpPr txBox="1">
            <a:spLocks noGrp="1"/>
          </p:cNvSpPr>
          <p:nvPr>
            <p:ph type="body" idx="1"/>
          </p:nvPr>
        </p:nvSpPr>
        <p:spPr>
          <a:xfrm>
            <a:off x="1651380" y="395785"/>
            <a:ext cx="10140286" cy="5883870"/>
          </a:xfrm>
          <a:prstGeom prst="rect">
            <a:avLst/>
          </a:prstGeom>
          <a:solidFill>
            <a:schemeClr val="lt1"/>
          </a:solid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rgbClr val="333C42"/>
              </a:buClr>
              <a:buSzPts val="3200"/>
              <a:buChar char="•"/>
              <a:defRPr sz="3200"/>
            </a:lvl1pPr>
            <a:lvl2pPr marL="914400" lvl="1" indent="-406400" algn="l">
              <a:lnSpc>
                <a:spcPct val="90000"/>
              </a:lnSpc>
              <a:spcBef>
                <a:spcPts val="500"/>
              </a:spcBef>
              <a:spcAft>
                <a:spcPts val="0"/>
              </a:spcAft>
              <a:buClr>
                <a:srgbClr val="333C42"/>
              </a:buClr>
              <a:buSzPts val="2800"/>
              <a:buChar char="•"/>
              <a:defRPr sz="2800"/>
            </a:lvl2pPr>
            <a:lvl3pPr marL="1371600" lvl="2" indent="-381000" algn="l">
              <a:lnSpc>
                <a:spcPct val="90000"/>
              </a:lnSpc>
              <a:spcBef>
                <a:spcPts val="500"/>
              </a:spcBef>
              <a:spcAft>
                <a:spcPts val="0"/>
              </a:spcAft>
              <a:buClr>
                <a:srgbClr val="333C42"/>
              </a:buClr>
              <a:buSzPts val="2400"/>
              <a:buChar char="•"/>
              <a:defRPr sz="2400"/>
            </a:lvl3pPr>
            <a:lvl4pPr marL="1828800" lvl="3" indent="-355600" algn="l">
              <a:lnSpc>
                <a:spcPct val="90000"/>
              </a:lnSpc>
              <a:spcBef>
                <a:spcPts val="500"/>
              </a:spcBef>
              <a:spcAft>
                <a:spcPts val="0"/>
              </a:spcAft>
              <a:buClr>
                <a:srgbClr val="333C42"/>
              </a:buClr>
              <a:buSzPts val="2000"/>
              <a:buChar char="•"/>
              <a:defRPr sz="2000"/>
            </a:lvl4pPr>
            <a:lvl5pPr marL="2286000" lvl="4" indent="-355600" algn="l">
              <a:lnSpc>
                <a:spcPct val="90000"/>
              </a:lnSpc>
              <a:spcBef>
                <a:spcPts val="500"/>
              </a:spcBef>
              <a:spcAft>
                <a:spcPts val="0"/>
              </a:spcAft>
              <a:buClr>
                <a:srgbClr val="333C42"/>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Feature, Blue sidebar">
  <p:cSld name="Feature, Blue sidebar">
    <p:bg>
      <p:bgPr>
        <a:solidFill>
          <a:schemeClr val="lt1"/>
        </a:solidFill>
        <a:effectLst/>
      </p:bgPr>
    </p:bg>
    <p:spTree>
      <p:nvGrpSpPr>
        <p:cNvPr id="1" name="Shape 33"/>
        <p:cNvGrpSpPr/>
        <p:nvPr/>
      </p:nvGrpSpPr>
      <p:grpSpPr>
        <a:xfrm>
          <a:off x="0" y="0"/>
          <a:ext cx="0" cy="0"/>
          <a:chOff x="0" y="0"/>
          <a:chExt cx="0" cy="0"/>
        </a:xfrm>
      </p:grpSpPr>
      <p:sp>
        <p:nvSpPr>
          <p:cNvPr id="34" name="Google Shape;34;p5"/>
          <p:cNvSpPr/>
          <p:nvPr/>
        </p:nvSpPr>
        <p:spPr>
          <a:xfrm>
            <a:off x="0" y="0"/>
            <a:ext cx="1261872"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5" name="Google Shape;35;p5"/>
          <p:cNvPicPr preferRelativeResize="0"/>
          <p:nvPr/>
        </p:nvPicPr>
        <p:blipFill rotWithShape="1">
          <a:blip r:embed="rId2">
            <a:alphaModFix/>
          </a:blip>
          <a:srcRect/>
          <a:stretch/>
        </p:blipFill>
        <p:spPr>
          <a:xfrm>
            <a:off x="84301" y="6406011"/>
            <a:ext cx="1026949" cy="401528"/>
          </a:xfrm>
          <a:prstGeom prst="rect">
            <a:avLst/>
          </a:prstGeom>
          <a:noFill/>
          <a:ln>
            <a:noFill/>
          </a:ln>
        </p:spPr>
      </p:pic>
      <p:sp>
        <p:nvSpPr>
          <p:cNvPr id="36" name="Google Shape;36;p5"/>
          <p:cNvSpPr txBox="1">
            <a:spLocks noGrp="1"/>
          </p:cNvSpPr>
          <p:nvPr>
            <p:ph type="title"/>
          </p:nvPr>
        </p:nvSpPr>
        <p:spPr>
          <a:xfrm rot="-5400000">
            <a:off x="-2455183" y="2713221"/>
            <a:ext cx="6124207" cy="100866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accent2"/>
              </a:buClr>
              <a:buSzPts val="4400"/>
              <a:buFont typeface="Libre Franklin"/>
              <a:buNone/>
              <a:defRPr b="1">
                <a:solidFill>
                  <a:schemeClr val="accen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5"/>
          <p:cNvSpPr txBox="1">
            <a:spLocks noGrp="1"/>
          </p:cNvSpPr>
          <p:nvPr>
            <p:ph type="sldNum" idx="12"/>
          </p:nvPr>
        </p:nvSpPr>
        <p:spPr>
          <a:xfrm>
            <a:off x="11101549" y="6442414"/>
            <a:ext cx="877617"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600"/>
              <a:buFont typeface="Arial"/>
              <a:buNone/>
              <a:defRPr sz="1600" b="1" i="0" u="none" strike="noStrike" cap="none">
                <a:solidFill>
                  <a:schemeClr val="dk1"/>
                </a:solidFill>
                <a:latin typeface="Libre Franklin Black"/>
                <a:ea typeface="Libre Franklin Black"/>
                <a:cs typeface="Libre Franklin Black"/>
                <a:sym typeface="Libre Franklin Black"/>
              </a:defRPr>
            </a:lvl1pPr>
            <a:lvl2pPr marL="0" marR="0" lvl="1" indent="0" algn="ctr">
              <a:lnSpc>
                <a:spcPct val="100000"/>
              </a:lnSpc>
              <a:spcBef>
                <a:spcPts val="0"/>
              </a:spcBef>
              <a:spcAft>
                <a:spcPts val="0"/>
              </a:spcAft>
              <a:buClr>
                <a:srgbClr val="000000"/>
              </a:buClr>
              <a:buSzPts val="1600"/>
              <a:buFont typeface="Arial"/>
              <a:buNone/>
              <a:defRPr sz="1600" b="1" i="0" u="none" strike="noStrike" cap="none">
                <a:solidFill>
                  <a:schemeClr val="dk1"/>
                </a:solidFill>
                <a:latin typeface="Libre Franklin Black"/>
                <a:ea typeface="Libre Franklin Black"/>
                <a:cs typeface="Libre Franklin Black"/>
                <a:sym typeface="Libre Franklin Black"/>
              </a:defRPr>
            </a:lvl2pPr>
            <a:lvl3pPr marL="0" marR="0" lvl="2" indent="0" algn="ctr">
              <a:lnSpc>
                <a:spcPct val="100000"/>
              </a:lnSpc>
              <a:spcBef>
                <a:spcPts val="0"/>
              </a:spcBef>
              <a:spcAft>
                <a:spcPts val="0"/>
              </a:spcAft>
              <a:buClr>
                <a:srgbClr val="000000"/>
              </a:buClr>
              <a:buSzPts val="1600"/>
              <a:buFont typeface="Arial"/>
              <a:buNone/>
              <a:defRPr sz="1600" b="1" i="0" u="none" strike="noStrike" cap="none">
                <a:solidFill>
                  <a:schemeClr val="dk1"/>
                </a:solidFill>
                <a:latin typeface="Libre Franklin Black"/>
                <a:ea typeface="Libre Franklin Black"/>
                <a:cs typeface="Libre Franklin Black"/>
                <a:sym typeface="Libre Franklin Black"/>
              </a:defRPr>
            </a:lvl3pPr>
            <a:lvl4pPr marL="0" marR="0" lvl="3" indent="0" algn="ctr">
              <a:lnSpc>
                <a:spcPct val="100000"/>
              </a:lnSpc>
              <a:spcBef>
                <a:spcPts val="0"/>
              </a:spcBef>
              <a:spcAft>
                <a:spcPts val="0"/>
              </a:spcAft>
              <a:buClr>
                <a:srgbClr val="000000"/>
              </a:buClr>
              <a:buSzPts val="1600"/>
              <a:buFont typeface="Arial"/>
              <a:buNone/>
              <a:defRPr sz="1600" b="1" i="0" u="none" strike="noStrike" cap="none">
                <a:solidFill>
                  <a:schemeClr val="dk1"/>
                </a:solidFill>
                <a:latin typeface="Libre Franklin Black"/>
                <a:ea typeface="Libre Franklin Black"/>
                <a:cs typeface="Libre Franklin Black"/>
                <a:sym typeface="Libre Franklin Black"/>
              </a:defRPr>
            </a:lvl4pPr>
            <a:lvl5pPr marL="0" marR="0" lvl="4" indent="0" algn="ctr">
              <a:lnSpc>
                <a:spcPct val="100000"/>
              </a:lnSpc>
              <a:spcBef>
                <a:spcPts val="0"/>
              </a:spcBef>
              <a:spcAft>
                <a:spcPts val="0"/>
              </a:spcAft>
              <a:buClr>
                <a:srgbClr val="000000"/>
              </a:buClr>
              <a:buSzPts val="1600"/>
              <a:buFont typeface="Arial"/>
              <a:buNone/>
              <a:defRPr sz="1600" b="1" i="0" u="none" strike="noStrike" cap="none">
                <a:solidFill>
                  <a:schemeClr val="dk1"/>
                </a:solidFill>
                <a:latin typeface="Libre Franklin Black"/>
                <a:ea typeface="Libre Franklin Black"/>
                <a:cs typeface="Libre Franklin Black"/>
                <a:sym typeface="Libre Franklin Black"/>
              </a:defRPr>
            </a:lvl5pPr>
            <a:lvl6pPr marL="0" marR="0" lvl="5" indent="0" algn="ctr">
              <a:lnSpc>
                <a:spcPct val="100000"/>
              </a:lnSpc>
              <a:spcBef>
                <a:spcPts val="0"/>
              </a:spcBef>
              <a:spcAft>
                <a:spcPts val="0"/>
              </a:spcAft>
              <a:buClr>
                <a:srgbClr val="000000"/>
              </a:buClr>
              <a:buSzPts val="1600"/>
              <a:buFont typeface="Arial"/>
              <a:buNone/>
              <a:defRPr sz="1600" b="1" i="0" u="none" strike="noStrike" cap="none">
                <a:solidFill>
                  <a:schemeClr val="dk1"/>
                </a:solidFill>
                <a:latin typeface="Libre Franklin Black"/>
                <a:ea typeface="Libre Franklin Black"/>
                <a:cs typeface="Libre Franklin Black"/>
                <a:sym typeface="Libre Franklin Black"/>
              </a:defRPr>
            </a:lvl6pPr>
            <a:lvl7pPr marL="0" marR="0" lvl="6" indent="0" algn="ctr">
              <a:lnSpc>
                <a:spcPct val="100000"/>
              </a:lnSpc>
              <a:spcBef>
                <a:spcPts val="0"/>
              </a:spcBef>
              <a:spcAft>
                <a:spcPts val="0"/>
              </a:spcAft>
              <a:buClr>
                <a:srgbClr val="000000"/>
              </a:buClr>
              <a:buSzPts val="1600"/>
              <a:buFont typeface="Arial"/>
              <a:buNone/>
              <a:defRPr sz="1600" b="1" i="0" u="none" strike="noStrike" cap="none">
                <a:solidFill>
                  <a:schemeClr val="dk1"/>
                </a:solidFill>
                <a:latin typeface="Libre Franklin Black"/>
                <a:ea typeface="Libre Franklin Black"/>
                <a:cs typeface="Libre Franklin Black"/>
                <a:sym typeface="Libre Franklin Black"/>
              </a:defRPr>
            </a:lvl7pPr>
            <a:lvl8pPr marL="0" marR="0" lvl="7" indent="0" algn="ctr">
              <a:lnSpc>
                <a:spcPct val="100000"/>
              </a:lnSpc>
              <a:spcBef>
                <a:spcPts val="0"/>
              </a:spcBef>
              <a:spcAft>
                <a:spcPts val="0"/>
              </a:spcAft>
              <a:buClr>
                <a:srgbClr val="000000"/>
              </a:buClr>
              <a:buSzPts val="1600"/>
              <a:buFont typeface="Arial"/>
              <a:buNone/>
              <a:defRPr sz="1600" b="1" i="0" u="none" strike="noStrike" cap="none">
                <a:solidFill>
                  <a:schemeClr val="dk1"/>
                </a:solidFill>
                <a:latin typeface="Libre Franklin Black"/>
                <a:ea typeface="Libre Franklin Black"/>
                <a:cs typeface="Libre Franklin Black"/>
                <a:sym typeface="Libre Franklin Black"/>
              </a:defRPr>
            </a:lvl8pPr>
            <a:lvl9pPr marL="0" marR="0" lvl="8" indent="0" algn="ctr">
              <a:lnSpc>
                <a:spcPct val="100000"/>
              </a:lnSpc>
              <a:spcBef>
                <a:spcPts val="0"/>
              </a:spcBef>
              <a:spcAft>
                <a:spcPts val="0"/>
              </a:spcAft>
              <a:buClr>
                <a:srgbClr val="000000"/>
              </a:buClr>
              <a:buSzPts val="1600"/>
              <a:buFont typeface="Arial"/>
              <a:buNone/>
              <a:defRPr sz="1600" b="1" i="0" u="none" strike="noStrike" cap="none">
                <a:solidFill>
                  <a:schemeClr val="dk1"/>
                </a:solidFill>
                <a:latin typeface="Libre Franklin Black"/>
                <a:ea typeface="Libre Franklin Black"/>
                <a:cs typeface="Libre Franklin Black"/>
                <a:sym typeface="Libre Franklin Black"/>
              </a:defRPr>
            </a:lvl9pPr>
          </a:lstStyle>
          <a:p>
            <a:pPr marL="0" lvl="0" indent="0" algn="ctr" rtl="0">
              <a:spcBef>
                <a:spcPts val="0"/>
              </a:spcBef>
              <a:spcAft>
                <a:spcPts val="0"/>
              </a:spcAft>
              <a:buNone/>
            </a:pPr>
            <a:fld id="{00000000-1234-1234-1234-123412341234}" type="slidenum">
              <a:rPr lang="en-US"/>
              <a:t>‹#›</a:t>
            </a:fld>
            <a:endParaRPr/>
          </a:p>
        </p:txBody>
      </p:sp>
      <p:sp>
        <p:nvSpPr>
          <p:cNvPr id="38" name="Google Shape;38;p5"/>
          <p:cNvSpPr txBox="1">
            <a:spLocks noGrp="1"/>
          </p:cNvSpPr>
          <p:nvPr>
            <p:ph type="ftr" idx="11"/>
          </p:nvPr>
        </p:nvSpPr>
        <p:spPr>
          <a:xfrm>
            <a:off x="4038600" y="6442414"/>
            <a:ext cx="663728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100" b="0" i="1">
                <a:solidFill>
                  <a:schemeClr val="dk1"/>
                </a:solidFill>
                <a:latin typeface="Libre Franklin"/>
                <a:ea typeface="Libre Franklin"/>
                <a:cs typeface="Libre Franklin"/>
                <a:sym typeface="Libre Frankli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5"/>
          <p:cNvSpPr txBox="1">
            <a:spLocks noGrp="1"/>
          </p:cNvSpPr>
          <p:nvPr>
            <p:ph type="dt" idx="10"/>
          </p:nvPr>
        </p:nvSpPr>
        <p:spPr>
          <a:xfrm>
            <a:off x="2270234" y="6442414"/>
            <a:ext cx="1555533"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100" b="0" i="0">
                <a:solidFill>
                  <a:schemeClr val="dk1"/>
                </a:solidFill>
                <a:latin typeface="Libre Franklin"/>
                <a:ea typeface="Libre Franklin"/>
                <a:cs typeface="Libre Franklin"/>
                <a:sym typeface="Libre Frankli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5"/>
          <p:cNvSpPr txBox="1">
            <a:spLocks noGrp="1"/>
          </p:cNvSpPr>
          <p:nvPr>
            <p:ph type="body" idx="1"/>
          </p:nvPr>
        </p:nvSpPr>
        <p:spPr>
          <a:xfrm>
            <a:off x="1651380" y="395785"/>
            <a:ext cx="10140286" cy="5883870"/>
          </a:xfrm>
          <a:prstGeom prst="rect">
            <a:avLst/>
          </a:prstGeom>
          <a:solidFill>
            <a:schemeClr val="lt1"/>
          </a:solid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rgbClr val="333C42"/>
              </a:buClr>
              <a:buSzPts val="3200"/>
              <a:buChar char="•"/>
              <a:defRPr sz="3200"/>
            </a:lvl1pPr>
            <a:lvl2pPr marL="914400" lvl="1" indent="-406400" algn="l">
              <a:lnSpc>
                <a:spcPct val="90000"/>
              </a:lnSpc>
              <a:spcBef>
                <a:spcPts val="500"/>
              </a:spcBef>
              <a:spcAft>
                <a:spcPts val="0"/>
              </a:spcAft>
              <a:buClr>
                <a:srgbClr val="333C42"/>
              </a:buClr>
              <a:buSzPts val="2800"/>
              <a:buChar char="•"/>
              <a:defRPr sz="2800"/>
            </a:lvl2pPr>
            <a:lvl3pPr marL="1371600" lvl="2" indent="-381000" algn="l">
              <a:lnSpc>
                <a:spcPct val="90000"/>
              </a:lnSpc>
              <a:spcBef>
                <a:spcPts val="500"/>
              </a:spcBef>
              <a:spcAft>
                <a:spcPts val="0"/>
              </a:spcAft>
              <a:buClr>
                <a:srgbClr val="333C42"/>
              </a:buClr>
              <a:buSzPts val="2400"/>
              <a:buChar char="•"/>
              <a:defRPr sz="2400"/>
            </a:lvl3pPr>
            <a:lvl4pPr marL="1828800" lvl="3" indent="-355600" algn="l">
              <a:lnSpc>
                <a:spcPct val="90000"/>
              </a:lnSpc>
              <a:spcBef>
                <a:spcPts val="500"/>
              </a:spcBef>
              <a:spcAft>
                <a:spcPts val="0"/>
              </a:spcAft>
              <a:buClr>
                <a:srgbClr val="333C42"/>
              </a:buClr>
              <a:buSzPts val="2000"/>
              <a:buChar char="•"/>
              <a:defRPr sz="2000"/>
            </a:lvl4pPr>
            <a:lvl5pPr marL="2286000" lvl="4" indent="-355600" algn="l">
              <a:lnSpc>
                <a:spcPct val="90000"/>
              </a:lnSpc>
              <a:spcBef>
                <a:spcPts val="500"/>
              </a:spcBef>
              <a:spcAft>
                <a:spcPts val="0"/>
              </a:spcAft>
              <a:buClr>
                <a:srgbClr val="333C42"/>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Light Blue Backdrop">
  <p:cSld name="1_Light Blue Backdrop">
    <p:bg>
      <p:bgPr>
        <a:solidFill>
          <a:schemeClr val="accent4"/>
        </a:solidFill>
        <a:effectLst/>
      </p:bgPr>
    </p:bg>
    <p:spTree>
      <p:nvGrpSpPr>
        <p:cNvPr id="1" name="Shape 41"/>
        <p:cNvGrpSpPr/>
        <p:nvPr/>
      </p:nvGrpSpPr>
      <p:grpSpPr>
        <a:xfrm>
          <a:off x="0" y="0"/>
          <a:ext cx="0" cy="0"/>
          <a:chOff x="0" y="0"/>
          <a:chExt cx="0" cy="0"/>
        </a:xfrm>
      </p:grpSpPr>
      <p:sp>
        <p:nvSpPr>
          <p:cNvPr id="42" name="Google Shape;42;p6"/>
          <p:cNvSpPr txBox="1">
            <a:spLocks noGrp="1"/>
          </p:cNvSpPr>
          <p:nvPr>
            <p:ph type="title"/>
          </p:nvPr>
        </p:nvSpPr>
        <p:spPr>
          <a:xfrm>
            <a:off x="207578" y="136525"/>
            <a:ext cx="11771587"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4400"/>
              <a:buFont typeface="Libre Franklin"/>
              <a:buNone/>
              <a:defRPr b="1">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6"/>
          <p:cNvSpPr txBox="1">
            <a:spLocks noGrp="1"/>
          </p:cNvSpPr>
          <p:nvPr>
            <p:ph type="sldNum" idx="12"/>
          </p:nvPr>
        </p:nvSpPr>
        <p:spPr>
          <a:xfrm>
            <a:off x="11101549" y="6442414"/>
            <a:ext cx="877617"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600"/>
              <a:buFont typeface="Arial"/>
              <a:buNone/>
              <a:defRPr sz="1600" b="1" i="0" u="none" strike="noStrike" cap="none">
                <a:solidFill>
                  <a:schemeClr val="lt2"/>
                </a:solidFill>
                <a:latin typeface="Libre Franklin Black"/>
                <a:ea typeface="Libre Franklin Black"/>
                <a:cs typeface="Libre Franklin Black"/>
                <a:sym typeface="Libre Franklin Black"/>
              </a:defRPr>
            </a:lvl1pPr>
            <a:lvl2pPr marL="0" marR="0" lvl="1" indent="0" algn="ctr">
              <a:lnSpc>
                <a:spcPct val="100000"/>
              </a:lnSpc>
              <a:spcBef>
                <a:spcPts val="0"/>
              </a:spcBef>
              <a:spcAft>
                <a:spcPts val="0"/>
              </a:spcAft>
              <a:buClr>
                <a:srgbClr val="000000"/>
              </a:buClr>
              <a:buSzPts val="1600"/>
              <a:buFont typeface="Arial"/>
              <a:buNone/>
              <a:defRPr sz="1600" b="1" i="0" u="none" strike="noStrike" cap="none">
                <a:solidFill>
                  <a:schemeClr val="lt2"/>
                </a:solidFill>
                <a:latin typeface="Libre Franklin Black"/>
                <a:ea typeface="Libre Franklin Black"/>
                <a:cs typeface="Libre Franklin Black"/>
                <a:sym typeface="Libre Franklin Black"/>
              </a:defRPr>
            </a:lvl2pPr>
            <a:lvl3pPr marL="0" marR="0" lvl="2" indent="0" algn="ctr">
              <a:lnSpc>
                <a:spcPct val="100000"/>
              </a:lnSpc>
              <a:spcBef>
                <a:spcPts val="0"/>
              </a:spcBef>
              <a:spcAft>
                <a:spcPts val="0"/>
              </a:spcAft>
              <a:buClr>
                <a:srgbClr val="000000"/>
              </a:buClr>
              <a:buSzPts val="1600"/>
              <a:buFont typeface="Arial"/>
              <a:buNone/>
              <a:defRPr sz="1600" b="1" i="0" u="none" strike="noStrike" cap="none">
                <a:solidFill>
                  <a:schemeClr val="lt2"/>
                </a:solidFill>
                <a:latin typeface="Libre Franklin Black"/>
                <a:ea typeface="Libre Franklin Black"/>
                <a:cs typeface="Libre Franklin Black"/>
                <a:sym typeface="Libre Franklin Black"/>
              </a:defRPr>
            </a:lvl3pPr>
            <a:lvl4pPr marL="0" marR="0" lvl="3" indent="0" algn="ctr">
              <a:lnSpc>
                <a:spcPct val="100000"/>
              </a:lnSpc>
              <a:spcBef>
                <a:spcPts val="0"/>
              </a:spcBef>
              <a:spcAft>
                <a:spcPts val="0"/>
              </a:spcAft>
              <a:buClr>
                <a:srgbClr val="000000"/>
              </a:buClr>
              <a:buSzPts val="1600"/>
              <a:buFont typeface="Arial"/>
              <a:buNone/>
              <a:defRPr sz="1600" b="1" i="0" u="none" strike="noStrike" cap="none">
                <a:solidFill>
                  <a:schemeClr val="lt2"/>
                </a:solidFill>
                <a:latin typeface="Libre Franklin Black"/>
                <a:ea typeface="Libre Franklin Black"/>
                <a:cs typeface="Libre Franklin Black"/>
                <a:sym typeface="Libre Franklin Black"/>
              </a:defRPr>
            </a:lvl4pPr>
            <a:lvl5pPr marL="0" marR="0" lvl="4" indent="0" algn="ctr">
              <a:lnSpc>
                <a:spcPct val="100000"/>
              </a:lnSpc>
              <a:spcBef>
                <a:spcPts val="0"/>
              </a:spcBef>
              <a:spcAft>
                <a:spcPts val="0"/>
              </a:spcAft>
              <a:buClr>
                <a:srgbClr val="000000"/>
              </a:buClr>
              <a:buSzPts val="1600"/>
              <a:buFont typeface="Arial"/>
              <a:buNone/>
              <a:defRPr sz="1600" b="1" i="0" u="none" strike="noStrike" cap="none">
                <a:solidFill>
                  <a:schemeClr val="lt2"/>
                </a:solidFill>
                <a:latin typeface="Libre Franklin Black"/>
                <a:ea typeface="Libre Franklin Black"/>
                <a:cs typeface="Libre Franklin Black"/>
                <a:sym typeface="Libre Franklin Black"/>
              </a:defRPr>
            </a:lvl5pPr>
            <a:lvl6pPr marL="0" marR="0" lvl="5" indent="0" algn="ctr">
              <a:lnSpc>
                <a:spcPct val="100000"/>
              </a:lnSpc>
              <a:spcBef>
                <a:spcPts val="0"/>
              </a:spcBef>
              <a:spcAft>
                <a:spcPts val="0"/>
              </a:spcAft>
              <a:buClr>
                <a:srgbClr val="000000"/>
              </a:buClr>
              <a:buSzPts val="1600"/>
              <a:buFont typeface="Arial"/>
              <a:buNone/>
              <a:defRPr sz="1600" b="1" i="0" u="none" strike="noStrike" cap="none">
                <a:solidFill>
                  <a:schemeClr val="lt2"/>
                </a:solidFill>
                <a:latin typeface="Libre Franklin Black"/>
                <a:ea typeface="Libre Franklin Black"/>
                <a:cs typeface="Libre Franklin Black"/>
                <a:sym typeface="Libre Franklin Black"/>
              </a:defRPr>
            </a:lvl6pPr>
            <a:lvl7pPr marL="0" marR="0" lvl="6" indent="0" algn="ctr">
              <a:lnSpc>
                <a:spcPct val="100000"/>
              </a:lnSpc>
              <a:spcBef>
                <a:spcPts val="0"/>
              </a:spcBef>
              <a:spcAft>
                <a:spcPts val="0"/>
              </a:spcAft>
              <a:buClr>
                <a:srgbClr val="000000"/>
              </a:buClr>
              <a:buSzPts val="1600"/>
              <a:buFont typeface="Arial"/>
              <a:buNone/>
              <a:defRPr sz="1600" b="1" i="0" u="none" strike="noStrike" cap="none">
                <a:solidFill>
                  <a:schemeClr val="lt2"/>
                </a:solidFill>
                <a:latin typeface="Libre Franklin Black"/>
                <a:ea typeface="Libre Franklin Black"/>
                <a:cs typeface="Libre Franklin Black"/>
                <a:sym typeface="Libre Franklin Black"/>
              </a:defRPr>
            </a:lvl7pPr>
            <a:lvl8pPr marL="0" marR="0" lvl="7" indent="0" algn="ctr">
              <a:lnSpc>
                <a:spcPct val="100000"/>
              </a:lnSpc>
              <a:spcBef>
                <a:spcPts val="0"/>
              </a:spcBef>
              <a:spcAft>
                <a:spcPts val="0"/>
              </a:spcAft>
              <a:buClr>
                <a:srgbClr val="000000"/>
              </a:buClr>
              <a:buSzPts val="1600"/>
              <a:buFont typeface="Arial"/>
              <a:buNone/>
              <a:defRPr sz="1600" b="1" i="0" u="none" strike="noStrike" cap="none">
                <a:solidFill>
                  <a:schemeClr val="lt2"/>
                </a:solidFill>
                <a:latin typeface="Libre Franklin Black"/>
                <a:ea typeface="Libre Franklin Black"/>
                <a:cs typeface="Libre Franklin Black"/>
                <a:sym typeface="Libre Franklin Black"/>
              </a:defRPr>
            </a:lvl8pPr>
            <a:lvl9pPr marL="0" marR="0" lvl="8" indent="0" algn="ctr">
              <a:lnSpc>
                <a:spcPct val="100000"/>
              </a:lnSpc>
              <a:spcBef>
                <a:spcPts val="0"/>
              </a:spcBef>
              <a:spcAft>
                <a:spcPts val="0"/>
              </a:spcAft>
              <a:buClr>
                <a:srgbClr val="000000"/>
              </a:buClr>
              <a:buSzPts val="1600"/>
              <a:buFont typeface="Arial"/>
              <a:buNone/>
              <a:defRPr sz="1600" b="1" i="0" u="none" strike="noStrike" cap="none">
                <a:solidFill>
                  <a:schemeClr val="lt2"/>
                </a:solidFill>
                <a:latin typeface="Libre Franklin Black"/>
                <a:ea typeface="Libre Franklin Black"/>
                <a:cs typeface="Libre Franklin Black"/>
                <a:sym typeface="Libre Franklin Black"/>
              </a:defRPr>
            </a:lvl9pPr>
          </a:lstStyle>
          <a:p>
            <a:pPr marL="0" lvl="0" indent="0" algn="ctr" rtl="0">
              <a:spcBef>
                <a:spcPts val="0"/>
              </a:spcBef>
              <a:spcAft>
                <a:spcPts val="0"/>
              </a:spcAft>
              <a:buNone/>
            </a:pPr>
            <a:fld id="{00000000-1234-1234-1234-123412341234}" type="slidenum">
              <a:rPr lang="en-US"/>
              <a:t>‹#›</a:t>
            </a:fld>
            <a:endParaRPr/>
          </a:p>
        </p:txBody>
      </p:sp>
      <p:sp>
        <p:nvSpPr>
          <p:cNvPr id="44" name="Google Shape;44;p6"/>
          <p:cNvSpPr txBox="1">
            <a:spLocks noGrp="1"/>
          </p:cNvSpPr>
          <p:nvPr>
            <p:ph type="ftr" idx="11"/>
          </p:nvPr>
        </p:nvSpPr>
        <p:spPr>
          <a:xfrm>
            <a:off x="4038600" y="6442414"/>
            <a:ext cx="663728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100" b="0" i="1">
                <a:solidFill>
                  <a:schemeClr val="lt2"/>
                </a:solidFill>
                <a:latin typeface="Libre Franklin"/>
                <a:ea typeface="Libre Franklin"/>
                <a:cs typeface="Libre Franklin"/>
                <a:sym typeface="Libre Frankli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6"/>
          <p:cNvSpPr txBox="1">
            <a:spLocks noGrp="1"/>
          </p:cNvSpPr>
          <p:nvPr>
            <p:ph type="dt" idx="10"/>
          </p:nvPr>
        </p:nvSpPr>
        <p:spPr>
          <a:xfrm>
            <a:off x="2270234" y="6442414"/>
            <a:ext cx="1555533"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100" b="0" i="0">
                <a:solidFill>
                  <a:schemeClr val="lt2"/>
                </a:solidFill>
                <a:latin typeface="Libre Franklin"/>
                <a:ea typeface="Libre Franklin"/>
                <a:cs typeface="Libre Franklin"/>
                <a:sym typeface="Libre Frankli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46" name="Google Shape;46;p6"/>
          <p:cNvPicPr preferRelativeResize="0"/>
          <p:nvPr/>
        </p:nvPicPr>
        <p:blipFill rotWithShape="1">
          <a:blip r:embed="rId2">
            <a:alphaModFix/>
          </a:blip>
          <a:srcRect/>
          <a:stretch/>
        </p:blipFill>
        <p:spPr>
          <a:xfrm>
            <a:off x="84301" y="6406011"/>
            <a:ext cx="1026949" cy="401528"/>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ue Backdrop">
  <p:cSld name="Blue Backdrop">
    <p:bg>
      <p:bgPr>
        <a:solidFill>
          <a:schemeClr val="accent1"/>
        </a:solidFill>
        <a:effectLst/>
      </p:bgPr>
    </p:bg>
    <p:spTree>
      <p:nvGrpSpPr>
        <p:cNvPr id="1" name="Shape 47"/>
        <p:cNvGrpSpPr/>
        <p:nvPr/>
      </p:nvGrpSpPr>
      <p:grpSpPr>
        <a:xfrm>
          <a:off x="0" y="0"/>
          <a:ext cx="0" cy="0"/>
          <a:chOff x="0" y="0"/>
          <a:chExt cx="0" cy="0"/>
        </a:xfrm>
      </p:grpSpPr>
      <p:pic>
        <p:nvPicPr>
          <p:cNvPr id="48" name="Google Shape;48;p7"/>
          <p:cNvPicPr preferRelativeResize="0"/>
          <p:nvPr/>
        </p:nvPicPr>
        <p:blipFill rotWithShape="1">
          <a:blip r:embed="rId2">
            <a:alphaModFix/>
          </a:blip>
          <a:srcRect/>
          <a:stretch/>
        </p:blipFill>
        <p:spPr>
          <a:xfrm>
            <a:off x="84301" y="6406011"/>
            <a:ext cx="1026949" cy="401528"/>
          </a:xfrm>
          <a:prstGeom prst="rect">
            <a:avLst/>
          </a:prstGeom>
          <a:noFill/>
          <a:ln>
            <a:noFill/>
          </a:ln>
        </p:spPr>
      </p:pic>
      <p:sp>
        <p:nvSpPr>
          <p:cNvPr id="49" name="Google Shape;49;p7"/>
          <p:cNvSpPr txBox="1">
            <a:spLocks noGrp="1"/>
          </p:cNvSpPr>
          <p:nvPr>
            <p:ph type="title"/>
          </p:nvPr>
        </p:nvSpPr>
        <p:spPr>
          <a:xfrm>
            <a:off x="250371" y="136525"/>
            <a:ext cx="11728794"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2"/>
              </a:buClr>
              <a:buSzPts val="4400"/>
              <a:buFont typeface="Libre Franklin"/>
              <a:buNone/>
              <a:defRPr b="1">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7"/>
          <p:cNvSpPr txBox="1">
            <a:spLocks noGrp="1"/>
          </p:cNvSpPr>
          <p:nvPr>
            <p:ph type="sldNum" idx="12"/>
          </p:nvPr>
        </p:nvSpPr>
        <p:spPr>
          <a:xfrm>
            <a:off x="11101549" y="6442414"/>
            <a:ext cx="877617"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600"/>
              <a:buFont typeface="Arial"/>
              <a:buNone/>
              <a:defRPr sz="1600" b="1" i="0" u="none" strike="noStrike" cap="none">
                <a:solidFill>
                  <a:schemeClr val="lt2"/>
                </a:solidFill>
                <a:latin typeface="Libre Franklin Black"/>
                <a:ea typeface="Libre Franklin Black"/>
                <a:cs typeface="Libre Franklin Black"/>
                <a:sym typeface="Libre Franklin Black"/>
              </a:defRPr>
            </a:lvl1pPr>
            <a:lvl2pPr marL="0" marR="0" lvl="1" indent="0" algn="ctr">
              <a:lnSpc>
                <a:spcPct val="100000"/>
              </a:lnSpc>
              <a:spcBef>
                <a:spcPts val="0"/>
              </a:spcBef>
              <a:spcAft>
                <a:spcPts val="0"/>
              </a:spcAft>
              <a:buClr>
                <a:srgbClr val="000000"/>
              </a:buClr>
              <a:buSzPts val="1600"/>
              <a:buFont typeface="Arial"/>
              <a:buNone/>
              <a:defRPr sz="1600" b="1" i="0" u="none" strike="noStrike" cap="none">
                <a:solidFill>
                  <a:schemeClr val="lt2"/>
                </a:solidFill>
                <a:latin typeface="Libre Franklin Black"/>
                <a:ea typeface="Libre Franklin Black"/>
                <a:cs typeface="Libre Franklin Black"/>
                <a:sym typeface="Libre Franklin Black"/>
              </a:defRPr>
            </a:lvl2pPr>
            <a:lvl3pPr marL="0" marR="0" lvl="2" indent="0" algn="ctr">
              <a:lnSpc>
                <a:spcPct val="100000"/>
              </a:lnSpc>
              <a:spcBef>
                <a:spcPts val="0"/>
              </a:spcBef>
              <a:spcAft>
                <a:spcPts val="0"/>
              </a:spcAft>
              <a:buClr>
                <a:srgbClr val="000000"/>
              </a:buClr>
              <a:buSzPts val="1600"/>
              <a:buFont typeface="Arial"/>
              <a:buNone/>
              <a:defRPr sz="1600" b="1" i="0" u="none" strike="noStrike" cap="none">
                <a:solidFill>
                  <a:schemeClr val="lt2"/>
                </a:solidFill>
                <a:latin typeface="Libre Franklin Black"/>
                <a:ea typeface="Libre Franklin Black"/>
                <a:cs typeface="Libre Franklin Black"/>
                <a:sym typeface="Libre Franklin Black"/>
              </a:defRPr>
            </a:lvl3pPr>
            <a:lvl4pPr marL="0" marR="0" lvl="3" indent="0" algn="ctr">
              <a:lnSpc>
                <a:spcPct val="100000"/>
              </a:lnSpc>
              <a:spcBef>
                <a:spcPts val="0"/>
              </a:spcBef>
              <a:spcAft>
                <a:spcPts val="0"/>
              </a:spcAft>
              <a:buClr>
                <a:srgbClr val="000000"/>
              </a:buClr>
              <a:buSzPts val="1600"/>
              <a:buFont typeface="Arial"/>
              <a:buNone/>
              <a:defRPr sz="1600" b="1" i="0" u="none" strike="noStrike" cap="none">
                <a:solidFill>
                  <a:schemeClr val="lt2"/>
                </a:solidFill>
                <a:latin typeface="Libre Franklin Black"/>
                <a:ea typeface="Libre Franklin Black"/>
                <a:cs typeface="Libre Franklin Black"/>
                <a:sym typeface="Libre Franklin Black"/>
              </a:defRPr>
            </a:lvl4pPr>
            <a:lvl5pPr marL="0" marR="0" lvl="4" indent="0" algn="ctr">
              <a:lnSpc>
                <a:spcPct val="100000"/>
              </a:lnSpc>
              <a:spcBef>
                <a:spcPts val="0"/>
              </a:spcBef>
              <a:spcAft>
                <a:spcPts val="0"/>
              </a:spcAft>
              <a:buClr>
                <a:srgbClr val="000000"/>
              </a:buClr>
              <a:buSzPts val="1600"/>
              <a:buFont typeface="Arial"/>
              <a:buNone/>
              <a:defRPr sz="1600" b="1" i="0" u="none" strike="noStrike" cap="none">
                <a:solidFill>
                  <a:schemeClr val="lt2"/>
                </a:solidFill>
                <a:latin typeface="Libre Franklin Black"/>
                <a:ea typeface="Libre Franklin Black"/>
                <a:cs typeface="Libre Franklin Black"/>
                <a:sym typeface="Libre Franklin Black"/>
              </a:defRPr>
            </a:lvl5pPr>
            <a:lvl6pPr marL="0" marR="0" lvl="5" indent="0" algn="ctr">
              <a:lnSpc>
                <a:spcPct val="100000"/>
              </a:lnSpc>
              <a:spcBef>
                <a:spcPts val="0"/>
              </a:spcBef>
              <a:spcAft>
                <a:spcPts val="0"/>
              </a:spcAft>
              <a:buClr>
                <a:srgbClr val="000000"/>
              </a:buClr>
              <a:buSzPts val="1600"/>
              <a:buFont typeface="Arial"/>
              <a:buNone/>
              <a:defRPr sz="1600" b="1" i="0" u="none" strike="noStrike" cap="none">
                <a:solidFill>
                  <a:schemeClr val="lt2"/>
                </a:solidFill>
                <a:latin typeface="Libre Franklin Black"/>
                <a:ea typeface="Libre Franklin Black"/>
                <a:cs typeface="Libre Franklin Black"/>
                <a:sym typeface="Libre Franklin Black"/>
              </a:defRPr>
            </a:lvl6pPr>
            <a:lvl7pPr marL="0" marR="0" lvl="6" indent="0" algn="ctr">
              <a:lnSpc>
                <a:spcPct val="100000"/>
              </a:lnSpc>
              <a:spcBef>
                <a:spcPts val="0"/>
              </a:spcBef>
              <a:spcAft>
                <a:spcPts val="0"/>
              </a:spcAft>
              <a:buClr>
                <a:srgbClr val="000000"/>
              </a:buClr>
              <a:buSzPts val="1600"/>
              <a:buFont typeface="Arial"/>
              <a:buNone/>
              <a:defRPr sz="1600" b="1" i="0" u="none" strike="noStrike" cap="none">
                <a:solidFill>
                  <a:schemeClr val="lt2"/>
                </a:solidFill>
                <a:latin typeface="Libre Franklin Black"/>
                <a:ea typeface="Libre Franklin Black"/>
                <a:cs typeface="Libre Franklin Black"/>
                <a:sym typeface="Libre Franklin Black"/>
              </a:defRPr>
            </a:lvl7pPr>
            <a:lvl8pPr marL="0" marR="0" lvl="7" indent="0" algn="ctr">
              <a:lnSpc>
                <a:spcPct val="100000"/>
              </a:lnSpc>
              <a:spcBef>
                <a:spcPts val="0"/>
              </a:spcBef>
              <a:spcAft>
                <a:spcPts val="0"/>
              </a:spcAft>
              <a:buClr>
                <a:srgbClr val="000000"/>
              </a:buClr>
              <a:buSzPts val="1600"/>
              <a:buFont typeface="Arial"/>
              <a:buNone/>
              <a:defRPr sz="1600" b="1" i="0" u="none" strike="noStrike" cap="none">
                <a:solidFill>
                  <a:schemeClr val="lt2"/>
                </a:solidFill>
                <a:latin typeface="Libre Franklin Black"/>
                <a:ea typeface="Libre Franklin Black"/>
                <a:cs typeface="Libre Franklin Black"/>
                <a:sym typeface="Libre Franklin Black"/>
              </a:defRPr>
            </a:lvl8pPr>
            <a:lvl9pPr marL="0" marR="0" lvl="8" indent="0" algn="ctr">
              <a:lnSpc>
                <a:spcPct val="100000"/>
              </a:lnSpc>
              <a:spcBef>
                <a:spcPts val="0"/>
              </a:spcBef>
              <a:spcAft>
                <a:spcPts val="0"/>
              </a:spcAft>
              <a:buClr>
                <a:srgbClr val="000000"/>
              </a:buClr>
              <a:buSzPts val="1600"/>
              <a:buFont typeface="Arial"/>
              <a:buNone/>
              <a:defRPr sz="1600" b="1" i="0" u="none" strike="noStrike" cap="none">
                <a:solidFill>
                  <a:schemeClr val="lt2"/>
                </a:solidFill>
                <a:latin typeface="Libre Franklin Black"/>
                <a:ea typeface="Libre Franklin Black"/>
                <a:cs typeface="Libre Franklin Black"/>
                <a:sym typeface="Libre Franklin Black"/>
              </a:defRPr>
            </a:lvl9pPr>
          </a:lstStyle>
          <a:p>
            <a:pPr marL="0" lvl="0" indent="0" algn="ctr" rtl="0">
              <a:spcBef>
                <a:spcPts val="0"/>
              </a:spcBef>
              <a:spcAft>
                <a:spcPts val="0"/>
              </a:spcAft>
              <a:buNone/>
            </a:pPr>
            <a:fld id="{00000000-1234-1234-1234-123412341234}" type="slidenum">
              <a:rPr lang="en-US"/>
              <a:t>‹#›</a:t>
            </a:fld>
            <a:endParaRPr/>
          </a:p>
        </p:txBody>
      </p:sp>
      <p:sp>
        <p:nvSpPr>
          <p:cNvPr id="51" name="Google Shape;51;p7"/>
          <p:cNvSpPr txBox="1">
            <a:spLocks noGrp="1"/>
          </p:cNvSpPr>
          <p:nvPr>
            <p:ph type="ftr" idx="11"/>
          </p:nvPr>
        </p:nvSpPr>
        <p:spPr>
          <a:xfrm>
            <a:off x="4038600" y="6442414"/>
            <a:ext cx="663728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100" b="0" i="1">
                <a:solidFill>
                  <a:schemeClr val="lt2"/>
                </a:solidFill>
                <a:latin typeface="Libre Franklin"/>
                <a:ea typeface="Libre Franklin"/>
                <a:cs typeface="Libre Franklin"/>
                <a:sym typeface="Libre Frankli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7"/>
          <p:cNvSpPr txBox="1">
            <a:spLocks noGrp="1"/>
          </p:cNvSpPr>
          <p:nvPr>
            <p:ph type="dt" idx="10"/>
          </p:nvPr>
        </p:nvSpPr>
        <p:spPr>
          <a:xfrm>
            <a:off x="2270234" y="6442414"/>
            <a:ext cx="1555533"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100" b="0" i="0">
                <a:solidFill>
                  <a:schemeClr val="lt2"/>
                </a:solidFill>
                <a:latin typeface="Libre Franklin"/>
                <a:ea typeface="Libre Franklin"/>
                <a:cs typeface="Libre Franklin"/>
                <a:sym typeface="Libre Frankli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Green Backdrop">
  <p:cSld name="Green Backdrop">
    <p:bg>
      <p:bgPr>
        <a:solidFill>
          <a:schemeClr val="accent3"/>
        </a:solidFill>
        <a:effectLst/>
      </p:bgPr>
    </p:bg>
    <p:spTree>
      <p:nvGrpSpPr>
        <p:cNvPr id="1" name="Shape 53"/>
        <p:cNvGrpSpPr/>
        <p:nvPr/>
      </p:nvGrpSpPr>
      <p:grpSpPr>
        <a:xfrm>
          <a:off x="0" y="0"/>
          <a:ext cx="0" cy="0"/>
          <a:chOff x="0" y="0"/>
          <a:chExt cx="0" cy="0"/>
        </a:xfrm>
      </p:grpSpPr>
      <p:sp>
        <p:nvSpPr>
          <p:cNvPr id="54" name="Google Shape;54;p8"/>
          <p:cNvSpPr txBox="1">
            <a:spLocks noGrp="1"/>
          </p:cNvSpPr>
          <p:nvPr>
            <p:ph type="title"/>
          </p:nvPr>
        </p:nvSpPr>
        <p:spPr>
          <a:xfrm>
            <a:off x="207578" y="136525"/>
            <a:ext cx="11771587"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2"/>
              </a:buClr>
              <a:buSzPts val="4400"/>
              <a:buFont typeface="Libre Franklin"/>
              <a:buNone/>
              <a:defRPr b="1">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8"/>
          <p:cNvSpPr txBox="1">
            <a:spLocks noGrp="1"/>
          </p:cNvSpPr>
          <p:nvPr>
            <p:ph type="sldNum" idx="12"/>
          </p:nvPr>
        </p:nvSpPr>
        <p:spPr>
          <a:xfrm>
            <a:off x="11101549" y="6442414"/>
            <a:ext cx="877617"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600"/>
              <a:buFont typeface="Arial"/>
              <a:buNone/>
              <a:defRPr sz="1600" b="0" i="0" u="none" strike="noStrike" cap="none">
                <a:solidFill>
                  <a:schemeClr val="lt2"/>
                </a:solidFill>
                <a:latin typeface="Libre Franklin Black"/>
                <a:ea typeface="Libre Franklin Black"/>
                <a:cs typeface="Libre Franklin Black"/>
                <a:sym typeface="Libre Franklin Black"/>
              </a:defRPr>
            </a:lvl1pPr>
            <a:lvl2pPr marL="0" marR="0" lvl="1" indent="0" algn="ctr">
              <a:lnSpc>
                <a:spcPct val="100000"/>
              </a:lnSpc>
              <a:spcBef>
                <a:spcPts val="0"/>
              </a:spcBef>
              <a:spcAft>
                <a:spcPts val="0"/>
              </a:spcAft>
              <a:buClr>
                <a:srgbClr val="000000"/>
              </a:buClr>
              <a:buSzPts val="1600"/>
              <a:buFont typeface="Arial"/>
              <a:buNone/>
              <a:defRPr sz="1600" b="0" i="0" u="none" strike="noStrike" cap="none">
                <a:solidFill>
                  <a:schemeClr val="lt2"/>
                </a:solidFill>
                <a:latin typeface="Libre Franklin Black"/>
                <a:ea typeface="Libre Franklin Black"/>
                <a:cs typeface="Libre Franklin Black"/>
                <a:sym typeface="Libre Franklin Black"/>
              </a:defRPr>
            </a:lvl2pPr>
            <a:lvl3pPr marL="0" marR="0" lvl="2" indent="0" algn="ctr">
              <a:lnSpc>
                <a:spcPct val="100000"/>
              </a:lnSpc>
              <a:spcBef>
                <a:spcPts val="0"/>
              </a:spcBef>
              <a:spcAft>
                <a:spcPts val="0"/>
              </a:spcAft>
              <a:buClr>
                <a:srgbClr val="000000"/>
              </a:buClr>
              <a:buSzPts val="1600"/>
              <a:buFont typeface="Arial"/>
              <a:buNone/>
              <a:defRPr sz="1600" b="0" i="0" u="none" strike="noStrike" cap="none">
                <a:solidFill>
                  <a:schemeClr val="lt2"/>
                </a:solidFill>
                <a:latin typeface="Libre Franklin Black"/>
                <a:ea typeface="Libre Franklin Black"/>
                <a:cs typeface="Libre Franklin Black"/>
                <a:sym typeface="Libre Franklin Black"/>
              </a:defRPr>
            </a:lvl3pPr>
            <a:lvl4pPr marL="0" marR="0" lvl="3" indent="0" algn="ctr">
              <a:lnSpc>
                <a:spcPct val="100000"/>
              </a:lnSpc>
              <a:spcBef>
                <a:spcPts val="0"/>
              </a:spcBef>
              <a:spcAft>
                <a:spcPts val="0"/>
              </a:spcAft>
              <a:buClr>
                <a:srgbClr val="000000"/>
              </a:buClr>
              <a:buSzPts val="1600"/>
              <a:buFont typeface="Arial"/>
              <a:buNone/>
              <a:defRPr sz="1600" b="0" i="0" u="none" strike="noStrike" cap="none">
                <a:solidFill>
                  <a:schemeClr val="lt2"/>
                </a:solidFill>
                <a:latin typeface="Libre Franklin Black"/>
                <a:ea typeface="Libre Franklin Black"/>
                <a:cs typeface="Libre Franklin Black"/>
                <a:sym typeface="Libre Franklin Black"/>
              </a:defRPr>
            </a:lvl4pPr>
            <a:lvl5pPr marL="0" marR="0" lvl="4" indent="0" algn="ctr">
              <a:lnSpc>
                <a:spcPct val="100000"/>
              </a:lnSpc>
              <a:spcBef>
                <a:spcPts val="0"/>
              </a:spcBef>
              <a:spcAft>
                <a:spcPts val="0"/>
              </a:spcAft>
              <a:buClr>
                <a:srgbClr val="000000"/>
              </a:buClr>
              <a:buSzPts val="1600"/>
              <a:buFont typeface="Arial"/>
              <a:buNone/>
              <a:defRPr sz="1600" b="0" i="0" u="none" strike="noStrike" cap="none">
                <a:solidFill>
                  <a:schemeClr val="lt2"/>
                </a:solidFill>
                <a:latin typeface="Libre Franklin Black"/>
                <a:ea typeface="Libre Franklin Black"/>
                <a:cs typeface="Libre Franklin Black"/>
                <a:sym typeface="Libre Franklin Black"/>
              </a:defRPr>
            </a:lvl5pPr>
            <a:lvl6pPr marL="0" marR="0" lvl="5" indent="0" algn="ctr">
              <a:lnSpc>
                <a:spcPct val="100000"/>
              </a:lnSpc>
              <a:spcBef>
                <a:spcPts val="0"/>
              </a:spcBef>
              <a:spcAft>
                <a:spcPts val="0"/>
              </a:spcAft>
              <a:buClr>
                <a:srgbClr val="000000"/>
              </a:buClr>
              <a:buSzPts val="1600"/>
              <a:buFont typeface="Arial"/>
              <a:buNone/>
              <a:defRPr sz="1600" b="0" i="0" u="none" strike="noStrike" cap="none">
                <a:solidFill>
                  <a:schemeClr val="lt2"/>
                </a:solidFill>
                <a:latin typeface="Libre Franklin Black"/>
                <a:ea typeface="Libre Franklin Black"/>
                <a:cs typeface="Libre Franklin Black"/>
                <a:sym typeface="Libre Franklin Black"/>
              </a:defRPr>
            </a:lvl6pPr>
            <a:lvl7pPr marL="0" marR="0" lvl="6" indent="0" algn="ctr">
              <a:lnSpc>
                <a:spcPct val="100000"/>
              </a:lnSpc>
              <a:spcBef>
                <a:spcPts val="0"/>
              </a:spcBef>
              <a:spcAft>
                <a:spcPts val="0"/>
              </a:spcAft>
              <a:buClr>
                <a:srgbClr val="000000"/>
              </a:buClr>
              <a:buSzPts val="1600"/>
              <a:buFont typeface="Arial"/>
              <a:buNone/>
              <a:defRPr sz="1600" b="0" i="0" u="none" strike="noStrike" cap="none">
                <a:solidFill>
                  <a:schemeClr val="lt2"/>
                </a:solidFill>
                <a:latin typeface="Libre Franklin Black"/>
                <a:ea typeface="Libre Franklin Black"/>
                <a:cs typeface="Libre Franklin Black"/>
                <a:sym typeface="Libre Franklin Black"/>
              </a:defRPr>
            </a:lvl7pPr>
            <a:lvl8pPr marL="0" marR="0" lvl="7" indent="0" algn="ctr">
              <a:lnSpc>
                <a:spcPct val="100000"/>
              </a:lnSpc>
              <a:spcBef>
                <a:spcPts val="0"/>
              </a:spcBef>
              <a:spcAft>
                <a:spcPts val="0"/>
              </a:spcAft>
              <a:buClr>
                <a:srgbClr val="000000"/>
              </a:buClr>
              <a:buSzPts val="1600"/>
              <a:buFont typeface="Arial"/>
              <a:buNone/>
              <a:defRPr sz="1600" b="0" i="0" u="none" strike="noStrike" cap="none">
                <a:solidFill>
                  <a:schemeClr val="lt2"/>
                </a:solidFill>
                <a:latin typeface="Libre Franklin Black"/>
                <a:ea typeface="Libre Franklin Black"/>
                <a:cs typeface="Libre Franklin Black"/>
                <a:sym typeface="Libre Franklin Black"/>
              </a:defRPr>
            </a:lvl8pPr>
            <a:lvl9pPr marL="0" marR="0" lvl="8" indent="0" algn="ctr">
              <a:lnSpc>
                <a:spcPct val="100000"/>
              </a:lnSpc>
              <a:spcBef>
                <a:spcPts val="0"/>
              </a:spcBef>
              <a:spcAft>
                <a:spcPts val="0"/>
              </a:spcAft>
              <a:buClr>
                <a:srgbClr val="000000"/>
              </a:buClr>
              <a:buSzPts val="1600"/>
              <a:buFont typeface="Arial"/>
              <a:buNone/>
              <a:defRPr sz="1600" b="0" i="0" u="none" strike="noStrike" cap="none">
                <a:solidFill>
                  <a:schemeClr val="lt2"/>
                </a:solidFill>
                <a:latin typeface="Libre Franklin Black"/>
                <a:ea typeface="Libre Franklin Black"/>
                <a:cs typeface="Libre Franklin Black"/>
                <a:sym typeface="Libre Franklin Black"/>
              </a:defRPr>
            </a:lvl9pPr>
          </a:lstStyle>
          <a:p>
            <a:pPr marL="0" lvl="0" indent="0" algn="ctr" rtl="0">
              <a:spcBef>
                <a:spcPts val="0"/>
              </a:spcBef>
              <a:spcAft>
                <a:spcPts val="0"/>
              </a:spcAft>
              <a:buNone/>
            </a:pPr>
            <a:fld id="{00000000-1234-1234-1234-123412341234}" type="slidenum">
              <a:rPr lang="en-US"/>
              <a:t>‹#›</a:t>
            </a:fld>
            <a:endParaRPr/>
          </a:p>
        </p:txBody>
      </p:sp>
      <p:sp>
        <p:nvSpPr>
          <p:cNvPr id="56" name="Google Shape;56;p8"/>
          <p:cNvSpPr txBox="1">
            <a:spLocks noGrp="1"/>
          </p:cNvSpPr>
          <p:nvPr>
            <p:ph type="ftr" idx="11"/>
          </p:nvPr>
        </p:nvSpPr>
        <p:spPr>
          <a:xfrm>
            <a:off x="4038600" y="6442414"/>
            <a:ext cx="663728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100" b="0" i="1">
                <a:solidFill>
                  <a:schemeClr val="lt2"/>
                </a:solidFill>
                <a:latin typeface="Libre Franklin"/>
                <a:ea typeface="Libre Franklin"/>
                <a:cs typeface="Libre Franklin"/>
                <a:sym typeface="Libre Frankli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8"/>
          <p:cNvSpPr txBox="1">
            <a:spLocks noGrp="1"/>
          </p:cNvSpPr>
          <p:nvPr>
            <p:ph type="dt" idx="10"/>
          </p:nvPr>
        </p:nvSpPr>
        <p:spPr>
          <a:xfrm>
            <a:off x="2270234" y="6442414"/>
            <a:ext cx="1555533"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100" b="0" i="0">
                <a:solidFill>
                  <a:schemeClr val="lt2"/>
                </a:solidFill>
                <a:latin typeface="Libre Franklin"/>
                <a:ea typeface="Libre Franklin"/>
                <a:cs typeface="Libre Franklin"/>
                <a:sym typeface="Libre Frankli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58" name="Google Shape;58;p8"/>
          <p:cNvPicPr preferRelativeResize="0"/>
          <p:nvPr/>
        </p:nvPicPr>
        <p:blipFill rotWithShape="1">
          <a:blip r:embed="rId2">
            <a:alphaModFix/>
          </a:blip>
          <a:srcRect/>
          <a:stretch/>
        </p:blipFill>
        <p:spPr>
          <a:xfrm>
            <a:off x="84301" y="6406011"/>
            <a:ext cx="1026949" cy="401528"/>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Title Screen with Date Box">
  <p:cSld name="Title Screen with Date Box">
    <p:bg>
      <p:bgPr>
        <a:blipFill>
          <a:blip r:embed="rId2">
            <a:alphaModFix/>
          </a:blip>
          <a:stretch>
            <a:fillRect/>
          </a:stretch>
        </a:blipFill>
        <a:effectLst/>
      </p:bgPr>
    </p:bg>
    <p:spTree>
      <p:nvGrpSpPr>
        <p:cNvPr id="1" name="Shape 59"/>
        <p:cNvGrpSpPr/>
        <p:nvPr/>
      </p:nvGrpSpPr>
      <p:grpSpPr>
        <a:xfrm>
          <a:off x="0" y="0"/>
          <a:ext cx="0" cy="0"/>
          <a:chOff x="0" y="0"/>
          <a:chExt cx="0" cy="0"/>
        </a:xfrm>
      </p:grpSpPr>
      <p:pic>
        <p:nvPicPr>
          <p:cNvPr id="60" name="Google Shape;60;p9" descr="Text&#10;&#10;Description automatically generated"/>
          <p:cNvPicPr preferRelativeResize="0"/>
          <p:nvPr/>
        </p:nvPicPr>
        <p:blipFill rotWithShape="1">
          <a:blip r:embed="rId3">
            <a:alphaModFix/>
          </a:blip>
          <a:srcRect/>
          <a:stretch/>
        </p:blipFill>
        <p:spPr>
          <a:xfrm>
            <a:off x="3596916" y="1776829"/>
            <a:ext cx="5399805" cy="2111275"/>
          </a:xfrm>
          <a:prstGeom prst="rect">
            <a:avLst/>
          </a:prstGeom>
          <a:noFill/>
          <a:ln>
            <a:noFill/>
          </a:ln>
        </p:spPr>
      </p:pic>
      <p:sp>
        <p:nvSpPr>
          <p:cNvPr id="61" name="Google Shape;61;p9"/>
          <p:cNvSpPr txBox="1">
            <a:spLocks noGrp="1"/>
          </p:cNvSpPr>
          <p:nvPr>
            <p:ph type="body" idx="1"/>
          </p:nvPr>
        </p:nvSpPr>
        <p:spPr>
          <a:xfrm>
            <a:off x="3023162" y="4837541"/>
            <a:ext cx="6659419" cy="506620"/>
          </a:xfrm>
          <a:prstGeom prst="rect">
            <a:avLst/>
          </a:prstGeom>
          <a:solidFill>
            <a:schemeClr val="lt2"/>
          </a:solidFill>
          <a:ln>
            <a:noFill/>
          </a:ln>
          <a:effectLst>
            <a:outerShdw blurRad="177800" dist="38100" dir="2700000" algn="tl" rotWithShape="0">
              <a:srgbClr val="000000">
                <a:alpha val="40000"/>
              </a:srgbClr>
            </a:outerShdw>
          </a:effectLst>
        </p:spPr>
        <p:txBody>
          <a:bodyPr spcFirstLastPara="1" wrap="square" lIns="91425" tIns="45700" rIns="91425" bIns="45700" anchor="b" anchorCtr="0">
            <a:normAutofit/>
          </a:bodyPr>
          <a:lstStyle>
            <a:lvl1pPr marL="457200" lvl="0" indent="-228600" algn="ctr">
              <a:lnSpc>
                <a:spcPct val="90000"/>
              </a:lnSpc>
              <a:spcBef>
                <a:spcPts val="1000"/>
              </a:spcBef>
              <a:spcAft>
                <a:spcPts val="0"/>
              </a:spcAft>
              <a:buClr>
                <a:schemeClr val="dk1"/>
              </a:buClr>
              <a:buSzPts val="2400"/>
              <a:buNone/>
              <a:defRPr sz="2400" i="1">
                <a:solidFill>
                  <a:schemeClr val="dk1"/>
                </a:solidFill>
              </a:defRPr>
            </a:lvl1pPr>
            <a:lvl2pPr marL="914400" lvl="1" indent="-228600" algn="l">
              <a:lnSpc>
                <a:spcPct val="90000"/>
              </a:lnSpc>
              <a:spcBef>
                <a:spcPts val="500"/>
              </a:spcBef>
              <a:spcAft>
                <a:spcPts val="0"/>
              </a:spcAft>
              <a:buClr>
                <a:srgbClr val="333C42"/>
              </a:buClr>
              <a:buSzPts val="2400"/>
              <a:buNone/>
              <a:defRPr/>
            </a:lvl2pPr>
            <a:lvl3pPr marL="1371600" lvl="2" indent="-228600" algn="l">
              <a:lnSpc>
                <a:spcPct val="90000"/>
              </a:lnSpc>
              <a:spcBef>
                <a:spcPts val="500"/>
              </a:spcBef>
              <a:spcAft>
                <a:spcPts val="0"/>
              </a:spcAft>
              <a:buClr>
                <a:srgbClr val="333C42"/>
              </a:buClr>
              <a:buSzPts val="2000"/>
              <a:buNone/>
              <a:defRPr/>
            </a:lvl3pPr>
            <a:lvl4pPr marL="1828800" lvl="3" indent="-228600" algn="l">
              <a:lnSpc>
                <a:spcPct val="90000"/>
              </a:lnSpc>
              <a:spcBef>
                <a:spcPts val="500"/>
              </a:spcBef>
              <a:spcAft>
                <a:spcPts val="0"/>
              </a:spcAft>
              <a:buClr>
                <a:srgbClr val="333C42"/>
              </a:buClr>
              <a:buSzPts val="1800"/>
              <a:buNone/>
              <a:defRPr/>
            </a:lvl4pPr>
            <a:lvl5pPr marL="2286000" lvl="4" indent="-228600" algn="l">
              <a:lnSpc>
                <a:spcPct val="90000"/>
              </a:lnSpc>
              <a:spcBef>
                <a:spcPts val="500"/>
              </a:spcBef>
              <a:spcAft>
                <a:spcPts val="0"/>
              </a:spcAft>
              <a:buClr>
                <a:srgbClr val="333C42"/>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2" name="Google Shape;62;p9"/>
          <p:cNvSpPr txBox="1">
            <a:spLocks noGrp="1"/>
          </p:cNvSpPr>
          <p:nvPr>
            <p:ph type="body" idx="2"/>
          </p:nvPr>
        </p:nvSpPr>
        <p:spPr>
          <a:xfrm>
            <a:off x="1813416" y="4061041"/>
            <a:ext cx="9078912" cy="804863"/>
          </a:xfrm>
          <a:prstGeom prst="rect">
            <a:avLst/>
          </a:prstGeom>
          <a:solidFill>
            <a:schemeClr val="dk1"/>
          </a:solidFill>
          <a:ln>
            <a:noFill/>
          </a:ln>
          <a:effectLst>
            <a:outerShdw blurRad="177800" dist="38100" dir="2700000" algn="tl" rotWithShape="0">
              <a:srgbClr val="000000">
                <a:alpha val="40000"/>
              </a:srgbClr>
            </a:outerShdw>
          </a:effectLst>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accent2"/>
              </a:buClr>
              <a:buSzPts val="3600"/>
              <a:buNone/>
              <a:defRPr sz="3600" b="1" i="0">
                <a:solidFill>
                  <a:schemeClr val="accent2"/>
                </a:solidFill>
                <a:latin typeface="Libre Franklin"/>
                <a:ea typeface="Libre Franklin"/>
                <a:cs typeface="Libre Franklin"/>
                <a:sym typeface="Libre Franklin"/>
              </a:defRPr>
            </a:lvl1pPr>
            <a:lvl2pPr marL="914400" lvl="1" indent="-228600" algn="l">
              <a:lnSpc>
                <a:spcPct val="90000"/>
              </a:lnSpc>
              <a:spcBef>
                <a:spcPts val="500"/>
              </a:spcBef>
              <a:spcAft>
                <a:spcPts val="0"/>
              </a:spcAft>
              <a:buClr>
                <a:srgbClr val="333C42"/>
              </a:buClr>
              <a:buSzPts val="2400"/>
              <a:buNone/>
              <a:defRPr/>
            </a:lvl2pPr>
            <a:lvl3pPr marL="1371600" lvl="2" indent="-228600" algn="l">
              <a:lnSpc>
                <a:spcPct val="90000"/>
              </a:lnSpc>
              <a:spcBef>
                <a:spcPts val="500"/>
              </a:spcBef>
              <a:spcAft>
                <a:spcPts val="0"/>
              </a:spcAft>
              <a:buClr>
                <a:srgbClr val="333C42"/>
              </a:buClr>
              <a:buSzPts val="2000"/>
              <a:buNone/>
              <a:defRPr/>
            </a:lvl3pPr>
            <a:lvl4pPr marL="1828800" lvl="3" indent="-228600" algn="l">
              <a:lnSpc>
                <a:spcPct val="90000"/>
              </a:lnSpc>
              <a:spcBef>
                <a:spcPts val="500"/>
              </a:spcBef>
              <a:spcAft>
                <a:spcPts val="0"/>
              </a:spcAft>
              <a:buClr>
                <a:srgbClr val="333C42"/>
              </a:buClr>
              <a:buSzPts val="1800"/>
              <a:buNone/>
              <a:defRPr/>
            </a:lvl4pPr>
            <a:lvl5pPr marL="2286000" lvl="4" indent="-228600" algn="l">
              <a:lnSpc>
                <a:spcPct val="90000"/>
              </a:lnSpc>
              <a:spcBef>
                <a:spcPts val="500"/>
              </a:spcBef>
              <a:spcAft>
                <a:spcPts val="0"/>
              </a:spcAft>
              <a:buClr>
                <a:srgbClr val="333C42"/>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3" name="Google Shape;63;p9"/>
          <p:cNvSpPr txBox="1">
            <a:spLocks noGrp="1"/>
          </p:cNvSpPr>
          <p:nvPr>
            <p:ph type="body" idx="3"/>
          </p:nvPr>
        </p:nvSpPr>
        <p:spPr>
          <a:xfrm>
            <a:off x="4628492" y="5907991"/>
            <a:ext cx="3448758" cy="506620"/>
          </a:xfrm>
          <a:prstGeom prst="rect">
            <a:avLst/>
          </a:prstGeom>
          <a:solidFill>
            <a:schemeClr val="dk2"/>
          </a:solidFill>
          <a:ln>
            <a:noFill/>
          </a:ln>
          <a:effectLst>
            <a:outerShdw blurRad="177800" dist="38100" dir="2700000" algn="tl" rotWithShape="0">
              <a:srgbClr val="000000">
                <a:alpha val="40000"/>
              </a:srgbClr>
            </a:outerShdw>
          </a:effectLst>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lt1"/>
              </a:buClr>
              <a:buSzPts val="1800"/>
              <a:buNone/>
              <a:defRPr sz="1800" i="1">
                <a:solidFill>
                  <a:schemeClr val="lt1"/>
                </a:solidFill>
              </a:defRPr>
            </a:lvl1pPr>
            <a:lvl2pPr marL="914400" lvl="1" indent="-228600" algn="l">
              <a:lnSpc>
                <a:spcPct val="90000"/>
              </a:lnSpc>
              <a:spcBef>
                <a:spcPts val="500"/>
              </a:spcBef>
              <a:spcAft>
                <a:spcPts val="0"/>
              </a:spcAft>
              <a:buClr>
                <a:srgbClr val="333C42"/>
              </a:buClr>
              <a:buSzPts val="2400"/>
              <a:buNone/>
              <a:defRPr/>
            </a:lvl2pPr>
            <a:lvl3pPr marL="1371600" lvl="2" indent="-228600" algn="l">
              <a:lnSpc>
                <a:spcPct val="90000"/>
              </a:lnSpc>
              <a:spcBef>
                <a:spcPts val="500"/>
              </a:spcBef>
              <a:spcAft>
                <a:spcPts val="0"/>
              </a:spcAft>
              <a:buClr>
                <a:srgbClr val="333C42"/>
              </a:buClr>
              <a:buSzPts val="2000"/>
              <a:buNone/>
              <a:defRPr/>
            </a:lvl3pPr>
            <a:lvl4pPr marL="1828800" lvl="3" indent="-228600" algn="l">
              <a:lnSpc>
                <a:spcPct val="90000"/>
              </a:lnSpc>
              <a:spcBef>
                <a:spcPts val="500"/>
              </a:spcBef>
              <a:spcAft>
                <a:spcPts val="0"/>
              </a:spcAft>
              <a:buClr>
                <a:srgbClr val="333C42"/>
              </a:buClr>
              <a:buSzPts val="1800"/>
              <a:buNone/>
              <a:defRPr/>
            </a:lvl4pPr>
            <a:lvl5pPr marL="2286000" lvl="4" indent="-228600" algn="l">
              <a:lnSpc>
                <a:spcPct val="90000"/>
              </a:lnSpc>
              <a:spcBef>
                <a:spcPts val="500"/>
              </a:spcBef>
              <a:spcAft>
                <a:spcPts val="0"/>
              </a:spcAft>
              <a:buClr>
                <a:srgbClr val="333C42"/>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Orange Backdrop">
  <p:cSld name="Orange Backdrop">
    <p:bg>
      <p:bgPr>
        <a:solidFill>
          <a:schemeClr val="accent2"/>
        </a:solidFill>
        <a:effectLst/>
      </p:bgPr>
    </p:bg>
    <p:spTree>
      <p:nvGrpSpPr>
        <p:cNvPr id="1" name="Shape 64"/>
        <p:cNvGrpSpPr/>
        <p:nvPr/>
      </p:nvGrpSpPr>
      <p:grpSpPr>
        <a:xfrm>
          <a:off x="0" y="0"/>
          <a:ext cx="0" cy="0"/>
          <a:chOff x="0" y="0"/>
          <a:chExt cx="0" cy="0"/>
        </a:xfrm>
      </p:grpSpPr>
      <p:pic>
        <p:nvPicPr>
          <p:cNvPr id="65" name="Google Shape;65;p10" descr="A close up of a logo&#10;&#10;Description automatically generated"/>
          <p:cNvPicPr preferRelativeResize="0"/>
          <p:nvPr/>
        </p:nvPicPr>
        <p:blipFill rotWithShape="1">
          <a:blip r:embed="rId2">
            <a:alphaModFix/>
          </a:blip>
          <a:srcRect/>
          <a:stretch/>
        </p:blipFill>
        <p:spPr>
          <a:xfrm>
            <a:off x="36000" y="6350400"/>
            <a:ext cx="1151986" cy="504653"/>
          </a:xfrm>
          <a:prstGeom prst="rect">
            <a:avLst/>
          </a:prstGeom>
          <a:noFill/>
          <a:ln>
            <a:noFill/>
          </a:ln>
        </p:spPr>
      </p:pic>
      <p:sp>
        <p:nvSpPr>
          <p:cNvPr id="66" name="Google Shape;66;p10"/>
          <p:cNvSpPr txBox="1">
            <a:spLocks noGrp="1"/>
          </p:cNvSpPr>
          <p:nvPr>
            <p:ph type="title"/>
          </p:nvPr>
        </p:nvSpPr>
        <p:spPr>
          <a:xfrm>
            <a:off x="212835" y="139927"/>
            <a:ext cx="11766331"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Libre Franklin"/>
              <a:buNone/>
              <a:defRPr b="1">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11101549" y="6442414"/>
            <a:ext cx="877617"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600"/>
              <a:buFont typeface="Arial"/>
              <a:buNone/>
              <a:defRPr sz="1600" b="1" i="0" u="none" strike="noStrike" cap="none">
                <a:solidFill>
                  <a:schemeClr val="dk1"/>
                </a:solidFill>
                <a:latin typeface="Libre Franklin Black"/>
                <a:ea typeface="Libre Franklin Black"/>
                <a:cs typeface="Libre Franklin Black"/>
                <a:sym typeface="Libre Franklin Black"/>
              </a:defRPr>
            </a:lvl1pPr>
            <a:lvl2pPr marL="0" marR="0" lvl="1" indent="0" algn="ctr">
              <a:lnSpc>
                <a:spcPct val="100000"/>
              </a:lnSpc>
              <a:spcBef>
                <a:spcPts val="0"/>
              </a:spcBef>
              <a:spcAft>
                <a:spcPts val="0"/>
              </a:spcAft>
              <a:buClr>
                <a:srgbClr val="000000"/>
              </a:buClr>
              <a:buSzPts val="1600"/>
              <a:buFont typeface="Arial"/>
              <a:buNone/>
              <a:defRPr sz="1600" b="1" i="0" u="none" strike="noStrike" cap="none">
                <a:solidFill>
                  <a:schemeClr val="dk1"/>
                </a:solidFill>
                <a:latin typeface="Libre Franklin Black"/>
                <a:ea typeface="Libre Franklin Black"/>
                <a:cs typeface="Libre Franklin Black"/>
                <a:sym typeface="Libre Franklin Black"/>
              </a:defRPr>
            </a:lvl2pPr>
            <a:lvl3pPr marL="0" marR="0" lvl="2" indent="0" algn="ctr">
              <a:lnSpc>
                <a:spcPct val="100000"/>
              </a:lnSpc>
              <a:spcBef>
                <a:spcPts val="0"/>
              </a:spcBef>
              <a:spcAft>
                <a:spcPts val="0"/>
              </a:spcAft>
              <a:buClr>
                <a:srgbClr val="000000"/>
              </a:buClr>
              <a:buSzPts val="1600"/>
              <a:buFont typeface="Arial"/>
              <a:buNone/>
              <a:defRPr sz="1600" b="1" i="0" u="none" strike="noStrike" cap="none">
                <a:solidFill>
                  <a:schemeClr val="dk1"/>
                </a:solidFill>
                <a:latin typeface="Libre Franklin Black"/>
                <a:ea typeface="Libre Franklin Black"/>
                <a:cs typeface="Libre Franklin Black"/>
                <a:sym typeface="Libre Franklin Black"/>
              </a:defRPr>
            </a:lvl3pPr>
            <a:lvl4pPr marL="0" marR="0" lvl="3" indent="0" algn="ctr">
              <a:lnSpc>
                <a:spcPct val="100000"/>
              </a:lnSpc>
              <a:spcBef>
                <a:spcPts val="0"/>
              </a:spcBef>
              <a:spcAft>
                <a:spcPts val="0"/>
              </a:spcAft>
              <a:buClr>
                <a:srgbClr val="000000"/>
              </a:buClr>
              <a:buSzPts val="1600"/>
              <a:buFont typeface="Arial"/>
              <a:buNone/>
              <a:defRPr sz="1600" b="1" i="0" u="none" strike="noStrike" cap="none">
                <a:solidFill>
                  <a:schemeClr val="dk1"/>
                </a:solidFill>
                <a:latin typeface="Libre Franklin Black"/>
                <a:ea typeface="Libre Franklin Black"/>
                <a:cs typeface="Libre Franklin Black"/>
                <a:sym typeface="Libre Franklin Black"/>
              </a:defRPr>
            </a:lvl4pPr>
            <a:lvl5pPr marL="0" marR="0" lvl="4" indent="0" algn="ctr">
              <a:lnSpc>
                <a:spcPct val="100000"/>
              </a:lnSpc>
              <a:spcBef>
                <a:spcPts val="0"/>
              </a:spcBef>
              <a:spcAft>
                <a:spcPts val="0"/>
              </a:spcAft>
              <a:buClr>
                <a:srgbClr val="000000"/>
              </a:buClr>
              <a:buSzPts val="1600"/>
              <a:buFont typeface="Arial"/>
              <a:buNone/>
              <a:defRPr sz="1600" b="1" i="0" u="none" strike="noStrike" cap="none">
                <a:solidFill>
                  <a:schemeClr val="dk1"/>
                </a:solidFill>
                <a:latin typeface="Libre Franklin Black"/>
                <a:ea typeface="Libre Franklin Black"/>
                <a:cs typeface="Libre Franklin Black"/>
                <a:sym typeface="Libre Franklin Black"/>
              </a:defRPr>
            </a:lvl5pPr>
            <a:lvl6pPr marL="0" marR="0" lvl="5" indent="0" algn="ctr">
              <a:lnSpc>
                <a:spcPct val="100000"/>
              </a:lnSpc>
              <a:spcBef>
                <a:spcPts val="0"/>
              </a:spcBef>
              <a:spcAft>
                <a:spcPts val="0"/>
              </a:spcAft>
              <a:buClr>
                <a:srgbClr val="000000"/>
              </a:buClr>
              <a:buSzPts val="1600"/>
              <a:buFont typeface="Arial"/>
              <a:buNone/>
              <a:defRPr sz="1600" b="1" i="0" u="none" strike="noStrike" cap="none">
                <a:solidFill>
                  <a:schemeClr val="dk1"/>
                </a:solidFill>
                <a:latin typeface="Libre Franklin Black"/>
                <a:ea typeface="Libre Franklin Black"/>
                <a:cs typeface="Libre Franklin Black"/>
                <a:sym typeface="Libre Franklin Black"/>
              </a:defRPr>
            </a:lvl6pPr>
            <a:lvl7pPr marL="0" marR="0" lvl="6" indent="0" algn="ctr">
              <a:lnSpc>
                <a:spcPct val="100000"/>
              </a:lnSpc>
              <a:spcBef>
                <a:spcPts val="0"/>
              </a:spcBef>
              <a:spcAft>
                <a:spcPts val="0"/>
              </a:spcAft>
              <a:buClr>
                <a:srgbClr val="000000"/>
              </a:buClr>
              <a:buSzPts val="1600"/>
              <a:buFont typeface="Arial"/>
              <a:buNone/>
              <a:defRPr sz="1600" b="1" i="0" u="none" strike="noStrike" cap="none">
                <a:solidFill>
                  <a:schemeClr val="dk1"/>
                </a:solidFill>
                <a:latin typeface="Libre Franklin Black"/>
                <a:ea typeface="Libre Franklin Black"/>
                <a:cs typeface="Libre Franklin Black"/>
                <a:sym typeface="Libre Franklin Black"/>
              </a:defRPr>
            </a:lvl7pPr>
            <a:lvl8pPr marL="0" marR="0" lvl="7" indent="0" algn="ctr">
              <a:lnSpc>
                <a:spcPct val="100000"/>
              </a:lnSpc>
              <a:spcBef>
                <a:spcPts val="0"/>
              </a:spcBef>
              <a:spcAft>
                <a:spcPts val="0"/>
              </a:spcAft>
              <a:buClr>
                <a:srgbClr val="000000"/>
              </a:buClr>
              <a:buSzPts val="1600"/>
              <a:buFont typeface="Arial"/>
              <a:buNone/>
              <a:defRPr sz="1600" b="1" i="0" u="none" strike="noStrike" cap="none">
                <a:solidFill>
                  <a:schemeClr val="dk1"/>
                </a:solidFill>
                <a:latin typeface="Libre Franklin Black"/>
                <a:ea typeface="Libre Franklin Black"/>
                <a:cs typeface="Libre Franklin Black"/>
                <a:sym typeface="Libre Franklin Black"/>
              </a:defRPr>
            </a:lvl8pPr>
            <a:lvl9pPr marL="0" marR="0" lvl="8" indent="0" algn="ctr">
              <a:lnSpc>
                <a:spcPct val="100000"/>
              </a:lnSpc>
              <a:spcBef>
                <a:spcPts val="0"/>
              </a:spcBef>
              <a:spcAft>
                <a:spcPts val="0"/>
              </a:spcAft>
              <a:buClr>
                <a:srgbClr val="000000"/>
              </a:buClr>
              <a:buSzPts val="1600"/>
              <a:buFont typeface="Arial"/>
              <a:buNone/>
              <a:defRPr sz="1600" b="1" i="0" u="none" strike="noStrike" cap="none">
                <a:solidFill>
                  <a:schemeClr val="dk1"/>
                </a:solidFill>
                <a:latin typeface="Libre Franklin Black"/>
                <a:ea typeface="Libre Franklin Black"/>
                <a:cs typeface="Libre Franklin Black"/>
                <a:sym typeface="Libre Franklin Black"/>
              </a:defRPr>
            </a:lvl9pPr>
          </a:lstStyle>
          <a:p>
            <a:pPr marL="0" lvl="0" indent="0" algn="ctr" rtl="0">
              <a:spcBef>
                <a:spcPts val="0"/>
              </a:spcBef>
              <a:spcAft>
                <a:spcPts val="0"/>
              </a:spcAft>
              <a:buNone/>
            </a:pPr>
            <a:fld id="{00000000-1234-1234-1234-123412341234}" type="slidenum">
              <a:rPr lang="en-US"/>
              <a:t>‹#›</a:t>
            </a:fld>
            <a:endParaRPr/>
          </a:p>
        </p:txBody>
      </p:sp>
      <p:sp>
        <p:nvSpPr>
          <p:cNvPr id="68" name="Google Shape;68;p10"/>
          <p:cNvSpPr txBox="1">
            <a:spLocks noGrp="1"/>
          </p:cNvSpPr>
          <p:nvPr>
            <p:ph type="ftr" idx="11"/>
          </p:nvPr>
        </p:nvSpPr>
        <p:spPr>
          <a:xfrm>
            <a:off x="4038600" y="6442414"/>
            <a:ext cx="663728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100" b="0" i="1">
                <a:solidFill>
                  <a:schemeClr val="dk1"/>
                </a:solidFill>
                <a:latin typeface="Libre Franklin"/>
                <a:ea typeface="Libre Franklin"/>
                <a:cs typeface="Libre Franklin"/>
                <a:sym typeface="Libre Frankli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10"/>
          <p:cNvSpPr txBox="1">
            <a:spLocks noGrp="1"/>
          </p:cNvSpPr>
          <p:nvPr>
            <p:ph type="dt" idx="10"/>
          </p:nvPr>
        </p:nvSpPr>
        <p:spPr>
          <a:xfrm>
            <a:off x="2270234" y="6442414"/>
            <a:ext cx="1555533"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100" b="0" i="0">
                <a:solidFill>
                  <a:schemeClr val="dk1"/>
                </a:solidFill>
                <a:latin typeface="Libre Franklin"/>
                <a:ea typeface="Libre Franklin"/>
                <a:cs typeface="Libre Franklin"/>
                <a:sym typeface="Libre Frankli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body" idx="1"/>
          </p:nvPr>
        </p:nvSpPr>
        <p:spPr>
          <a:xfrm>
            <a:off x="609599" y="1612900"/>
            <a:ext cx="11369565" cy="4564063"/>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rgbClr val="333C42"/>
              </a:buClr>
              <a:buSzPts val="2800"/>
              <a:buFont typeface="Arial"/>
              <a:buChar char="•"/>
              <a:defRPr sz="2800" b="0" i="0" u="none" strike="noStrike" cap="none">
                <a:solidFill>
                  <a:srgbClr val="333C42"/>
                </a:solidFill>
                <a:latin typeface="Libre Baskerville"/>
                <a:ea typeface="Libre Baskerville"/>
                <a:cs typeface="Libre Baskerville"/>
                <a:sym typeface="Libre Baskerville"/>
              </a:defRPr>
            </a:lvl1pPr>
            <a:lvl2pPr marL="914400" marR="0" lvl="1" indent="-381000" algn="l" rtl="0">
              <a:lnSpc>
                <a:spcPct val="90000"/>
              </a:lnSpc>
              <a:spcBef>
                <a:spcPts val="500"/>
              </a:spcBef>
              <a:spcAft>
                <a:spcPts val="0"/>
              </a:spcAft>
              <a:buClr>
                <a:srgbClr val="333C42"/>
              </a:buClr>
              <a:buSzPts val="2400"/>
              <a:buFont typeface="Arial"/>
              <a:buChar char="•"/>
              <a:defRPr sz="2400" b="0" i="0" u="none" strike="noStrike" cap="none">
                <a:solidFill>
                  <a:srgbClr val="333C42"/>
                </a:solidFill>
                <a:latin typeface="Libre Baskerville"/>
                <a:ea typeface="Libre Baskerville"/>
                <a:cs typeface="Libre Baskerville"/>
                <a:sym typeface="Libre Baskerville"/>
              </a:defRPr>
            </a:lvl2pPr>
            <a:lvl3pPr marL="1371600" marR="0" lvl="2" indent="-355600" algn="l" rtl="0">
              <a:lnSpc>
                <a:spcPct val="90000"/>
              </a:lnSpc>
              <a:spcBef>
                <a:spcPts val="500"/>
              </a:spcBef>
              <a:spcAft>
                <a:spcPts val="0"/>
              </a:spcAft>
              <a:buClr>
                <a:srgbClr val="333C42"/>
              </a:buClr>
              <a:buSzPts val="2000"/>
              <a:buFont typeface="Arial"/>
              <a:buChar char="•"/>
              <a:defRPr sz="2000" b="0" i="0" u="none" strike="noStrike" cap="none">
                <a:solidFill>
                  <a:srgbClr val="333C42"/>
                </a:solidFill>
                <a:latin typeface="Libre Baskerville"/>
                <a:ea typeface="Libre Baskerville"/>
                <a:cs typeface="Libre Baskerville"/>
                <a:sym typeface="Libre Baskerville"/>
              </a:defRPr>
            </a:lvl3pPr>
            <a:lvl4pPr marL="1828800" marR="0" lvl="3" indent="-342900" algn="l" rtl="0">
              <a:lnSpc>
                <a:spcPct val="90000"/>
              </a:lnSpc>
              <a:spcBef>
                <a:spcPts val="500"/>
              </a:spcBef>
              <a:spcAft>
                <a:spcPts val="0"/>
              </a:spcAft>
              <a:buClr>
                <a:srgbClr val="333C42"/>
              </a:buClr>
              <a:buSzPts val="1800"/>
              <a:buFont typeface="Arial"/>
              <a:buChar char="•"/>
              <a:defRPr sz="1800" b="0" i="0" u="none" strike="noStrike" cap="none">
                <a:solidFill>
                  <a:srgbClr val="333C42"/>
                </a:solidFill>
                <a:latin typeface="Libre Baskerville"/>
                <a:ea typeface="Libre Baskerville"/>
                <a:cs typeface="Libre Baskerville"/>
                <a:sym typeface="Libre Baskerville"/>
              </a:defRPr>
            </a:lvl4pPr>
            <a:lvl5pPr marL="2286000" marR="0" lvl="4" indent="-342900" algn="l" rtl="0">
              <a:lnSpc>
                <a:spcPct val="90000"/>
              </a:lnSpc>
              <a:spcBef>
                <a:spcPts val="500"/>
              </a:spcBef>
              <a:spcAft>
                <a:spcPts val="0"/>
              </a:spcAft>
              <a:buClr>
                <a:srgbClr val="333C42"/>
              </a:buClr>
              <a:buSzPts val="1800"/>
              <a:buFont typeface="Arial"/>
              <a:buChar char="•"/>
              <a:defRPr sz="1800" b="0" i="0" u="none" strike="noStrike" cap="none">
                <a:solidFill>
                  <a:srgbClr val="333C42"/>
                </a:solidFill>
                <a:latin typeface="Libre Baskerville"/>
                <a:ea typeface="Libre Baskerville"/>
                <a:cs typeface="Libre Baskerville"/>
                <a:sym typeface="Libre Baskervill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 name="Google Shape;11;p1"/>
          <p:cNvSpPr txBox="1">
            <a:spLocks noGrp="1"/>
          </p:cNvSpPr>
          <p:nvPr>
            <p:ph type="title"/>
          </p:nvPr>
        </p:nvSpPr>
        <p:spPr>
          <a:xfrm>
            <a:off x="207578" y="136525"/>
            <a:ext cx="11771587"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333C42"/>
              </a:buClr>
              <a:buSzPts val="4400"/>
              <a:buFont typeface="Libre Franklin"/>
              <a:buNone/>
              <a:defRPr sz="4400" b="1" i="0" u="none" strike="noStrike" cap="none">
                <a:solidFill>
                  <a:srgbClr val="333C42"/>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 name="Google Shape;12;p1"/>
          <p:cNvSpPr txBox="1">
            <a:spLocks noGrp="1"/>
          </p:cNvSpPr>
          <p:nvPr>
            <p:ph type="sldNum" idx="12"/>
          </p:nvPr>
        </p:nvSpPr>
        <p:spPr>
          <a:xfrm>
            <a:off x="11101549" y="6442414"/>
            <a:ext cx="877617" cy="365125"/>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600"/>
              <a:buFont typeface="Arial"/>
              <a:buNone/>
              <a:defRPr sz="1600" b="1" i="0" u="none" strike="noStrike" cap="none">
                <a:solidFill>
                  <a:schemeClr val="dk1"/>
                </a:solidFill>
                <a:latin typeface="Libre Franklin Black"/>
                <a:ea typeface="Libre Franklin Black"/>
                <a:cs typeface="Libre Franklin Black"/>
                <a:sym typeface="Libre Franklin Black"/>
              </a:defRPr>
            </a:lvl1pPr>
            <a:lvl2pPr marL="0" marR="0" lvl="1" indent="0" algn="ctr" rtl="0">
              <a:lnSpc>
                <a:spcPct val="100000"/>
              </a:lnSpc>
              <a:spcBef>
                <a:spcPts val="0"/>
              </a:spcBef>
              <a:spcAft>
                <a:spcPts val="0"/>
              </a:spcAft>
              <a:buClr>
                <a:srgbClr val="000000"/>
              </a:buClr>
              <a:buSzPts val="1600"/>
              <a:buFont typeface="Arial"/>
              <a:buNone/>
              <a:defRPr sz="1600" b="1" i="0" u="none" strike="noStrike" cap="none">
                <a:solidFill>
                  <a:schemeClr val="dk1"/>
                </a:solidFill>
                <a:latin typeface="Libre Franklin Black"/>
                <a:ea typeface="Libre Franklin Black"/>
                <a:cs typeface="Libre Franklin Black"/>
                <a:sym typeface="Libre Franklin Black"/>
              </a:defRPr>
            </a:lvl2pPr>
            <a:lvl3pPr marL="0" marR="0" lvl="2" indent="0" algn="ctr" rtl="0">
              <a:lnSpc>
                <a:spcPct val="100000"/>
              </a:lnSpc>
              <a:spcBef>
                <a:spcPts val="0"/>
              </a:spcBef>
              <a:spcAft>
                <a:spcPts val="0"/>
              </a:spcAft>
              <a:buClr>
                <a:srgbClr val="000000"/>
              </a:buClr>
              <a:buSzPts val="1600"/>
              <a:buFont typeface="Arial"/>
              <a:buNone/>
              <a:defRPr sz="1600" b="1" i="0" u="none" strike="noStrike" cap="none">
                <a:solidFill>
                  <a:schemeClr val="dk1"/>
                </a:solidFill>
                <a:latin typeface="Libre Franklin Black"/>
                <a:ea typeface="Libre Franklin Black"/>
                <a:cs typeface="Libre Franklin Black"/>
                <a:sym typeface="Libre Franklin Black"/>
              </a:defRPr>
            </a:lvl3pPr>
            <a:lvl4pPr marL="0" marR="0" lvl="3" indent="0" algn="ctr" rtl="0">
              <a:lnSpc>
                <a:spcPct val="100000"/>
              </a:lnSpc>
              <a:spcBef>
                <a:spcPts val="0"/>
              </a:spcBef>
              <a:spcAft>
                <a:spcPts val="0"/>
              </a:spcAft>
              <a:buClr>
                <a:srgbClr val="000000"/>
              </a:buClr>
              <a:buSzPts val="1600"/>
              <a:buFont typeface="Arial"/>
              <a:buNone/>
              <a:defRPr sz="1600" b="1" i="0" u="none" strike="noStrike" cap="none">
                <a:solidFill>
                  <a:schemeClr val="dk1"/>
                </a:solidFill>
                <a:latin typeface="Libre Franklin Black"/>
                <a:ea typeface="Libre Franklin Black"/>
                <a:cs typeface="Libre Franklin Black"/>
                <a:sym typeface="Libre Franklin Black"/>
              </a:defRPr>
            </a:lvl4pPr>
            <a:lvl5pPr marL="0" marR="0" lvl="4" indent="0" algn="ctr" rtl="0">
              <a:lnSpc>
                <a:spcPct val="100000"/>
              </a:lnSpc>
              <a:spcBef>
                <a:spcPts val="0"/>
              </a:spcBef>
              <a:spcAft>
                <a:spcPts val="0"/>
              </a:spcAft>
              <a:buClr>
                <a:srgbClr val="000000"/>
              </a:buClr>
              <a:buSzPts val="1600"/>
              <a:buFont typeface="Arial"/>
              <a:buNone/>
              <a:defRPr sz="1600" b="1" i="0" u="none" strike="noStrike" cap="none">
                <a:solidFill>
                  <a:schemeClr val="dk1"/>
                </a:solidFill>
                <a:latin typeface="Libre Franklin Black"/>
                <a:ea typeface="Libre Franklin Black"/>
                <a:cs typeface="Libre Franklin Black"/>
                <a:sym typeface="Libre Franklin Black"/>
              </a:defRPr>
            </a:lvl5pPr>
            <a:lvl6pPr marL="0" marR="0" lvl="5" indent="0" algn="ctr" rtl="0">
              <a:lnSpc>
                <a:spcPct val="100000"/>
              </a:lnSpc>
              <a:spcBef>
                <a:spcPts val="0"/>
              </a:spcBef>
              <a:spcAft>
                <a:spcPts val="0"/>
              </a:spcAft>
              <a:buClr>
                <a:srgbClr val="000000"/>
              </a:buClr>
              <a:buSzPts val="1600"/>
              <a:buFont typeface="Arial"/>
              <a:buNone/>
              <a:defRPr sz="1600" b="1" i="0" u="none" strike="noStrike" cap="none">
                <a:solidFill>
                  <a:schemeClr val="dk1"/>
                </a:solidFill>
                <a:latin typeface="Libre Franklin Black"/>
                <a:ea typeface="Libre Franklin Black"/>
                <a:cs typeface="Libre Franklin Black"/>
                <a:sym typeface="Libre Franklin Black"/>
              </a:defRPr>
            </a:lvl6pPr>
            <a:lvl7pPr marL="0" marR="0" lvl="6" indent="0" algn="ctr" rtl="0">
              <a:lnSpc>
                <a:spcPct val="100000"/>
              </a:lnSpc>
              <a:spcBef>
                <a:spcPts val="0"/>
              </a:spcBef>
              <a:spcAft>
                <a:spcPts val="0"/>
              </a:spcAft>
              <a:buClr>
                <a:srgbClr val="000000"/>
              </a:buClr>
              <a:buSzPts val="1600"/>
              <a:buFont typeface="Arial"/>
              <a:buNone/>
              <a:defRPr sz="1600" b="1" i="0" u="none" strike="noStrike" cap="none">
                <a:solidFill>
                  <a:schemeClr val="dk1"/>
                </a:solidFill>
                <a:latin typeface="Libre Franklin Black"/>
                <a:ea typeface="Libre Franklin Black"/>
                <a:cs typeface="Libre Franklin Black"/>
                <a:sym typeface="Libre Franklin Black"/>
              </a:defRPr>
            </a:lvl7pPr>
            <a:lvl8pPr marL="0" marR="0" lvl="7" indent="0" algn="ctr" rtl="0">
              <a:lnSpc>
                <a:spcPct val="100000"/>
              </a:lnSpc>
              <a:spcBef>
                <a:spcPts val="0"/>
              </a:spcBef>
              <a:spcAft>
                <a:spcPts val="0"/>
              </a:spcAft>
              <a:buClr>
                <a:srgbClr val="000000"/>
              </a:buClr>
              <a:buSzPts val="1600"/>
              <a:buFont typeface="Arial"/>
              <a:buNone/>
              <a:defRPr sz="1600" b="1" i="0" u="none" strike="noStrike" cap="none">
                <a:solidFill>
                  <a:schemeClr val="dk1"/>
                </a:solidFill>
                <a:latin typeface="Libre Franklin Black"/>
                <a:ea typeface="Libre Franklin Black"/>
                <a:cs typeface="Libre Franklin Black"/>
                <a:sym typeface="Libre Franklin Black"/>
              </a:defRPr>
            </a:lvl8pPr>
            <a:lvl9pPr marL="0" marR="0" lvl="8" indent="0" algn="ctr" rtl="0">
              <a:lnSpc>
                <a:spcPct val="100000"/>
              </a:lnSpc>
              <a:spcBef>
                <a:spcPts val="0"/>
              </a:spcBef>
              <a:spcAft>
                <a:spcPts val="0"/>
              </a:spcAft>
              <a:buClr>
                <a:srgbClr val="000000"/>
              </a:buClr>
              <a:buSzPts val="1600"/>
              <a:buFont typeface="Arial"/>
              <a:buNone/>
              <a:defRPr sz="1600" b="1" i="0" u="none" strike="noStrike" cap="none">
                <a:solidFill>
                  <a:schemeClr val="dk1"/>
                </a:solidFill>
                <a:latin typeface="Libre Franklin Black"/>
                <a:ea typeface="Libre Franklin Black"/>
                <a:cs typeface="Libre Franklin Black"/>
                <a:sym typeface="Libre Franklin Black"/>
              </a:defRPr>
            </a:lvl9pPr>
          </a:lstStyle>
          <a:p>
            <a:pPr marL="0" lvl="0" indent="0" algn="ctr" rtl="0">
              <a:spcBef>
                <a:spcPts val="0"/>
              </a:spcBef>
              <a:spcAft>
                <a:spcPts val="0"/>
              </a:spcAft>
              <a:buNone/>
            </a:pPr>
            <a:fld id="{00000000-1234-1234-1234-123412341234}" type="slidenum">
              <a:rPr lang="en-US"/>
              <a:t>‹#›</a:t>
            </a:fld>
            <a:endParaRPr/>
          </a:p>
        </p:txBody>
      </p:sp>
      <p:sp>
        <p:nvSpPr>
          <p:cNvPr id="13" name="Google Shape;13;p1"/>
          <p:cNvSpPr txBox="1">
            <a:spLocks noGrp="1"/>
          </p:cNvSpPr>
          <p:nvPr>
            <p:ph type="ftr" idx="11"/>
          </p:nvPr>
        </p:nvSpPr>
        <p:spPr>
          <a:xfrm>
            <a:off x="4038600" y="6442414"/>
            <a:ext cx="6637284"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100" b="0" i="1" u="none" strike="noStrike" cap="none">
                <a:solidFill>
                  <a:schemeClr val="dk1"/>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dt" idx="10"/>
          </p:nvPr>
        </p:nvSpPr>
        <p:spPr>
          <a:xfrm>
            <a:off x="2270234" y="6442414"/>
            <a:ext cx="1555533"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60" r:id="rId12"/>
    <p:sldLayoutId id="2147483661"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hyperlink" Target="https://www.in2013dollars.com/uk/inflation/1769?amount=150"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www.youtube.com/watch?v=RRpzEnq14Hs"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DE94425-86BA-26E4-79ED-2B08676A0F94}"/>
              </a:ext>
            </a:extLst>
          </p:cNvPr>
          <p:cNvSpPr>
            <a:spLocks noGrp="1"/>
          </p:cNvSpPr>
          <p:nvPr>
            <p:ph type="title"/>
          </p:nvPr>
        </p:nvSpPr>
        <p:spPr>
          <a:xfrm>
            <a:off x="555090" y="4201774"/>
            <a:ext cx="11766331" cy="1325563"/>
          </a:xfrm>
        </p:spPr>
        <p:txBody>
          <a:bodyPr/>
          <a:lstStyle/>
          <a:p>
            <a:r>
              <a:rPr lang="en-US" dirty="0"/>
              <a:t>Origins of Slavery, Resistance to Slavery</a:t>
            </a:r>
          </a:p>
        </p:txBody>
      </p:sp>
      <p:sp>
        <p:nvSpPr>
          <p:cNvPr id="8" name="Slide Number Placeholder 2">
            <a:extLst>
              <a:ext uri="{FF2B5EF4-FFF2-40B4-BE49-F238E27FC236}">
                <a16:creationId xmlns:a16="http://schemas.microsoft.com/office/drawing/2014/main" id="{2F75C94E-5179-815A-C70A-59F74B712675}"/>
              </a:ext>
            </a:extLst>
          </p:cNvPr>
          <p:cNvSpPr>
            <a:spLocks noGrp="1"/>
          </p:cNvSpPr>
          <p:nvPr>
            <p:ph type="sldNum" idx="12"/>
          </p:nvPr>
        </p:nvSpPr>
        <p:spPr>
          <a:xfrm>
            <a:off x="11101549" y="6442414"/>
            <a:ext cx="877617" cy="365125"/>
          </a:xfrm>
        </p:spPr>
        <p:txBody>
          <a:bodyPr/>
          <a:lstStyle/>
          <a:p>
            <a:pPr marL="0" lvl="0" indent="0" algn="ctr" rtl="0">
              <a:spcBef>
                <a:spcPts val="0"/>
              </a:spcBef>
              <a:spcAft>
                <a:spcPts val="600"/>
              </a:spcAft>
              <a:buNone/>
            </a:pPr>
            <a:fld id="{00000000-1234-1234-1234-123412341234}" type="slidenum">
              <a:rPr lang="en-US"/>
              <a:pPr marL="0" lvl="0" indent="0" algn="ctr" rtl="0">
                <a:spcBef>
                  <a:spcPts val="0"/>
                </a:spcBef>
                <a:spcAft>
                  <a:spcPts val="600"/>
                </a:spcAft>
                <a:buNone/>
              </a:pPr>
              <a:t>1</a:t>
            </a:fld>
            <a:endParaRPr lang="en-US"/>
          </a:p>
        </p:txBody>
      </p:sp>
      <p:sp>
        <p:nvSpPr>
          <p:cNvPr id="3" name="Subtitle 2">
            <a:extLst>
              <a:ext uri="{FF2B5EF4-FFF2-40B4-BE49-F238E27FC236}">
                <a16:creationId xmlns:a16="http://schemas.microsoft.com/office/drawing/2014/main" id="{CFB0E36D-60DA-6BFA-21B2-FAD6CE29D64D}"/>
              </a:ext>
            </a:extLst>
          </p:cNvPr>
          <p:cNvSpPr txBox="1">
            <a:spLocks/>
          </p:cNvSpPr>
          <p:nvPr/>
        </p:nvSpPr>
        <p:spPr>
          <a:xfrm>
            <a:off x="609599" y="5106288"/>
            <a:ext cx="11369565" cy="1003900"/>
          </a:xfrm>
          <a:prstGeom prst="rect">
            <a:avLst/>
          </a:prstGeom>
        </p:spPr>
        <p:txBody>
          <a:bodyPr anchor="ctr">
            <a:normAutofit fontScale="925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en-US"/>
          </a:p>
          <a:p>
            <a:pPr algn="ctr"/>
            <a:r>
              <a:rPr lang="en-US" sz="3500">
                <a:solidFill>
                  <a:schemeClr val="tx1"/>
                </a:solidFill>
              </a:rPr>
              <a:t>Slide Deck</a:t>
            </a:r>
            <a:r>
              <a:rPr lang="en-US">
                <a:solidFill>
                  <a:schemeClr val="tx1"/>
                </a:solidFill>
              </a:rPr>
              <a:t> </a:t>
            </a:r>
          </a:p>
        </p:txBody>
      </p:sp>
    </p:spTree>
    <p:extLst>
      <p:ext uri="{BB962C8B-B14F-4D97-AF65-F5344CB8AC3E}">
        <p14:creationId xmlns:p14="http://schemas.microsoft.com/office/powerpoint/2010/main" val="18586781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4"/>
          <p:cNvSpPr txBox="1">
            <a:spLocks noGrp="1"/>
          </p:cNvSpPr>
          <p:nvPr>
            <p:ph type="title"/>
          </p:nvPr>
        </p:nvSpPr>
        <p:spPr>
          <a:xfrm>
            <a:off x="122911" y="830792"/>
            <a:ext cx="11771587" cy="1325563"/>
          </a:xfrm>
        </p:spPr>
        <p:txBody>
          <a:bodyPr spcFirstLastPara="1" wrap="square" lIns="91425" tIns="45700" rIns="91425" bIns="45700" anchor="ctr" anchorCtr="0">
            <a:normAutofit fontScale="90000"/>
          </a:bodyPr>
          <a:lstStyle/>
          <a:p>
            <a:r>
              <a:rPr lang="en-US" sz="2900">
                <a:solidFill>
                  <a:schemeClr val="accent2"/>
                </a:solidFill>
              </a:rPr>
              <a:t>Source 1 Vocabulary</a:t>
            </a:r>
            <a:r>
              <a:rPr lang="en-US" sz="2900"/>
              <a:t>  </a:t>
            </a:r>
            <a:br>
              <a:rPr lang="en-US" sz="2900"/>
            </a:br>
            <a:r>
              <a:rPr lang="en-US" sz="2300">
                <a:solidFill>
                  <a:schemeClr val="tx1"/>
                </a:solidFill>
              </a:rPr>
              <a:t>Virginia Governor’s Council reply to the petition of Matthew Ashby, November 27, 1769</a:t>
            </a:r>
            <a:endParaRPr lang="en-US" sz="2300" b="0">
              <a:solidFill>
                <a:schemeClr val="tx1"/>
              </a:solidFill>
            </a:endParaRPr>
          </a:p>
          <a:p>
            <a:br>
              <a:rPr lang="en-US"/>
            </a:br>
            <a:endParaRPr lang="en-US"/>
          </a:p>
          <a:p>
            <a:endParaRPr lang="en-US"/>
          </a:p>
        </p:txBody>
      </p:sp>
      <p:sp>
        <p:nvSpPr>
          <p:cNvPr id="92" name="Google Shape;92;p14"/>
          <p:cNvSpPr txBox="1">
            <a:spLocks noGrp="1"/>
          </p:cNvSpPr>
          <p:nvPr>
            <p:ph type="sldNum" idx="12"/>
          </p:nvPr>
        </p:nvSpPr>
        <p:spPr>
          <a:xfrm>
            <a:off x="11101549" y="6442414"/>
            <a:ext cx="877617" cy="365125"/>
          </a:xfrm>
        </p:spPr>
        <p:txBody>
          <a:bodyPr spcFirstLastPara="1" wrap="square" lIns="91425" tIns="45700" rIns="91425" bIns="45700" anchor="ctr" anchorCtr="0">
            <a:normAutofit/>
          </a:bodyPr>
          <a:lstStyle/>
          <a:p>
            <a:pPr marL="0" lvl="0" indent="0" rtl="0">
              <a:lnSpc>
                <a:spcPct val="90000"/>
              </a:lnSpc>
              <a:spcBef>
                <a:spcPts val="0"/>
              </a:spcBef>
              <a:spcAft>
                <a:spcPts val="600"/>
              </a:spcAft>
              <a:buSzPts val="1600"/>
              <a:buNone/>
            </a:pPr>
            <a:fld id="{00000000-1234-1234-1234-123412341234}" type="slidenum">
              <a:rPr lang="en-US" sz="1400"/>
              <a:pPr marL="0" lvl="0" indent="0" rtl="0">
                <a:lnSpc>
                  <a:spcPct val="90000"/>
                </a:lnSpc>
                <a:spcBef>
                  <a:spcPts val="0"/>
                </a:spcBef>
                <a:spcAft>
                  <a:spcPts val="600"/>
                </a:spcAft>
                <a:buSzPts val="1600"/>
                <a:buNone/>
              </a:pPr>
              <a:t>10</a:t>
            </a:fld>
            <a:endParaRPr lang="en-US" sz="1400"/>
          </a:p>
        </p:txBody>
      </p:sp>
      <p:graphicFrame>
        <p:nvGraphicFramePr>
          <p:cNvPr id="3" name="Table 2">
            <a:extLst>
              <a:ext uri="{FF2B5EF4-FFF2-40B4-BE49-F238E27FC236}">
                <a16:creationId xmlns:a16="http://schemas.microsoft.com/office/drawing/2014/main" id="{1F5BA661-7A2F-ABF1-4D67-32F6C9E1C2E8}"/>
              </a:ext>
            </a:extLst>
          </p:cNvPr>
          <p:cNvGraphicFramePr>
            <a:graphicFrameLocks noGrp="1"/>
          </p:cNvGraphicFramePr>
          <p:nvPr>
            <p:extLst>
              <p:ext uri="{D42A27DB-BD31-4B8C-83A1-F6EECF244321}">
                <p14:modId xmlns:p14="http://schemas.microsoft.com/office/powerpoint/2010/main" val="65453938"/>
              </p:ext>
            </p:extLst>
          </p:nvPr>
        </p:nvGraphicFramePr>
        <p:xfrm>
          <a:off x="289560" y="1301496"/>
          <a:ext cx="11442975" cy="4666616"/>
        </p:xfrm>
        <a:graphic>
          <a:graphicData uri="http://schemas.openxmlformats.org/drawingml/2006/table">
            <a:tbl>
              <a:tblPr bandRow="1">
                <a:tableStyleId>{5C22544A-7EE6-4342-B048-85BDC9FD1C3A}</a:tableStyleId>
              </a:tblPr>
              <a:tblGrid>
                <a:gridCol w="2529839">
                  <a:extLst>
                    <a:ext uri="{9D8B030D-6E8A-4147-A177-3AD203B41FA5}">
                      <a16:colId xmlns:a16="http://schemas.microsoft.com/office/drawing/2014/main" val="3949210522"/>
                    </a:ext>
                  </a:extLst>
                </a:gridCol>
                <a:gridCol w="8913136">
                  <a:extLst>
                    <a:ext uri="{9D8B030D-6E8A-4147-A177-3AD203B41FA5}">
                      <a16:colId xmlns:a16="http://schemas.microsoft.com/office/drawing/2014/main" val="2945967968"/>
                    </a:ext>
                  </a:extLst>
                </a:gridCol>
              </a:tblGrid>
              <a:tr h="517936">
                <a:tc>
                  <a:txBody>
                    <a:bodyPr/>
                    <a:lstStyle/>
                    <a:p>
                      <a:r>
                        <a:rPr lang="en-US" sz="1800" b="1">
                          <a:effectLst/>
                          <a:latin typeface="Libre Baskerville"/>
                        </a:rPr>
                        <a:t>Petition</a:t>
                      </a:r>
                      <a:endParaRPr lang="en-US" sz="1800">
                        <a:effectLst/>
                        <a:latin typeface="Libre Baskerville"/>
                      </a:endParaRPr>
                    </a:p>
                  </a:txBody>
                  <a:tcPr anchor="ctr">
                    <a:lnL w="12700">
                      <a:solidFill>
                        <a:schemeClr val="tx1"/>
                      </a:solidFill>
                    </a:lnL>
                    <a:lnR w="12700">
                      <a:solidFill>
                        <a:schemeClr val="tx1"/>
                      </a:solidFill>
                    </a:lnR>
                    <a:lnT w="12700">
                      <a:solidFill>
                        <a:schemeClr val="tx1"/>
                      </a:solidFill>
                    </a:lnT>
                    <a:lnB w="12700">
                      <a:solidFill>
                        <a:schemeClr val="tx1"/>
                      </a:solidFill>
                    </a:lnB>
                    <a:solidFill>
                      <a:srgbClr val="F7F5F2"/>
                    </a:solidFill>
                  </a:tcPr>
                </a:tc>
                <a:tc>
                  <a:txBody>
                    <a:bodyPr/>
                    <a:lstStyle/>
                    <a:p>
                      <a:r>
                        <a:rPr lang="en-US" sz="1800">
                          <a:effectLst/>
                          <a:latin typeface="Libre Baskerville"/>
                        </a:rPr>
                        <a:t>A formal written request, typically to a government or government official.</a:t>
                      </a:r>
                    </a:p>
                  </a:txBody>
                  <a:tcPr anchor="ctr">
                    <a:lnL w="12700">
                      <a:solidFill>
                        <a:schemeClr val="tx1"/>
                      </a:solidFill>
                    </a:lnL>
                    <a:lnR w="12700">
                      <a:solidFill>
                        <a:schemeClr val="tx1"/>
                      </a:solidFill>
                    </a:lnR>
                    <a:lnT w="12700">
                      <a:solidFill>
                        <a:schemeClr val="tx1"/>
                      </a:solidFill>
                    </a:lnT>
                    <a:lnB w="12700">
                      <a:solidFill>
                        <a:schemeClr val="tx1"/>
                      </a:solidFill>
                    </a:lnB>
                    <a:solidFill>
                      <a:srgbClr val="F7F5F2"/>
                    </a:solidFill>
                  </a:tcPr>
                </a:tc>
                <a:extLst>
                  <a:ext uri="{0D108BD9-81ED-4DB2-BD59-A6C34878D82A}">
                    <a16:rowId xmlns:a16="http://schemas.microsoft.com/office/drawing/2014/main" val="3216556091"/>
                  </a:ext>
                </a:extLst>
              </a:tr>
              <a:tr h="1720888">
                <a:tc>
                  <a:txBody>
                    <a:bodyPr/>
                    <a:lstStyle/>
                    <a:p>
                      <a:r>
                        <a:rPr lang="en-US" sz="1800" b="1">
                          <a:effectLst/>
                          <a:latin typeface="Libre Baskerville"/>
                        </a:rPr>
                        <a:t>Indentured servants</a:t>
                      </a:r>
                      <a:endParaRPr lang="en-US" sz="1800">
                        <a:effectLst/>
                        <a:latin typeface="Libre Baskerville"/>
                      </a:endParaRPr>
                    </a:p>
                  </a:txBody>
                  <a:tcPr anchor="ctr">
                    <a:lnL w="12700">
                      <a:solidFill>
                        <a:schemeClr val="tx1"/>
                      </a:solidFill>
                    </a:lnL>
                    <a:lnR w="12700">
                      <a:solidFill>
                        <a:schemeClr val="tx1"/>
                      </a:solidFill>
                    </a:lnR>
                    <a:lnT w="12700">
                      <a:solidFill>
                        <a:schemeClr val="tx1"/>
                      </a:solidFill>
                    </a:lnT>
                    <a:lnB w="12700">
                      <a:solidFill>
                        <a:schemeClr val="tx1"/>
                      </a:solidFill>
                    </a:lnB>
                    <a:solidFill>
                      <a:srgbClr val="F7F5F2"/>
                    </a:solidFill>
                  </a:tcPr>
                </a:tc>
                <a:tc>
                  <a:txBody>
                    <a:bodyPr/>
                    <a:lstStyle/>
                    <a:p>
                      <a:r>
                        <a:rPr lang="en-US" sz="1800">
                          <a:effectLst/>
                          <a:latin typeface="Libre Baskerville"/>
                        </a:rPr>
                        <a:t>Men and women who signed a contract or were required to work for a certain number of years in return for transportation to the American colonies and food, clothing, and shelter once they arrived. After completion of their contract, they were given their freedom.</a:t>
                      </a:r>
                    </a:p>
                  </a:txBody>
                  <a:tcPr anchor="ctr">
                    <a:lnL w="12700">
                      <a:solidFill>
                        <a:schemeClr val="tx1"/>
                      </a:solidFill>
                    </a:lnL>
                    <a:lnR w="12700">
                      <a:solidFill>
                        <a:schemeClr val="tx1"/>
                      </a:solidFill>
                    </a:lnR>
                    <a:lnT w="12700">
                      <a:solidFill>
                        <a:schemeClr val="tx1"/>
                      </a:solidFill>
                    </a:lnT>
                    <a:lnB w="12700">
                      <a:solidFill>
                        <a:schemeClr val="tx1"/>
                      </a:solidFill>
                    </a:lnB>
                    <a:solidFill>
                      <a:srgbClr val="F7F5F2"/>
                    </a:solidFill>
                  </a:tcPr>
                </a:tc>
                <a:extLst>
                  <a:ext uri="{0D108BD9-81ED-4DB2-BD59-A6C34878D82A}">
                    <a16:rowId xmlns:a16="http://schemas.microsoft.com/office/drawing/2014/main" val="4134829845"/>
                  </a:ext>
                </a:extLst>
              </a:tr>
              <a:tr h="367568">
                <a:tc>
                  <a:txBody>
                    <a:bodyPr/>
                    <a:lstStyle/>
                    <a:p>
                      <a:r>
                        <a:rPr lang="en-US" sz="1800" b="1">
                          <a:effectLst/>
                          <a:latin typeface="Libre Baskerville"/>
                        </a:rPr>
                        <a:t>Mulatto</a:t>
                      </a:r>
                      <a:endParaRPr lang="en-US" sz="1800">
                        <a:effectLst/>
                        <a:latin typeface="Libre Baskerville"/>
                      </a:endParaRPr>
                    </a:p>
                  </a:txBody>
                  <a:tcPr anchor="ctr">
                    <a:lnL w="12700">
                      <a:solidFill>
                        <a:schemeClr val="tx1"/>
                      </a:solidFill>
                    </a:lnL>
                    <a:lnR w="12700">
                      <a:solidFill>
                        <a:schemeClr val="tx1"/>
                      </a:solidFill>
                    </a:lnR>
                    <a:lnT w="12700">
                      <a:solidFill>
                        <a:schemeClr val="tx1"/>
                      </a:solidFill>
                    </a:lnT>
                    <a:lnB w="12700">
                      <a:solidFill>
                        <a:schemeClr val="tx1"/>
                      </a:solidFill>
                    </a:lnB>
                    <a:solidFill>
                      <a:srgbClr val="F7F5F2"/>
                    </a:solidFill>
                  </a:tcPr>
                </a:tc>
                <a:tc>
                  <a:txBody>
                    <a:bodyPr/>
                    <a:lstStyle/>
                    <a:p>
                      <a:r>
                        <a:rPr lang="en-US" sz="1800">
                          <a:effectLst/>
                          <a:latin typeface="Libre Baskerville"/>
                        </a:rPr>
                        <a:t>A person of mixed African and European descent.</a:t>
                      </a:r>
                    </a:p>
                  </a:txBody>
                  <a:tcPr anchor="ctr">
                    <a:lnL w="12700">
                      <a:solidFill>
                        <a:schemeClr val="tx1"/>
                      </a:solidFill>
                    </a:lnL>
                    <a:lnR w="12700">
                      <a:solidFill>
                        <a:schemeClr val="tx1"/>
                      </a:solidFill>
                    </a:lnR>
                    <a:lnT w="12700">
                      <a:solidFill>
                        <a:schemeClr val="tx1"/>
                      </a:solidFill>
                    </a:lnT>
                    <a:lnB w="12700">
                      <a:solidFill>
                        <a:schemeClr val="tx1"/>
                      </a:solidFill>
                    </a:lnB>
                    <a:solidFill>
                      <a:srgbClr val="F7F5F2"/>
                    </a:solidFill>
                  </a:tcPr>
                </a:tc>
                <a:extLst>
                  <a:ext uri="{0D108BD9-81ED-4DB2-BD59-A6C34878D82A}">
                    <a16:rowId xmlns:a16="http://schemas.microsoft.com/office/drawing/2014/main" val="3488829317"/>
                  </a:ext>
                </a:extLst>
              </a:tr>
              <a:tr h="1570512">
                <a:tc>
                  <a:txBody>
                    <a:bodyPr/>
                    <a:lstStyle/>
                    <a:p>
                      <a:r>
                        <a:rPr lang="en-US" sz="1800" b="1">
                          <a:effectLst/>
                          <a:latin typeface="Libre Baskerville"/>
                        </a:rPr>
                        <a:t>Pounds</a:t>
                      </a:r>
                      <a:endParaRPr lang="en-US" sz="1800">
                        <a:effectLst/>
                        <a:latin typeface="Libre Baskerville"/>
                      </a:endParaRPr>
                    </a:p>
                  </a:txBody>
                  <a:tcPr anchor="ctr">
                    <a:lnL w="12700">
                      <a:solidFill>
                        <a:schemeClr val="tx1"/>
                      </a:solidFill>
                    </a:lnL>
                    <a:lnR w="12700">
                      <a:solidFill>
                        <a:schemeClr val="tx1"/>
                      </a:solidFill>
                    </a:lnR>
                    <a:lnT w="12700">
                      <a:solidFill>
                        <a:schemeClr val="tx1"/>
                      </a:solidFill>
                    </a:lnT>
                    <a:lnB w="12700">
                      <a:solidFill>
                        <a:schemeClr val="tx1"/>
                      </a:solidFill>
                    </a:lnB>
                    <a:solidFill>
                      <a:srgbClr val="F7F5F2"/>
                    </a:solidFill>
                  </a:tcPr>
                </a:tc>
                <a:tc>
                  <a:txBody>
                    <a:bodyPr/>
                    <a:lstStyle/>
                    <a:p>
                      <a:r>
                        <a:rPr lang="en-US" sz="1800">
                          <a:effectLst/>
                          <a:latin typeface="Libre Baskerville"/>
                        </a:rPr>
                        <a:t>The pound was a unit of British money. One pound equaled 20 shillings or 240 pence. </a:t>
                      </a:r>
                      <a:r>
                        <a:rPr lang="en-US" sz="1800">
                          <a:effectLst/>
                          <a:latin typeface="Libre Baskerville"/>
                          <a:hlinkClick r:id="rId3"/>
                        </a:rPr>
                        <a:t>Click here</a:t>
                      </a:r>
                      <a:r>
                        <a:rPr lang="en-US" sz="1800">
                          <a:effectLst/>
                          <a:latin typeface="Libre Baskerville"/>
                        </a:rPr>
                        <a:t> to find out how much this equals in today’s currency.</a:t>
                      </a:r>
                    </a:p>
                  </a:txBody>
                  <a:tcPr anchor="ctr">
                    <a:lnL w="12700">
                      <a:solidFill>
                        <a:schemeClr val="tx1"/>
                      </a:solidFill>
                    </a:lnL>
                    <a:lnR w="12700">
                      <a:solidFill>
                        <a:schemeClr val="tx1"/>
                      </a:solidFill>
                    </a:lnR>
                    <a:lnT w="12700">
                      <a:solidFill>
                        <a:schemeClr val="tx1"/>
                      </a:solidFill>
                    </a:lnT>
                    <a:lnB w="12700">
                      <a:solidFill>
                        <a:schemeClr val="tx1"/>
                      </a:solidFill>
                    </a:lnB>
                    <a:solidFill>
                      <a:srgbClr val="F7F5F2"/>
                    </a:solidFill>
                  </a:tcPr>
                </a:tc>
                <a:extLst>
                  <a:ext uri="{0D108BD9-81ED-4DB2-BD59-A6C34878D82A}">
                    <a16:rowId xmlns:a16="http://schemas.microsoft.com/office/drawing/2014/main" val="632474271"/>
                  </a:ext>
                </a:extLst>
              </a:tr>
              <a:tr h="367568">
                <a:tc>
                  <a:txBody>
                    <a:bodyPr/>
                    <a:lstStyle/>
                    <a:p>
                      <a:r>
                        <a:rPr lang="en-US" sz="1800" b="1">
                          <a:effectLst/>
                          <a:latin typeface="Libre Baskerville"/>
                        </a:rPr>
                        <a:t>Manumit</a:t>
                      </a:r>
                      <a:endParaRPr lang="en-US" sz="1800">
                        <a:effectLst/>
                        <a:latin typeface="Libre Baskerville"/>
                      </a:endParaRPr>
                    </a:p>
                  </a:txBody>
                  <a:tcPr anchor="ctr">
                    <a:lnL w="12700">
                      <a:solidFill>
                        <a:schemeClr val="tx1"/>
                      </a:solidFill>
                    </a:lnL>
                    <a:lnR w="12700">
                      <a:solidFill>
                        <a:schemeClr val="tx1"/>
                      </a:solidFill>
                    </a:lnR>
                    <a:lnT w="12700">
                      <a:solidFill>
                        <a:schemeClr val="tx1"/>
                      </a:solidFill>
                    </a:lnT>
                    <a:lnB w="12700">
                      <a:solidFill>
                        <a:schemeClr val="tx1"/>
                      </a:solidFill>
                    </a:lnB>
                    <a:solidFill>
                      <a:srgbClr val="F7F5F2"/>
                    </a:solidFill>
                  </a:tcPr>
                </a:tc>
                <a:tc>
                  <a:txBody>
                    <a:bodyPr/>
                    <a:lstStyle/>
                    <a:p>
                      <a:r>
                        <a:rPr lang="en-US" sz="1800">
                          <a:effectLst/>
                          <a:latin typeface="Libre Baskerville"/>
                        </a:rPr>
                        <a:t>To release legally from slavery.</a:t>
                      </a:r>
                    </a:p>
                  </a:txBody>
                  <a:tcPr anchor="ctr">
                    <a:lnL w="12700">
                      <a:solidFill>
                        <a:schemeClr val="tx1"/>
                      </a:solidFill>
                    </a:lnL>
                    <a:lnR w="12700">
                      <a:solidFill>
                        <a:schemeClr val="tx1"/>
                      </a:solidFill>
                    </a:lnR>
                    <a:lnT w="12700">
                      <a:solidFill>
                        <a:schemeClr val="tx1"/>
                      </a:solidFill>
                    </a:lnT>
                    <a:lnB w="12700">
                      <a:solidFill>
                        <a:schemeClr val="tx1"/>
                      </a:solidFill>
                    </a:lnB>
                    <a:solidFill>
                      <a:srgbClr val="F7F5F2"/>
                    </a:solidFill>
                  </a:tcPr>
                </a:tc>
                <a:extLst>
                  <a:ext uri="{0D108BD9-81ED-4DB2-BD59-A6C34878D82A}">
                    <a16:rowId xmlns:a16="http://schemas.microsoft.com/office/drawing/2014/main" val="3592026696"/>
                  </a:ext>
                </a:extLst>
              </a:tr>
            </a:tbl>
          </a:graphicData>
        </a:graphic>
      </p:graphicFrame>
    </p:spTree>
    <p:extLst>
      <p:ext uri="{BB962C8B-B14F-4D97-AF65-F5344CB8AC3E}">
        <p14:creationId xmlns:p14="http://schemas.microsoft.com/office/powerpoint/2010/main" val="21427290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84FD09-53D6-3BAC-443A-0BF654651453}"/>
              </a:ext>
            </a:extLst>
          </p:cNvPr>
          <p:cNvSpPr>
            <a:spLocks noGrp="1"/>
          </p:cNvSpPr>
          <p:nvPr>
            <p:ph type="title"/>
          </p:nvPr>
        </p:nvSpPr>
        <p:spPr/>
        <p:txBody>
          <a:bodyPr>
            <a:normAutofit fontScale="90000"/>
          </a:bodyPr>
          <a:lstStyle/>
          <a:p>
            <a:r>
              <a:rPr lang="en-US">
                <a:solidFill>
                  <a:schemeClr val="accent2"/>
                </a:solidFill>
              </a:rPr>
              <a:t>Source 1 </a:t>
            </a:r>
            <a:br>
              <a:rPr lang="en-US"/>
            </a:br>
            <a:r>
              <a:rPr lang="en-US" sz="2300">
                <a:solidFill>
                  <a:schemeClr val="tx1"/>
                </a:solidFill>
              </a:rPr>
              <a:t>Virginia Governor’s Council reply to the petition of Matthew Ashby, November 27, 1769</a:t>
            </a:r>
            <a:endParaRPr lang="en-US" sz="2300" b="0">
              <a:solidFill>
                <a:schemeClr val="tx1"/>
              </a:solidFill>
            </a:endParaRPr>
          </a:p>
          <a:p>
            <a:endParaRPr lang="en-US"/>
          </a:p>
        </p:txBody>
      </p:sp>
      <p:sp>
        <p:nvSpPr>
          <p:cNvPr id="3" name="Slide Number Placeholder 2">
            <a:extLst>
              <a:ext uri="{FF2B5EF4-FFF2-40B4-BE49-F238E27FC236}">
                <a16:creationId xmlns:a16="http://schemas.microsoft.com/office/drawing/2014/main" id="{F763D0B4-E1A7-FD20-5DA9-CCA43BEEEBE9}"/>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a:t>11</a:t>
            </a:fld>
            <a:endParaRPr lang="en-US"/>
          </a:p>
        </p:txBody>
      </p:sp>
      <p:sp>
        <p:nvSpPr>
          <p:cNvPr id="4" name="TextBox 3">
            <a:extLst>
              <a:ext uri="{FF2B5EF4-FFF2-40B4-BE49-F238E27FC236}">
                <a16:creationId xmlns:a16="http://schemas.microsoft.com/office/drawing/2014/main" id="{59BD5F8D-178C-DBA3-12D1-AEAB88D53FD6}"/>
              </a:ext>
            </a:extLst>
          </p:cNvPr>
          <p:cNvSpPr txBox="1"/>
          <p:nvPr/>
        </p:nvSpPr>
        <p:spPr>
          <a:xfrm>
            <a:off x="977900" y="1464893"/>
            <a:ext cx="10228648" cy="467820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solidFill>
                  <a:schemeClr val="tx1"/>
                </a:solidFill>
                <a:latin typeface="Libre Baskerville"/>
              </a:rPr>
              <a:t>On the </a:t>
            </a:r>
            <a:r>
              <a:rPr lang="en-US" sz="2400" b="1">
                <a:solidFill>
                  <a:schemeClr val="tx1"/>
                </a:solidFill>
                <a:latin typeface="Libre Baskerville"/>
              </a:rPr>
              <a:t>Petition</a:t>
            </a:r>
            <a:r>
              <a:rPr lang="en-US" sz="2400">
                <a:solidFill>
                  <a:schemeClr val="tx1"/>
                </a:solidFill>
                <a:latin typeface="Libre Baskerville"/>
              </a:rPr>
              <a:t> of Matthew Ashby, a free </a:t>
            </a:r>
            <a:r>
              <a:rPr lang="en-US" sz="2400" b="1">
                <a:solidFill>
                  <a:schemeClr val="tx1"/>
                </a:solidFill>
                <a:latin typeface="Libre Baskerville"/>
              </a:rPr>
              <a:t>Mulatto</a:t>
            </a:r>
            <a:r>
              <a:rPr lang="en-US" sz="2400">
                <a:solidFill>
                  <a:schemeClr val="tx1"/>
                </a:solidFill>
                <a:latin typeface="Libre Baskerville"/>
              </a:rPr>
              <a:t> setting forth that he had two Children by his present wife Ann Ashby, while she was a Slave to Samuel Spurr, that he brought her and the two Children of the said Spurr for one hundred and fifty</a:t>
            </a:r>
            <a:r>
              <a:rPr lang="en-US" sz="2400" b="1">
                <a:solidFill>
                  <a:schemeClr val="tx1"/>
                </a:solidFill>
                <a:latin typeface="Libre Baskerville"/>
              </a:rPr>
              <a:t> pounds</a:t>
            </a:r>
            <a:r>
              <a:rPr lang="en-US" sz="2400">
                <a:solidFill>
                  <a:schemeClr val="tx1"/>
                </a:solidFill>
                <a:latin typeface="Libre Baskerville"/>
              </a:rPr>
              <a:t>, that he now has two children alive by her John and Mary, that she has been a faithful and diligent Wife ever since marriage, and praying that he may be permitted to set her and his Children free; the Board being satisfied therein, were of opinion, that the said Ann, John and Mary were deserving of their freedom, and it was </a:t>
            </a:r>
            <a:r>
              <a:rPr lang="en-US" sz="2400" err="1">
                <a:solidFill>
                  <a:schemeClr val="tx1"/>
                </a:solidFill>
                <a:latin typeface="Libre Baskerville"/>
              </a:rPr>
              <a:t>order’d</a:t>
            </a:r>
            <a:r>
              <a:rPr lang="en-US" sz="2400">
                <a:solidFill>
                  <a:schemeClr val="tx1"/>
                </a:solidFill>
                <a:latin typeface="Libre Baskerville"/>
              </a:rPr>
              <a:t> that the said Matthew Ashby have leave to </a:t>
            </a:r>
            <a:r>
              <a:rPr lang="en-US" sz="2400" b="1">
                <a:solidFill>
                  <a:schemeClr val="tx1"/>
                </a:solidFill>
                <a:latin typeface="Libre Baskerville"/>
              </a:rPr>
              <a:t>manumit</a:t>
            </a:r>
            <a:r>
              <a:rPr lang="en-US" sz="2400">
                <a:solidFill>
                  <a:schemeClr val="tx1"/>
                </a:solidFill>
                <a:latin typeface="Libre Baskerville"/>
              </a:rPr>
              <a:t> and set them free.</a:t>
            </a:r>
          </a:p>
          <a:p>
            <a:br>
              <a:rPr lang="en-US"/>
            </a:br>
            <a:endParaRPr lang="en-US" sz="2000"/>
          </a:p>
        </p:txBody>
      </p:sp>
    </p:spTree>
    <p:extLst>
      <p:ext uri="{BB962C8B-B14F-4D97-AF65-F5344CB8AC3E}">
        <p14:creationId xmlns:p14="http://schemas.microsoft.com/office/powerpoint/2010/main" val="27307446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158ECF6-23D5-1694-899E-19EAFB29DDD3}"/>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a:t>12</a:t>
            </a:fld>
            <a:endParaRPr lang="en-US"/>
          </a:p>
        </p:txBody>
      </p:sp>
      <p:sp>
        <p:nvSpPr>
          <p:cNvPr id="4" name="TextBox 3">
            <a:extLst>
              <a:ext uri="{FF2B5EF4-FFF2-40B4-BE49-F238E27FC236}">
                <a16:creationId xmlns:a16="http://schemas.microsoft.com/office/drawing/2014/main" id="{33B7BF2C-6418-A0D6-CBEC-B91D933D044E}"/>
              </a:ext>
            </a:extLst>
          </p:cNvPr>
          <p:cNvSpPr txBox="1"/>
          <p:nvPr/>
        </p:nvSpPr>
        <p:spPr>
          <a:xfrm>
            <a:off x="515338" y="1715347"/>
            <a:ext cx="11027459" cy="50783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Font typeface=""/>
              <a:buAutoNum type="arabicPeriod"/>
            </a:pPr>
            <a:r>
              <a:rPr lang="en-US" sz="2800">
                <a:latin typeface="Libre Baskerville"/>
              </a:rPr>
              <a:t> What do you know about the family of Matthew Ashby, based on their petition?</a:t>
            </a:r>
          </a:p>
          <a:p>
            <a:pPr>
              <a:buAutoNum type="arabicPeriod"/>
            </a:pPr>
            <a:endParaRPr lang="en-US" sz="2800">
              <a:latin typeface="Libre Baskerville"/>
            </a:endParaRPr>
          </a:p>
          <a:p>
            <a:pPr>
              <a:buFont typeface=""/>
              <a:buAutoNum type="arabicPeriod"/>
            </a:pPr>
            <a:r>
              <a:rPr lang="en-US" sz="2800">
                <a:latin typeface="Libre Baskerville"/>
              </a:rPr>
              <a:t> What was Matthew Ashby’s status according to the law? What does this reveal about the law?</a:t>
            </a:r>
          </a:p>
          <a:p>
            <a:pPr>
              <a:buAutoNum type="arabicPeriod"/>
            </a:pPr>
            <a:endParaRPr lang="en-US" sz="2800">
              <a:latin typeface="Libre Baskerville"/>
            </a:endParaRPr>
          </a:p>
          <a:p>
            <a:pPr>
              <a:buFont typeface=""/>
              <a:buAutoNum type="arabicPeriod"/>
            </a:pPr>
            <a:r>
              <a:rPr lang="en-US" sz="2800">
                <a:latin typeface="Libre Baskerville"/>
              </a:rPr>
              <a:t> Why were Ann and Matthew Ashby’s children enslaved?</a:t>
            </a:r>
          </a:p>
          <a:p>
            <a:pPr>
              <a:buAutoNum type="arabicPeriod"/>
            </a:pPr>
            <a:endParaRPr lang="en-US" sz="2800">
              <a:latin typeface="Libre Baskerville"/>
            </a:endParaRPr>
          </a:p>
          <a:p>
            <a:pPr>
              <a:buFont typeface=""/>
              <a:buAutoNum type="arabicPeriod"/>
            </a:pPr>
            <a:r>
              <a:rPr lang="en-US" sz="2800">
                <a:latin typeface="Libre Baskerville"/>
              </a:rPr>
              <a:t> What did Matthew Ashby have to do to free his family?</a:t>
            </a:r>
            <a:r>
              <a:rPr lang="en-US" sz="2400">
                <a:latin typeface="Libre Baskerville"/>
              </a:rPr>
              <a:t> </a:t>
            </a:r>
          </a:p>
          <a:p>
            <a:endParaRPr lang="en-US" sz="2400"/>
          </a:p>
          <a:p>
            <a:endParaRPr lang="en-US" sz="2400"/>
          </a:p>
          <a:p>
            <a:endParaRPr lang="en-US" sz="2400"/>
          </a:p>
        </p:txBody>
      </p:sp>
      <p:sp>
        <p:nvSpPr>
          <p:cNvPr id="5" name="TextBox 4">
            <a:extLst>
              <a:ext uri="{FF2B5EF4-FFF2-40B4-BE49-F238E27FC236}">
                <a16:creationId xmlns:a16="http://schemas.microsoft.com/office/drawing/2014/main" id="{99736475-5A95-F98F-F253-60114B0D0333}"/>
              </a:ext>
            </a:extLst>
          </p:cNvPr>
          <p:cNvSpPr txBox="1"/>
          <p:nvPr/>
        </p:nvSpPr>
        <p:spPr>
          <a:xfrm>
            <a:off x="180622" y="259644"/>
            <a:ext cx="11176000" cy="126188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a:solidFill>
                  <a:schemeClr val="accent2"/>
                </a:solidFill>
                <a:latin typeface="Libre Franklin"/>
              </a:rPr>
              <a:t>Source 1</a:t>
            </a:r>
            <a:r>
              <a:rPr lang="en-US" sz="4400">
                <a:solidFill>
                  <a:schemeClr val="accent2"/>
                </a:solidFill>
                <a:latin typeface="Libre Franklin"/>
              </a:rPr>
              <a:t>​ </a:t>
            </a:r>
            <a:endParaRPr lang="en-US">
              <a:solidFill>
                <a:schemeClr val="accent2"/>
              </a:solidFill>
            </a:endParaRPr>
          </a:p>
          <a:p>
            <a:r>
              <a:rPr lang="en-US" sz="2100" b="1">
                <a:solidFill>
                  <a:schemeClr val="tx1"/>
                </a:solidFill>
                <a:latin typeface="Libre Franklin"/>
              </a:rPr>
              <a:t>Reading Comprehension Questions</a:t>
            </a:r>
            <a:r>
              <a:rPr lang="en-US" sz="3200" b="1">
                <a:solidFill>
                  <a:schemeClr val="tx1"/>
                </a:solidFill>
                <a:latin typeface="Libre Franklin"/>
              </a:rPr>
              <a:t> </a:t>
            </a:r>
          </a:p>
        </p:txBody>
      </p:sp>
    </p:spTree>
    <p:extLst>
      <p:ext uri="{BB962C8B-B14F-4D97-AF65-F5344CB8AC3E}">
        <p14:creationId xmlns:p14="http://schemas.microsoft.com/office/powerpoint/2010/main" val="13846204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CB987-CB4D-A869-0A66-08A9CB5DEB75}"/>
              </a:ext>
            </a:extLst>
          </p:cNvPr>
          <p:cNvSpPr>
            <a:spLocks noGrp="1"/>
          </p:cNvSpPr>
          <p:nvPr>
            <p:ph type="title"/>
          </p:nvPr>
        </p:nvSpPr>
        <p:spPr/>
        <p:txBody>
          <a:bodyPr>
            <a:noAutofit/>
          </a:bodyPr>
          <a:lstStyle/>
          <a:p>
            <a:r>
              <a:rPr lang="en-US" sz="3600" dirty="0">
                <a:solidFill>
                  <a:schemeClr val="tx1"/>
                </a:solidFill>
              </a:rPr>
              <a:t>Background Information: Sources 2-4 </a:t>
            </a:r>
          </a:p>
        </p:txBody>
      </p:sp>
      <p:sp>
        <p:nvSpPr>
          <p:cNvPr id="3" name="Slide Number Placeholder 2">
            <a:extLst>
              <a:ext uri="{FF2B5EF4-FFF2-40B4-BE49-F238E27FC236}">
                <a16:creationId xmlns:a16="http://schemas.microsoft.com/office/drawing/2014/main" id="{FB06000B-010F-E663-07BF-5F8B3134F157}"/>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a:t>13</a:t>
            </a:fld>
            <a:endParaRPr lang="en-US"/>
          </a:p>
        </p:txBody>
      </p:sp>
      <p:sp>
        <p:nvSpPr>
          <p:cNvPr id="4" name="TextBox 3">
            <a:extLst>
              <a:ext uri="{FF2B5EF4-FFF2-40B4-BE49-F238E27FC236}">
                <a16:creationId xmlns:a16="http://schemas.microsoft.com/office/drawing/2014/main" id="{89EF25F3-558B-D7FF-F853-ACFD4FED9F34}"/>
              </a:ext>
            </a:extLst>
          </p:cNvPr>
          <p:cNvSpPr txBox="1"/>
          <p:nvPr/>
        </p:nvSpPr>
        <p:spPr>
          <a:xfrm>
            <a:off x="1648065" y="1611046"/>
            <a:ext cx="10337322" cy="40010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solidFill>
                  <a:srgbClr val="1C3360"/>
                </a:solidFill>
                <a:latin typeface="Libre Baskerville"/>
              </a:rPr>
              <a:t>When enslaved men, women, or children ran away to seek freedom from their unjust condition, enslavers often published advertisements offering rewards for their return. Though the level of detail varies, these advertisements provided small insights into the lives of enslaved individuals. These featured descriptions of the person’s physical appearance, details surrounding their disappearance, and a reward for their return. Running away to freedom was a dangerous choice. Many were not successful and faced cruel physical punishments if they were caught.</a:t>
            </a:r>
            <a:endParaRPr lang="en-US" sz="2400">
              <a:latin typeface="Libre Baskerville"/>
            </a:endParaRPr>
          </a:p>
          <a:p>
            <a:pPr algn="l"/>
            <a:endParaRPr lang="en-US"/>
          </a:p>
        </p:txBody>
      </p:sp>
    </p:spTree>
    <p:extLst>
      <p:ext uri="{BB962C8B-B14F-4D97-AF65-F5344CB8AC3E}">
        <p14:creationId xmlns:p14="http://schemas.microsoft.com/office/powerpoint/2010/main" val="30857055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FF294-BB4E-1A19-A9D7-6A5D984ED285}"/>
              </a:ext>
            </a:extLst>
          </p:cNvPr>
          <p:cNvSpPr>
            <a:spLocks noGrp="1"/>
          </p:cNvSpPr>
          <p:nvPr>
            <p:ph type="title"/>
          </p:nvPr>
        </p:nvSpPr>
        <p:spPr>
          <a:xfrm>
            <a:off x="212835" y="1129116"/>
            <a:ext cx="11766331" cy="1325563"/>
          </a:xfrm>
        </p:spPr>
        <p:txBody>
          <a:bodyPr>
            <a:normAutofit fontScale="90000"/>
          </a:bodyPr>
          <a:lstStyle/>
          <a:p>
            <a:r>
              <a:rPr lang="en-US" sz="2600">
                <a:solidFill>
                  <a:schemeClr val="accent2"/>
                </a:solidFill>
              </a:rPr>
              <a:t>Source 2 Vocabulary</a:t>
            </a:r>
            <a:br>
              <a:rPr lang="en-US" b="0"/>
            </a:br>
            <a:r>
              <a:rPr lang="en-US" sz="2100"/>
              <a:t>Runaway advertisement for Jude, October 28, 1768</a:t>
            </a:r>
          </a:p>
          <a:p>
            <a:br>
              <a:rPr lang="en-US"/>
            </a:br>
            <a:endParaRPr lang="en-US"/>
          </a:p>
          <a:p>
            <a:endParaRPr lang="en-US"/>
          </a:p>
        </p:txBody>
      </p:sp>
      <p:sp>
        <p:nvSpPr>
          <p:cNvPr id="3" name="Slide Number Placeholder 2">
            <a:extLst>
              <a:ext uri="{FF2B5EF4-FFF2-40B4-BE49-F238E27FC236}">
                <a16:creationId xmlns:a16="http://schemas.microsoft.com/office/drawing/2014/main" id="{6B8EE228-E8A5-E5B3-F57A-70E6EB1CE62B}"/>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a:t>14</a:t>
            </a:fld>
            <a:endParaRPr lang="en-US"/>
          </a:p>
        </p:txBody>
      </p:sp>
      <p:graphicFrame>
        <p:nvGraphicFramePr>
          <p:cNvPr id="5" name="Table 4">
            <a:extLst>
              <a:ext uri="{FF2B5EF4-FFF2-40B4-BE49-F238E27FC236}">
                <a16:creationId xmlns:a16="http://schemas.microsoft.com/office/drawing/2014/main" id="{D801143C-C991-4091-DABB-F1ED5EA5B07B}"/>
              </a:ext>
            </a:extLst>
          </p:cNvPr>
          <p:cNvGraphicFramePr>
            <a:graphicFrameLocks noGrp="1"/>
          </p:cNvGraphicFramePr>
          <p:nvPr>
            <p:extLst>
              <p:ext uri="{D42A27DB-BD31-4B8C-83A1-F6EECF244321}">
                <p14:modId xmlns:p14="http://schemas.microsoft.com/office/powerpoint/2010/main" val="1616903707"/>
              </p:ext>
            </p:extLst>
          </p:nvPr>
        </p:nvGraphicFramePr>
        <p:xfrm>
          <a:off x="518160" y="1790700"/>
          <a:ext cx="10964470" cy="2194223"/>
        </p:xfrm>
        <a:graphic>
          <a:graphicData uri="http://schemas.openxmlformats.org/drawingml/2006/table">
            <a:tbl>
              <a:tblPr bandRow="1">
                <a:tableStyleId>{5C22544A-7EE6-4342-B048-85BDC9FD1C3A}</a:tableStyleId>
              </a:tblPr>
              <a:tblGrid>
                <a:gridCol w="5482235">
                  <a:extLst>
                    <a:ext uri="{9D8B030D-6E8A-4147-A177-3AD203B41FA5}">
                      <a16:colId xmlns:a16="http://schemas.microsoft.com/office/drawing/2014/main" val="753128706"/>
                    </a:ext>
                  </a:extLst>
                </a:gridCol>
                <a:gridCol w="5482235">
                  <a:extLst>
                    <a:ext uri="{9D8B030D-6E8A-4147-A177-3AD203B41FA5}">
                      <a16:colId xmlns:a16="http://schemas.microsoft.com/office/drawing/2014/main" val="1733733810"/>
                    </a:ext>
                  </a:extLst>
                </a:gridCol>
              </a:tblGrid>
              <a:tr h="1381548">
                <a:tc>
                  <a:txBody>
                    <a:bodyPr/>
                    <a:lstStyle/>
                    <a:p>
                      <a:r>
                        <a:rPr lang="en-US" sz="2400" b="1">
                          <a:effectLst/>
                          <a:latin typeface="Libre Baskerville"/>
                        </a:rPr>
                        <a:t>Mulatto</a:t>
                      </a:r>
                      <a:endParaRPr lang="en-US" sz="2400">
                        <a:effectLst/>
                        <a:latin typeface="Libre Baskerville"/>
                      </a:endParaRPr>
                    </a:p>
                  </a:txBody>
                  <a:tcPr anchor="ctr">
                    <a:lnL w="12700">
                      <a:solidFill>
                        <a:schemeClr val="tx1"/>
                      </a:solidFill>
                    </a:lnL>
                    <a:lnR w="12700">
                      <a:solidFill>
                        <a:schemeClr val="tx1"/>
                      </a:solidFill>
                    </a:lnR>
                    <a:lnT w="12700">
                      <a:solidFill>
                        <a:schemeClr val="tx1"/>
                      </a:solidFill>
                    </a:lnT>
                    <a:lnB w="12700">
                      <a:solidFill>
                        <a:schemeClr val="tx1"/>
                      </a:solidFill>
                    </a:lnB>
                    <a:solidFill>
                      <a:srgbClr val="F7F5F2"/>
                    </a:solidFill>
                  </a:tcPr>
                </a:tc>
                <a:tc>
                  <a:txBody>
                    <a:bodyPr/>
                    <a:lstStyle/>
                    <a:p>
                      <a:r>
                        <a:rPr lang="en-US" sz="2400">
                          <a:effectLst/>
                          <a:latin typeface="Libre Baskerville"/>
                        </a:rPr>
                        <a:t>A person of mixed African and European descent.</a:t>
                      </a:r>
                    </a:p>
                  </a:txBody>
                  <a:tcPr anchor="ctr">
                    <a:lnL w="12700">
                      <a:solidFill>
                        <a:schemeClr val="tx1"/>
                      </a:solidFill>
                    </a:lnL>
                    <a:lnR w="12700">
                      <a:solidFill>
                        <a:schemeClr val="tx1"/>
                      </a:solidFill>
                    </a:lnR>
                    <a:lnT w="12700">
                      <a:solidFill>
                        <a:schemeClr val="tx1"/>
                      </a:solidFill>
                    </a:lnT>
                    <a:lnB w="12700">
                      <a:solidFill>
                        <a:schemeClr val="tx1"/>
                      </a:solidFill>
                    </a:lnB>
                    <a:solidFill>
                      <a:srgbClr val="F7F5F2"/>
                    </a:solidFill>
                  </a:tcPr>
                </a:tc>
                <a:extLst>
                  <a:ext uri="{0D108BD9-81ED-4DB2-BD59-A6C34878D82A}">
                    <a16:rowId xmlns:a16="http://schemas.microsoft.com/office/drawing/2014/main" val="243580037"/>
                  </a:ext>
                </a:extLst>
              </a:tr>
              <a:tr h="812675">
                <a:tc>
                  <a:txBody>
                    <a:bodyPr/>
                    <a:lstStyle/>
                    <a:p>
                      <a:r>
                        <a:rPr lang="en-US" sz="2400" b="1">
                          <a:effectLst/>
                          <a:latin typeface="Libre Baskerville"/>
                        </a:rPr>
                        <a:t>Wench</a:t>
                      </a:r>
                      <a:endParaRPr lang="en-US" sz="2400">
                        <a:effectLst/>
                        <a:latin typeface="Libre Baskerville"/>
                      </a:endParaRPr>
                    </a:p>
                  </a:txBody>
                  <a:tcPr anchor="ctr">
                    <a:lnL w="12700">
                      <a:solidFill>
                        <a:schemeClr val="tx1"/>
                      </a:solidFill>
                    </a:lnL>
                    <a:lnR w="12700">
                      <a:solidFill>
                        <a:schemeClr val="tx1"/>
                      </a:solidFill>
                    </a:lnR>
                    <a:lnT w="12700">
                      <a:solidFill>
                        <a:schemeClr val="tx1"/>
                      </a:solidFill>
                    </a:lnT>
                    <a:lnB w="12700">
                      <a:solidFill>
                        <a:schemeClr val="tx1"/>
                      </a:solidFill>
                    </a:lnB>
                    <a:solidFill>
                      <a:srgbClr val="F7F5F2"/>
                    </a:solidFill>
                  </a:tcPr>
                </a:tc>
                <a:tc>
                  <a:txBody>
                    <a:bodyPr/>
                    <a:lstStyle/>
                    <a:p>
                      <a:r>
                        <a:rPr lang="en-US" sz="2400">
                          <a:effectLst/>
                          <a:latin typeface="Libre Baskerville"/>
                        </a:rPr>
                        <a:t>An insulting term for a woman.</a:t>
                      </a:r>
                    </a:p>
                  </a:txBody>
                  <a:tcPr anchor="ctr">
                    <a:lnL w="12700">
                      <a:solidFill>
                        <a:schemeClr val="tx1"/>
                      </a:solidFill>
                    </a:lnL>
                    <a:lnR w="12700">
                      <a:solidFill>
                        <a:schemeClr val="tx1"/>
                      </a:solidFill>
                    </a:lnR>
                    <a:lnT w="12700">
                      <a:solidFill>
                        <a:schemeClr val="tx1"/>
                      </a:solidFill>
                    </a:lnT>
                    <a:lnB w="12700">
                      <a:solidFill>
                        <a:schemeClr val="tx1"/>
                      </a:solidFill>
                    </a:lnB>
                    <a:solidFill>
                      <a:srgbClr val="F7F5F2"/>
                    </a:solidFill>
                  </a:tcPr>
                </a:tc>
                <a:extLst>
                  <a:ext uri="{0D108BD9-81ED-4DB2-BD59-A6C34878D82A}">
                    <a16:rowId xmlns:a16="http://schemas.microsoft.com/office/drawing/2014/main" val="3628713895"/>
                  </a:ext>
                </a:extLst>
              </a:tr>
            </a:tbl>
          </a:graphicData>
        </a:graphic>
      </p:graphicFrame>
    </p:spTree>
    <p:extLst>
      <p:ext uri="{BB962C8B-B14F-4D97-AF65-F5344CB8AC3E}">
        <p14:creationId xmlns:p14="http://schemas.microsoft.com/office/powerpoint/2010/main" val="18268313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078A8-F5D1-E733-35BB-027D95B1262D}"/>
              </a:ext>
            </a:extLst>
          </p:cNvPr>
          <p:cNvSpPr>
            <a:spLocks noGrp="1"/>
          </p:cNvSpPr>
          <p:nvPr>
            <p:ph type="title"/>
          </p:nvPr>
        </p:nvSpPr>
        <p:spPr/>
        <p:txBody>
          <a:bodyPr>
            <a:normAutofit/>
          </a:bodyPr>
          <a:lstStyle/>
          <a:p>
            <a:r>
              <a:rPr lang="en-US" sz="4000">
                <a:solidFill>
                  <a:schemeClr val="accent2"/>
                </a:solidFill>
              </a:rPr>
              <a:t>Source 2</a:t>
            </a:r>
            <a:br>
              <a:rPr lang="en-US" sz="4000">
                <a:solidFill>
                  <a:schemeClr val="accent2"/>
                </a:solidFill>
              </a:rPr>
            </a:br>
            <a:r>
              <a:rPr lang="en-US" sz="1900">
                <a:solidFill>
                  <a:schemeClr val="tx1"/>
                </a:solidFill>
              </a:rPr>
              <a:t>Runaway advertisement for Jude, October 28, 1768</a:t>
            </a:r>
            <a:endParaRPr lang="en-US" sz="4000">
              <a:solidFill>
                <a:schemeClr val="tx1"/>
              </a:solidFill>
            </a:endParaRPr>
          </a:p>
        </p:txBody>
      </p:sp>
      <p:sp>
        <p:nvSpPr>
          <p:cNvPr id="3" name="Slide Number Placeholder 2">
            <a:extLst>
              <a:ext uri="{FF2B5EF4-FFF2-40B4-BE49-F238E27FC236}">
                <a16:creationId xmlns:a16="http://schemas.microsoft.com/office/drawing/2014/main" id="{EE2B665F-FB6B-1574-6FAC-0F3B3B87D502}"/>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a:t>15</a:t>
            </a:fld>
            <a:endParaRPr lang="en-US"/>
          </a:p>
        </p:txBody>
      </p:sp>
      <p:sp>
        <p:nvSpPr>
          <p:cNvPr id="4" name="TextBox 3">
            <a:extLst>
              <a:ext uri="{FF2B5EF4-FFF2-40B4-BE49-F238E27FC236}">
                <a16:creationId xmlns:a16="http://schemas.microsoft.com/office/drawing/2014/main" id="{088F0EC3-5B7F-931B-35B1-B4CFDE58BE7F}"/>
              </a:ext>
            </a:extLst>
          </p:cNvPr>
          <p:cNvSpPr txBox="1"/>
          <p:nvPr/>
        </p:nvSpPr>
        <p:spPr>
          <a:xfrm>
            <a:off x="741405" y="1621192"/>
            <a:ext cx="10722918" cy="415498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solidFill>
                  <a:schemeClr val="tx1"/>
                </a:solidFill>
                <a:latin typeface="Libre Baskerville"/>
              </a:rPr>
              <a:t>RUN away from the subscriber in </a:t>
            </a:r>
            <a:r>
              <a:rPr lang="en-US" sz="2400" i="1">
                <a:solidFill>
                  <a:schemeClr val="tx1"/>
                </a:solidFill>
                <a:latin typeface="Libre Baskerville"/>
              </a:rPr>
              <a:t>Chesterfield</a:t>
            </a:r>
            <a:r>
              <a:rPr lang="en-US" sz="2400">
                <a:solidFill>
                  <a:schemeClr val="tx1"/>
                </a:solidFill>
                <a:latin typeface="Libre Baskerville"/>
              </a:rPr>
              <a:t>, the Wednesday before Easter last, a bright </a:t>
            </a:r>
            <a:r>
              <a:rPr lang="en-US" sz="2400" b="1">
                <a:solidFill>
                  <a:schemeClr val="tx1"/>
                </a:solidFill>
                <a:latin typeface="Libre Baskerville"/>
              </a:rPr>
              <a:t>mulatto wench</a:t>
            </a:r>
            <a:r>
              <a:rPr lang="en-US" sz="2400">
                <a:solidFill>
                  <a:schemeClr val="tx1"/>
                </a:solidFill>
                <a:latin typeface="Libre Baskerville"/>
              </a:rPr>
              <a:t> named JUDE, almost thirty years old, is very remarkable, has lost one eye, but which I have forgot, has long black hair, a large scar on one of her elbows and several other scars on her face, and has been subject to running away ever since she was ten years old. I have great reason to believe she will pass for a free woman, and endeavor to make it into South Carolina. She is very knowing about house business, can spin, weave, sew, and iron, well. She had on when she went away her winter clothing…Whoever conveys the said slave to me shall be well rewarded for their trouble. MARY CLAY</a:t>
            </a:r>
          </a:p>
        </p:txBody>
      </p:sp>
    </p:spTree>
    <p:extLst>
      <p:ext uri="{BB962C8B-B14F-4D97-AF65-F5344CB8AC3E}">
        <p14:creationId xmlns:p14="http://schemas.microsoft.com/office/powerpoint/2010/main" val="16664277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BB68C-29B8-7FAE-3AD9-82F9092F96BF}"/>
              </a:ext>
            </a:extLst>
          </p:cNvPr>
          <p:cNvSpPr>
            <a:spLocks noGrp="1"/>
          </p:cNvSpPr>
          <p:nvPr>
            <p:ph type="title"/>
          </p:nvPr>
        </p:nvSpPr>
        <p:spPr>
          <a:xfrm>
            <a:off x="207578" y="136525"/>
            <a:ext cx="11771587" cy="1325563"/>
          </a:xfrm>
        </p:spPr>
        <p:txBody>
          <a:bodyPr wrap="square" anchor="ctr">
            <a:normAutofit/>
          </a:bodyPr>
          <a:lstStyle/>
          <a:p>
            <a:pPr>
              <a:lnSpc>
                <a:spcPct val="100000"/>
              </a:lnSpc>
            </a:pPr>
            <a:r>
              <a:rPr lang="en-US" sz="4000">
                <a:solidFill>
                  <a:schemeClr val="accent2"/>
                </a:solidFill>
              </a:rPr>
              <a:t>Source 2</a:t>
            </a:r>
            <a:endParaRPr lang="en-US" b="0">
              <a:solidFill>
                <a:schemeClr val="accent2"/>
              </a:solidFill>
            </a:endParaRPr>
          </a:p>
          <a:p>
            <a:pPr>
              <a:lnSpc>
                <a:spcPct val="100000"/>
              </a:lnSpc>
            </a:pPr>
            <a:r>
              <a:rPr lang="en-US" sz="2100">
                <a:solidFill>
                  <a:schemeClr val="tx1"/>
                </a:solidFill>
              </a:rPr>
              <a:t>Reading Comprehension Questions</a:t>
            </a:r>
            <a:r>
              <a:rPr lang="en-US" sz="3200">
                <a:solidFill>
                  <a:schemeClr val="tx1"/>
                </a:solidFill>
              </a:rPr>
              <a:t> </a:t>
            </a:r>
            <a:endParaRPr lang="en-US">
              <a:solidFill>
                <a:schemeClr val="tx1"/>
              </a:solidFill>
            </a:endParaRPr>
          </a:p>
        </p:txBody>
      </p:sp>
      <p:sp>
        <p:nvSpPr>
          <p:cNvPr id="3" name="Slide Number Placeholder 2">
            <a:extLst>
              <a:ext uri="{FF2B5EF4-FFF2-40B4-BE49-F238E27FC236}">
                <a16:creationId xmlns:a16="http://schemas.microsoft.com/office/drawing/2014/main" id="{0ED833C1-5180-77E7-967F-A0D14377B92A}"/>
              </a:ext>
            </a:extLst>
          </p:cNvPr>
          <p:cNvSpPr>
            <a:spLocks noGrp="1"/>
          </p:cNvSpPr>
          <p:nvPr>
            <p:ph type="sldNum" idx="12"/>
          </p:nvPr>
        </p:nvSpPr>
        <p:spPr>
          <a:xfrm>
            <a:off x="11101549" y="6442414"/>
            <a:ext cx="877617" cy="365125"/>
          </a:xfrm>
        </p:spPr>
        <p:txBody>
          <a:bodyPr spcFirstLastPara="1" wrap="square" lIns="91425" tIns="45700" rIns="91425" bIns="45700" anchor="ctr" anchorCtr="0">
            <a:normAutofit/>
          </a:bodyPr>
          <a:lstStyle/>
          <a:p>
            <a:pPr>
              <a:lnSpc>
                <a:spcPct val="90000"/>
              </a:lnSpc>
              <a:spcAft>
                <a:spcPts val="600"/>
              </a:spcAft>
            </a:pPr>
            <a:fld id="{00000000-1234-1234-1234-123412341234}" type="slidenum">
              <a:rPr lang="en-US" sz="1400"/>
              <a:pPr>
                <a:lnSpc>
                  <a:spcPct val="90000"/>
                </a:lnSpc>
                <a:spcAft>
                  <a:spcPts val="600"/>
                </a:spcAft>
              </a:pPr>
              <a:t>16</a:t>
            </a:fld>
            <a:endParaRPr lang="en-US" sz="1400"/>
          </a:p>
        </p:txBody>
      </p:sp>
      <p:sp>
        <p:nvSpPr>
          <p:cNvPr id="4" name="TextBox 3">
            <a:extLst>
              <a:ext uri="{FF2B5EF4-FFF2-40B4-BE49-F238E27FC236}">
                <a16:creationId xmlns:a16="http://schemas.microsoft.com/office/drawing/2014/main" id="{39D2C176-F0C1-19C2-2A11-F4989ADBD318}"/>
              </a:ext>
            </a:extLst>
          </p:cNvPr>
          <p:cNvSpPr txBox="1"/>
          <p:nvPr/>
        </p:nvSpPr>
        <p:spPr>
          <a:xfrm>
            <a:off x="207578" y="1716990"/>
            <a:ext cx="11342727" cy="4288142"/>
          </a:xfrm>
          <a:prstGeom prst="rect">
            <a:avLst/>
          </a:prstGeom>
          <a:noFill/>
          <a:ln>
            <a:noFill/>
          </a:ln>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a:spcAft>
                <a:spcPts val="600"/>
              </a:spcAft>
              <a:buFont typeface="Arial"/>
              <a:buAutoNum type="arabicPeriod"/>
            </a:pPr>
            <a:r>
              <a:rPr lang="en-US" sz="2800">
                <a:solidFill>
                  <a:schemeClr val="tx1"/>
                </a:solidFill>
                <a:latin typeface="Libre Baskerville"/>
              </a:rPr>
              <a:t> </a:t>
            </a:r>
            <a:r>
              <a:rPr lang="en-US" sz="2800" b="0" i="0" u="none" strike="noStrike" cap="none">
                <a:solidFill>
                  <a:schemeClr val="tx1"/>
                </a:solidFill>
                <a:latin typeface="Libre Baskerville"/>
              </a:rPr>
              <a:t>What details do we know about Jude from this advertisement?</a:t>
            </a:r>
          </a:p>
          <a:p>
            <a:pPr>
              <a:spcAft>
                <a:spcPts val="600"/>
              </a:spcAft>
              <a:buAutoNum type="arabicPeriod"/>
            </a:pPr>
            <a:endParaRPr lang="en-US" sz="2800">
              <a:solidFill>
                <a:schemeClr val="tx1"/>
              </a:solidFill>
              <a:latin typeface="Libre Baskerville"/>
            </a:endParaRPr>
          </a:p>
          <a:p>
            <a:pPr>
              <a:spcAft>
                <a:spcPts val="600"/>
              </a:spcAft>
              <a:buFont typeface="Arial"/>
              <a:buAutoNum type="arabicPeriod"/>
            </a:pPr>
            <a:r>
              <a:rPr lang="en-US" sz="2800">
                <a:solidFill>
                  <a:schemeClr val="tx1"/>
                </a:solidFill>
                <a:latin typeface="Libre Baskerville"/>
              </a:rPr>
              <a:t> </a:t>
            </a:r>
            <a:r>
              <a:rPr lang="en-US" sz="2800" b="0" i="0" u="none" strike="noStrike" cap="none">
                <a:solidFill>
                  <a:schemeClr val="tx1"/>
                </a:solidFill>
                <a:latin typeface="Libre Baskerville"/>
              </a:rPr>
              <a:t>Why might Mary Clay think Jude can pass for a free woman?</a:t>
            </a:r>
          </a:p>
          <a:p>
            <a:pPr>
              <a:spcAft>
                <a:spcPts val="600"/>
              </a:spcAft>
            </a:pPr>
            <a:endParaRPr lang="en-US" sz="2400" b="0" i="0" u="none" strike="noStrike" cap="none">
              <a:solidFill>
                <a:schemeClr val="dk2"/>
              </a:solidFill>
              <a:latin typeface="Libre Baskerville"/>
            </a:endParaRPr>
          </a:p>
        </p:txBody>
      </p:sp>
    </p:spTree>
    <p:extLst>
      <p:ext uri="{BB962C8B-B14F-4D97-AF65-F5344CB8AC3E}">
        <p14:creationId xmlns:p14="http://schemas.microsoft.com/office/powerpoint/2010/main" val="3827884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0D54694-6FCC-022E-43F2-0DA7992C88C8}"/>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a:t>17</a:t>
            </a:fld>
            <a:endParaRPr lang="en-US"/>
          </a:p>
        </p:txBody>
      </p:sp>
      <p:graphicFrame>
        <p:nvGraphicFramePr>
          <p:cNvPr id="5" name="Table 4">
            <a:extLst>
              <a:ext uri="{FF2B5EF4-FFF2-40B4-BE49-F238E27FC236}">
                <a16:creationId xmlns:a16="http://schemas.microsoft.com/office/drawing/2014/main" id="{261488DA-63F3-B0D5-A6A4-F90FB64F7664}"/>
              </a:ext>
            </a:extLst>
          </p:cNvPr>
          <p:cNvGraphicFramePr>
            <a:graphicFrameLocks noGrp="1"/>
          </p:cNvGraphicFramePr>
          <p:nvPr>
            <p:extLst>
              <p:ext uri="{D42A27DB-BD31-4B8C-83A1-F6EECF244321}">
                <p14:modId xmlns:p14="http://schemas.microsoft.com/office/powerpoint/2010/main" val="2951065696"/>
              </p:ext>
            </p:extLst>
          </p:nvPr>
        </p:nvGraphicFramePr>
        <p:xfrm>
          <a:off x="491289" y="2456447"/>
          <a:ext cx="11204622" cy="2140716"/>
        </p:xfrm>
        <a:graphic>
          <a:graphicData uri="http://schemas.openxmlformats.org/drawingml/2006/table">
            <a:tbl>
              <a:tblPr bandRow="1">
                <a:tableStyleId>{5C22544A-7EE6-4342-B048-85BDC9FD1C3A}</a:tableStyleId>
              </a:tblPr>
              <a:tblGrid>
                <a:gridCol w="5602311">
                  <a:extLst>
                    <a:ext uri="{9D8B030D-6E8A-4147-A177-3AD203B41FA5}">
                      <a16:colId xmlns:a16="http://schemas.microsoft.com/office/drawing/2014/main" val="769221348"/>
                    </a:ext>
                  </a:extLst>
                </a:gridCol>
                <a:gridCol w="5602311">
                  <a:extLst>
                    <a:ext uri="{9D8B030D-6E8A-4147-A177-3AD203B41FA5}">
                      <a16:colId xmlns:a16="http://schemas.microsoft.com/office/drawing/2014/main" val="4129343959"/>
                    </a:ext>
                  </a:extLst>
                </a:gridCol>
              </a:tblGrid>
              <a:tr h="2140716">
                <a:tc>
                  <a:txBody>
                    <a:bodyPr/>
                    <a:lstStyle/>
                    <a:p>
                      <a:r>
                        <a:rPr lang="en-US" sz="2000" b="1" err="1">
                          <a:effectLst/>
                          <a:latin typeface="Libre Baskerville"/>
                        </a:rPr>
                        <a:t>Pamunky</a:t>
                      </a:r>
                      <a:r>
                        <a:rPr lang="en-US" sz="2000" b="1">
                          <a:effectLst/>
                          <a:latin typeface="Libre Baskerville"/>
                        </a:rPr>
                        <a:t> (Pamunkey)</a:t>
                      </a:r>
                      <a:endParaRPr lang="en-US" sz="2000">
                        <a:effectLst/>
                        <a:latin typeface="Libre Baskerville"/>
                      </a:endParaRPr>
                    </a:p>
                  </a:txBody>
                  <a:tcPr anchor="ctr">
                    <a:lnL w="12700">
                      <a:solidFill>
                        <a:schemeClr val="tx1"/>
                      </a:solidFill>
                    </a:lnL>
                    <a:lnR w="12700">
                      <a:solidFill>
                        <a:schemeClr val="tx1"/>
                      </a:solidFill>
                    </a:lnR>
                    <a:lnT w="12700">
                      <a:solidFill>
                        <a:schemeClr val="tx1"/>
                      </a:solidFill>
                    </a:lnT>
                    <a:lnB w="12700">
                      <a:solidFill>
                        <a:schemeClr val="tx1"/>
                      </a:solidFill>
                    </a:lnB>
                    <a:solidFill>
                      <a:srgbClr val="F7F5F2"/>
                    </a:solidFill>
                  </a:tcPr>
                </a:tc>
                <a:tc>
                  <a:txBody>
                    <a:bodyPr/>
                    <a:lstStyle/>
                    <a:p>
                      <a:r>
                        <a:rPr lang="en-US" sz="2000">
                          <a:effectLst/>
                          <a:latin typeface="Libre Baskerville"/>
                        </a:rPr>
                        <a:t>Virginia Indian tribe in the coastal area of southeastern Virginia. The Pamunkey River is named for the tribe.</a:t>
                      </a:r>
                    </a:p>
                  </a:txBody>
                  <a:tcPr anchor="ctr">
                    <a:lnL w="12700">
                      <a:solidFill>
                        <a:schemeClr val="tx1"/>
                      </a:solidFill>
                    </a:lnL>
                    <a:lnR w="12700">
                      <a:solidFill>
                        <a:schemeClr val="tx1"/>
                      </a:solidFill>
                    </a:lnR>
                    <a:lnT w="12700">
                      <a:solidFill>
                        <a:schemeClr val="tx1"/>
                      </a:solidFill>
                    </a:lnT>
                    <a:lnB w="12700">
                      <a:solidFill>
                        <a:schemeClr val="tx1"/>
                      </a:solidFill>
                    </a:lnB>
                    <a:solidFill>
                      <a:srgbClr val="F7F5F2"/>
                    </a:solidFill>
                  </a:tcPr>
                </a:tc>
                <a:extLst>
                  <a:ext uri="{0D108BD9-81ED-4DB2-BD59-A6C34878D82A}">
                    <a16:rowId xmlns:a16="http://schemas.microsoft.com/office/drawing/2014/main" val="2565865390"/>
                  </a:ext>
                </a:extLst>
              </a:tr>
            </a:tbl>
          </a:graphicData>
        </a:graphic>
      </p:graphicFrame>
      <p:sp>
        <p:nvSpPr>
          <p:cNvPr id="4" name="TextBox 3">
            <a:extLst>
              <a:ext uri="{FF2B5EF4-FFF2-40B4-BE49-F238E27FC236}">
                <a16:creationId xmlns:a16="http://schemas.microsoft.com/office/drawing/2014/main" id="{E6018578-F489-311B-9886-2A4B506BEDF2}"/>
              </a:ext>
            </a:extLst>
          </p:cNvPr>
          <p:cNvSpPr txBox="1"/>
          <p:nvPr/>
        </p:nvSpPr>
        <p:spPr>
          <a:xfrm>
            <a:off x="332874" y="433137"/>
            <a:ext cx="11486146" cy="127624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600" b="1">
                <a:solidFill>
                  <a:srgbClr val="FF8300"/>
                </a:solidFill>
                <a:latin typeface="Libre Franklin"/>
                <a:cs typeface="Segoe UI"/>
              </a:rPr>
              <a:t>Source 3 Vocabulary</a:t>
            </a:r>
            <a:r>
              <a:rPr lang="en-US" sz="2600" b="1">
                <a:solidFill>
                  <a:srgbClr val="1C335F"/>
                </a:solidFill>
                <a:latin typeface="Libre Franklin"/>
                <a:cs typeface="Segoe UI"/>
              </a:rPr>
              <a:t> </a:t>
            </a:r>
            <a:r>
              <a:rPr lang="en-US" sz="2100">
                <a:solidFill>
                  <a:srgbClr val="333B41"/>
                </a:solidFill>
                <a:latin typeface="Libre Franklin"/>
                <a:cs typeface="Segoe UI"/>
              </a:rPr>
              <a:t>​</a:t>
            </a:r>
            <a:br>
              <a:rPr lang="en-US" sz="2100">
                <a:latin typeface="Libre Franklin"/>
                <a:cs typeface="Segoe UI"/>
              </a:rPr>
            </a:br>
            <a:r>
              <a:rPr lang="en-US" sz="2100" b="1">
                <a:solidFill>
                  <a:srgbClr val="333B41"/>
                </a:solidFill>
                <a:latin typeface="Libre Franklin"/>
              </a:rPr>
              <a:t>Runaway advertisement for Frank, August 27, 1771  </a:t>
            </a:r>
            <a:endParaRPr lang="en-US" b="1">
              <a:latin typeface="Libre Franklin"/>
            </a:endParaRPr>
          </a:p>
          <a:p>
            <a:pPr>
              <a:lnSpc>
                <a:spcPts val="3525"/>
              </a:lnSpc>
            </a:pPr>
            <a:r>
              <a:rPr lang="en-US" sz="4000">
                <a:solidFill>
                  <a:srgbClr val="333B41"/>
                </a:solidFill>
                <a:latin typeface="Libre Franklin"/>
                <a:cs typeface="Segoe UI"/>
              </a:rPr>
              <a:t>​</a:t>
            </a:r>
          </a:p>
        </p:txBody>
      </p:sp>
    </p:spTree>
    <p:extLst>
      <p:ext uri="{BB962C8B-B14F-4D97-AF65-F5344CB8AC3E}">
        <p14:creationId xmlns:p14="http://schemas.microsoft.com/office/powerpoint/2010/main" val="9916912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30271C6-8055-3777-9091-818FCCB31F96}"/>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a:t>18</a:t>
            </a:fld>
            <a:endParaRPr lang="en-US"/>
          </a:p>
        </p:txBody>
      </p:sp>
      <p:sp>
        <p:nvSpPr>
          <p:cNvPr id="4" name="TextBox 3">
            <a:extLst>
              <a:ext uri="{FF2B5EF4-FFF2-40B4-BE49-F238E27FC236}">
                <a16:creationId xmlns:a16="http://schemas.microsoft.com/office/drawing/2014/main" id="{D0CC70F3-A61F-E931-0FF2-C12A7FC5AE92}"/>
              </a:ext>
            </a:extLst>
          </p:cNvPr>
          <p:cNvSpPr txBox="1"/>
          <p:nvPr/>
        </p:nvSpPr>
        <p:spPr>
          <a:xfrm>
            <a:off x="583603" y="1572325"/>
            <a:ext cx="11189729"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400">
                <a:solidFill>
                  <a:srgbClr val="1C3360"/>
                </a:solidFill>
                <a:latin typeface="Libre Baskerville"/>
                <a:ea typeface="Libre Franklin"/>
                <a:cs typeface="Libre Franklin"/>
              </a:rPr>
              <a:t>Run away from the subscriber … a NEGRO FELLOW named </a:t>
            </a:r>
            <a:r>
              <a:rPr lang="en-US" sz="2400" i="1">
                <a:solidFill>
                  <a:srgbClr val="1C3360"/>
                </a:solidFill>
                <a:latin typeface="Libre Baskerville"/>
                <a:ea typeface="Libre Franklin"/>
                <a:cs typeface="Libre Franklin"/>
              </a:rPr>
              <a:t>Frank</a:t>
            </a:r>
            <a:r>
              <a:rPr lang="en-US" sz="2400">
                <a:solidFill>
                  <a:srgbClr val="1C3360"/>
                </a:solidFill>
                <a:latin typeface="Libre Baskerville"/>
                <a:ea typeface="Libre Franklin"/>
                <a:cs typeface="Libre Franklin"/>
              </a:rPr>
              <a:t>, twenty seven Years of Age, five Feet five or six inches high … He has run away several Times, and always passed for a Freeman. As he may possibly try to get out of the country, I hereby forewarn all Matters of Vessels from carrying out the said Slave, at their Peril. I imagine he is [sulking] about </a:t>
            </a:r>
            <a:r>
              <a:rPr lang="en-US" sz="2400" i="1">
                <a:solidFill>
                  <a:srgbClr val="1C3360"/>
                </a:solidFill>
                <a:latin typeface="Libre Baskerville"/>
                <a:ea typeface="Libre Franklin"/>
                <a:cs typeface="Libre Franklin"/>
              </a:rPr>
              <a:t>Indian</a:t>
            </a:r>
            <a:r>
              <a:rPr lang="en-US" sz="2400">
                <a:solidFill>
                  <a:srgbClr val="1C3360"/>
                </a:solidFill>
                <a:latin typeface="Libre Baskerville"/>
                <a:ea typeface="Libre Franklin"/>
                <a:cs typeface="Libre Franklin"/>
              </a:rPr>
              <a:t> Town on </a:t>
            </a:r>
            <a:r>
              <a:rPr lang="en-US" sz="2400" b="1" err="1">
                <a:solidFill>
                  <a:srgbClr val="1C3360"/>
                </a:solidFill>
                <a:latin typeface="Libre Baskerville"/>
                <a:ea typeface="Libre Franklin"/>
                <a:cs typeface="Libre Franklin"/>
              </a:rPr>
              <a:t>Pamunky</a:t>
            </a:r>
            <a:r>
              <a:rPr lang="en-US" sz="2400">
                <a:solidFill>
                  <a:srgbClr val="1C3360"/>
                </a:solidFill>
                <a:latin typeface="Libre Baskerville"/>
                <a:ea typeface="Libre Franklin"/>
                <a:cs typeface="Libre Franklin"/>
              </a:rPr>
              <a:t> among the </a:t>
            </a:r>
            <a:r>
              <a:rPr lang="en-US" sz="2400" i="1">
                <a:solidFill>
                  <a:srgbClr val="1C3360"/>
                </a:solidFill>
                <a:latin typeface="Libre Baskerville"/>
                <a:ea typeface="Libre Franklin"/>
                <a:cs typeface="Libre Franklin"/>
              </a:rPr>
              <a:t>Indians</a:t>
            </a:r>
            <a:r>
              <a:rPr lang="en-US" sz="2400">
                <a:solidFill>
                  <a:srgbClr val="1C3360"/>
                </a:solidFill>
                <a:latin typeface="Libre Baskerville"/>
                <a:ea typeface="Libre Franklin"/>
                <a:cs typeface="Libre Franklin"/>
              </a:rPr>
              <a:t>, as one of his former Trips he got himself a Wife amongst them. Whoever brings the said Slave to me shall be handsomely rewarded. DAVID SCOTT.</a:t>
            </a:r>
            <a:endParaRPr lang="en-US" sz="2400">
              <a:latin typeface="Libre Baskerville"/>
            </a:endParaRPr>
          </a:p>
        </p:txBody>
      </p:sp>
      <p:sp>
        <p:nvSpPr>
          <p:cNvPr id="5" name="TextBox 4">
            <a:extLst>
              <a:ext uri="{FF2B5EF4-FFF2-40B4-BE49-F238E27FC236}">
                <a16:creationId xmlns:a16="http://schemas.microsoft.com/office/drawing/2014/main" id="{27084C74-90B9-1E00-3F31-17D3BF677FB1}"/>
              </a:ext>
            </a:extLst>
          </p:cNvPr>
          <p:cNvSpPr txBox="1"/>
          <p:nvPr/>
        </p:nvSpPr>
        <p:spPr>
          <a:xfrm>
            <a:off x="302795" y="122321"/>
            <a:ext cx="11536278" cy="10310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a:solidFill>
                  <a:srgbClr val="FF8300"/>
                </a:solidFill>
                <a:latin typeface="Libre Franklin"/>
              </a:rPr>
              <a:t>Source 3</a:t>
            </a:r>
            <a:br>
              <a:rPr lang="en-US" sz="2100">
                <a:latin typeface="Libre Franklin"/>
              </a:rPr>
            </a:br>
            <a:r>
              <a:rPr lang="en-US" sz="2100" b="1">
                <a:solidFill>
                  <a:srgbClr val="333B41"/>
                </a:solidFill>
                <a:latin typeface="Libre Franklin"/>
              </a:rPr>
              <a:t>Runaway advertisement for Frank, August 27, 1771  </a:t>
            </a:r>
            <a:endParaRPr lang="en-US"/>
          </a:p>
        </p:txBody>
      </p:sp>
    </p:spTree>
    <p:extLst>
      <p:ext uri="{BB962C8B-B14F-4D97-AF65-F5344CB8AC3E}">
        <p14:creationId xmlns:p14="http://schemas.microsoft.com/office/powerpoint/2010/main" val="4959379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2935820-8174-A431-2E4D-E778C8868358}"/>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a:t>19</a:t>
            </a:fld>
            <a:endParaRPr lang="en-US"/>
          </a:p>
        </p:txBody>
      </p:sp>
      <p:sp>
        <p:nvSpPr>
          <p:cNvPr id="4" name="TextBox 3">
            <a:extLst>
              <a:ext uri="{FF2B5EF4-FFF2-40B4-BE49-F238E27FC236}">
                <a16:creationId xmlns:a16="http://schemas.microsoft.com/office/drawing/2014/main" id="{57192B30-64E2-0B1E-E6CB-BC4BD9135293}"/>
              </a:ext>
            </a:extLst>
          </p:cNvPr>
          <p:cNvSpPr txBox="1"/>
          <p:nvPr/>
        </p:nvSpPr>
        <p:spPr>
          <a:xfrm>
            <a:off x="415610" y="1718511"/>
            <a:ext cx="10977626" cy="261610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Font typeface=""/>
              <a:buAutoNum type="arabicPeriod"/>
            </a:pPr>
            <a:r>
              <a:rPr lang="en-US" sz="2800">
                <a:solidFill>
                  <a:schemeClr val="tx1"/>
                </a:solidFill>
                <a:latin typeface="Libre Baskerville"/>
              </a:rPr>
              <a:t> What details do we know about Frank from this advertisement?</a:t>
            </a:r>
          </a:p>
          <a:p>
            <a:pPr>
              <a:buAutoNum type="arabicPeriod"/>
            </a:pPr>
            <a:endParaRPr lang="en-US" sz="2800">
              <a:solidFill>
                <a:schemeClr val="tx1"/>
              </a:solidFill>
              <a:latin typeface="Libre Baskerville"/>
            </a:endParaRPr>
          </a:p>
          <a:p>
            <a:pPr>
              <a:buFont typeface=""/>
              <a:buAutoNum type="arabicPeriod"/>
            </a:pPr>
            <a:r>
              <a:rPr lang="en-US" sz="2800">
                <a:solidFill>
                  <a:schemeClr val="tx1"/>
                </a:solidFill>
                <a:latin typeface="Libre Baskerville"/>
              </a:rPr>
              <a:t> Why might the Pamunkey Indians be willing to help Frank secure his freedom?</a:t>
            </a:r>
          </a:p>
          <a:p>
            <a:endParaRPr lang="en-US" sz="2400">
              <a:solidFill>
                <a:srgbClr val="1C3360"/>
              </a:solidFill>
              <a:latin typeface="Libre Franklin"/>
            </a:endParaRPr>
          </a:p>
        </p:txBody>
      </p:sp>
      <p:sp>
        <p:nvSpPr>
          <p:cNvPr id="5" name="TextBox 4">
            <a:extLst>
              <a:ext uri="{FF2B5EF4-FFF2-40B4-BE49-F238E27FC236}">
                <a16:creationId xmlns:a16="http://schemas.microsoft.com/office/drawing/2014/main" id="{9263EFFB-50C7-1207-A206-DF91880BD8B5}"/>
              </a:ext>
            </a:extLst>
          </p:cNvPr>
          <p:cNvSpPr txBox="1"/>
          <p:nvPr/>
        </p:nvSpPr>
        <p:spPr>
          <a:xfrm>
            <a:off x="192505" y="172453"/>
            <a:ext cx="11616489" cy="10413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ts val="4950"/>
              </a:lnSpc>
            </a:pPr>
            <a:r>
              <a:rPr lang="en-US" sz="4000" b="1">
                <a:solidFill>
                  <a:srgbClr val="FF8300"/>
                </a:solidFill>
                <a:latin typeface="Libre Franklin"/>
                <a:cs typeface="Segoe UI"/>
              </a:rPr>
              <a:t>Source 3</a:t>
            </a:r>
            <a:r>
              <a:rPr lang="en-US" sz="4400">
                <a:solidFill>
                  <a:srgbClr val="FF8300"/>
                </a:solidFill>
                <a:latin typeface="Libre Franklin"/>
                <a:cs typeface="Segoe UI"/>
              </a:rPr>
              <a:t>​ </a:t>
            </a:r>
            <a:r>
              <a:rPr lang="en-US" sz="4400">
                <a:solidFill>
                  <a:srgbClr val="333B41"/>
                </a:solidFill>
                <a:latin typeface="Libre Franklin"/>
                <a:cs typeface="Segoe UI"/>
              </a:rPr>
              <a:t>​</a:t>
            </a:r>
          </a:p>
          <a:p>
            <a:pPr>
              <a:lnSpc>
                <a:spcPts val="2400"/>
              </a:lnSpc>
            </a:pPr>
            <a:r>
              <a:rPr lang="en-US" sz="2100" b="1">
                <a:solidFill>
                  <a:srgbClr val="333B41"/>
                </a:solidFill>
                <a:latin typeface="Libre Franklin"/>
                <a:cs typeface="Segoe UI"/>
              </a:rPr>
              <a:t>Reading Comprehension Questions</a:t>
            </a:r>
          </a:p>
        </p:txBody>
      </p:sp>
    </p:spTree>
    <p:extLst>
      <p:ext uri="{BB962C8B-B14F-4D97-AF65-F5344CB8AC3E}">
        <p14:creationId xmlns:p14="http://schemas.microsoft.com/office/powerpoint/2010/main" val="30076447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A237E-2CD2-E1C4-2315-A2EBBEE74B78}"/>
              </a:ext>
            </a:extLst>
          </p:cNvPr>
          <p:cNvSpPr>
            <a:spLocks noGrp="1"/>
          </p:cNvSpPr>
          <p:nvPr>
            <p:ph type="title"/>
          </p:nvPr>
        </p:nvSpPr>
        <p:spPr/>
        <p:txBody>
          <a:bodyPr/>
          <a:lstStyle/>
          <a:p>
            <a:r>
              <a:rPr lang="en-US">
                <a:solidFill>
                  <a:schemeClr val="tx1"/>
                </a:solidFill>
              </a:rPr>
              <a:t>Objectives</a:t>
            </a:r>
          </a:p>
        </p:txBody>
      </p:sp>
      <p:sp>
        <p:nvSpPr>
          <p:cNvPr id="3" name="Slide Number Placeholder 2">
            <a:extLst>
              <a:ext uri="{FF2B5EF4-FFF2-40B4-BE49-F238E27FC236}">
                <a16:creationId xmlns:a16="http://schemas.microsoft.com/office/drawing/2014/main" id="{8E71625B-211E-9F0D-B107-67F3386B5E0B}"/>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a:t>2</a:t>
            </a:fld>
            <a:endParaRPr lang="en-US"/>
          </a:p>
        </p:txBody>
      </p:sp>
      <p:sp>
        <p:nvSpPr>
          <p:cNvPr id="5" name="Text Placeholder 4">
            <a:extLst>
              <a:ext uri="{FF2B5EF4-FFF2-40B4-BE49-F238E27FC236}">
                <a16:creationId xmlns:a16="http://schemas.microsoft.com/office/drawing/2014/main" id="{71675144-C9B6-631F-9C93-CBCE172CE16E}"/>
              </a:ext>
            </a:extLst>
          </p:cNvPr>
          <p:cNvSpPr>
            <a:spLocks noGrp="1"/>
          </p:cNvSpPr>
          <p:nvPr>
            <p:ph type="body" idx="1"/>
          </p:nvPr>
        </p:nvSpPr>
        <p:spPr/>
        <p:txBody>
          <a:bodyPr/>
          <a:lstStyle/>
          <a:p>
            <a:r>
              <a:rPr lang="en-US">
                <a:solidFill>
                  <a:schemeClr val="tx1"/>
                </a:solidFill>
              </a:rPr>
              <a:t>I can explain how free and enslaved Blacks resisted the institution of slavery</a:t>
            </a:r>
          </a:p>
          <a:p>
            <a:r>
              <a:rPr lang="en-US">
                <a:solidFill>
                  <a:schemeClr val="tx1"/>
                </a:solidFill>
              </a:rPr>
              <a:t>I can summarize the main idea of primary source texts</a:t>
            </a:r>
          </a:p>
        </p:txBody>
      </p:sp>
    </p:spTree>
    <p:extLst>
      <p:ext uri="{BB962C8B-B14F-4D97-AF65-F5344CB8AC3E}">
        <p14:creationId xmlns:p14="http://schemas.microsoft.com/office/powerpoint/2010/main" val="20526666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930B89F-0693-84E2-1AE5-F9D46F63DFD8}"/>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a:t>20</a:t>
            </a:fld>
            <a:endParaRPr lang="en-US"/>
          </a:p>
        </p:txBody>
      </p:sp>
      <p:graphicFrame>
        <p:nvGraphicFramePr>
          <p:cNvPr id="5" name="Table 4">
            <a:extLst>
              <a:ext uri="{FF2B5EF4-FFF2-40B4-BE49-F238E27FC236}">
                <a16:creationId xmlns:a16="http://schemas.microsoft.com/office/drawing/2014/main" id="{C1C61125-34C6-5CDB-2F9B-4EC17D58B082}"/>
              </a:ext>
            </a:extLst>
          </p:cNvPr>
          <p:cNvGraphicFramePr>
            <a:graphicFrameLocks noGrp="1"/>
          </p:cNvGraphicFramePr>
          <p:nvPr>
            <p:extLst>
              <p:ext uri="{D42A27DB-BD31-4B8C-83A1-F6EECF244321}">
                <p14:modId xmlns:p14="http://schemas.microsoft.com/office/powerpoint/2010/main" val="2992099660"/>
              </p:ext>
            </p:extLst>
          </p:nvPr>
        </p:nvGraphicFramePr>
        <p:xfrm>
          <a:off x="771891" y="1431996"/>
          <a:ext cx="10841606" cy="3329844"/>
        </p:xfrm>
        <a:graphic>
          <a:graphicData uri="http://schemas.openxmlformats.org/drawingml/2006/table">
            <a:tbl>
              <a:tblPr bandRow="1">
                <a:tableStyleId>{5C22544A-7EE6-4342-B048-85BDC9FD1C3A}</a:tableStyleId>
              </a:tblPr>
              <a:tblGrid>
                <a:gridCol w="5420803">
                  <a:extLst>
                    <a:ext uri="{9D8B030D-6E8A-4147-A177-3AD203B41FA5}">
                      <a16:colId xmlns:a16="http://schemas.microsoft.com/office/drawing/2014/main" val="1824903050"/>
                    </a:ext>
                  </a:extLst>
                </a:gridCol>
                <a:gridCol w="5420803">
                  <a:extLst>
                    <a:ext uri="{9D8B030D-6E8A-4147-A177-3AD203B41FA5}">
                      <a16:colId xmlns:a16="http://schemas.microsoft.com/office/drawing/2014/main" val="761854820"/>
                    </a:ext>
                  </a:extLst>
                </a:gridCol>
              </a:tblGrid>
              <a:tr h="756781">
                <a:tc>
                  <a:txBody>
                    <a:bodyPr/>
                    <a:lstStyle/>
                    <a:p>
                      <a:r>
                        <a:rPr lang="en-US" sz="1800" b="1">
                          <a:effectLst/>
                          <a:latin typeface="Libre Baskerville"/>
                        </a:rPr>
                        <a:t>Countenance</a:t>
                      </a:r>
                      <a:endParaRPr lang="en-US" sz="1800">
                        <a:effectLst/>
                        <a:latin typeface="Libre Baskerville"/>
                      </a:endParaRPr>
                    </a:p>
                  </a:txBody>
                  <a:tcPr anchor="ctr">
                    <a:lnL w="12700">
                      <a:solidFill>
                        <a:schemeClr val="tx1"/>
                      </a:solidFill>
                    </a:lnL>
                    <a:lnR w="12700">
                      <a:solidFill>
                        <a:schemeClr val="tx1"/>
                      </a:solidFill>
                    </a:lnR>
                    <a:lnT w="12700">
                      <a:solidFill>
                        <a:schemeClr val="tx1"/>
                      </a:solidFill>
                    </a:lnT>
                    <a:lnB w="12700">
                      <a:solidFill>
                        <a:schemeClr val="tx1"/>
                      </a:solidFill>
                    </a:lnB>
                    <a:solidFill>
                      <a:srgbClr val="F7F5F2"/>
                    </a:solidFill>
                  </a:tcPr>
                </a:tc>
                <a:tc>
                  <a:txBody>
                    <a:bodyPr/>
                    <a:lstStyle/>
                    <a:p>
                      <a:r>
                        <a:rPr lang="en-US" sz="1800">
                          <a:effectLst/>
                          <a:latin typeface="Libre Baskerville"/>
                        </a:rPr>
                        <a:t>Appearance</a:t>
                      </a:r>
                    </a:p>
                  </a:txBody>
                  <a:tcPr anchor="ctr">
                    <a:lnL w="12700">
                      <a:solidFill>
                        <a:schemeClr val="tx1"/>
                      </a:solidFill>
                    </a:lnL>
                    <a:lnR w="12700">
                      <a:solidFill>
                        <a:schemeClr val="tx1"/>
                      </a:solidFill>
                    </a:lnR>
                    <a:lnT w="12700">
                      <a:solidFill>
                        <a:schemeClr val="tx1"/>
                      </a:solidFill>
                    </a:lnT>
                    <a:lnB w="12700">
                      <a:solidFill>
                        <a:schemeClr val="tx1"/>
                      </a:solidFill>
                    </a:lnB>
                    <a:solidFill>
                      <a:srgbClr val="F7F5F2"/>
                    </a:solidFill>
                  </a:tcPr>
                </a:tc>
                <a:extLst>
                  <a:ext uri="{0D108BD9-81ED-4DB2-BD59-A6C34878D82A}">
                    <a16:rowId xmlns:a16="http://schemas.microsoft.com/office/drawing/2014/main" val="1111863316"/>
                  </a:ext>
                </a:extLst>
              </a:tr>
              <a:tr h="1816282">
                <a:tc>
                  <a:txBody>
                    <a:bodyPr/>
                    <a:lstStyle/>
                    <a:p>
                      <a:r>
                        <a:rPr lang="en-US" sz="1800" b="1" err="1">
                          <a:effectLst/>
                          <a:latin typeface="Libre Baskerville"/>
                        </a:rPr>
                        <a:t>Waitingman</a:t>
                      </a:r>
                      <a:endParaRPr lang="en-US" sz="1800">
                        <a:effectLst/>
                        <a:latin typeface="Libre Baskerville"/>
                      </a:endParaRPr>
                    </a:p>
                  </a:txBody>
                  <a:tcPr anchor="ctr">
                    <a:lnL w="12700">
                      <a:solidFill>
                        <a:schemeClr val="tx1"/>
                      </a:solidFill>
                    </a:lnL>
                    <a:lnR w="12700">
                      <a:solidFill>
                        <a:schemeClr val="tx1"/>
                      </a:solidFill>
                    </a:lnR>
                    <a:lnT w="12700">
                      <a:solidFill>
                        <a:schemeClr val="tx1"/>
                      </a:solidFill>
                    </a:lnT>
                    <a:lnB w="12700">
                      <a:solidFill>
                        <a:schemeClr val="tx1"/>
                      </a:solidFill>
                    </a:lnB>
                    <a:solidFill>
                      <a:srgbClr val="F7F5F2"/>
                    </a:solidFill>
                  </a:tcPr>
                </a:tc>
                <a:tc>
                  <a:txBody>
                    <a:bodyPr/>
                    <a:lstStyle/>
                    <a:p>
                      <a:r>
                        <a:rPr lang="en-US" sz="1800">
                          <a:effectLst/>
                          <a:latin typeface="Libre Baskerville"/>
                        </a:rPr>
                        <a:t>Person who waits on customers in an inn or a place of lodging or in the home of a family</a:t>
                      </a:r>
                    </a:p>
                  </a:txBody>
                  <a:tcPr anchor="ctr">
                    <a:lnL w="12700">
                      <a:solidFill>
                        <a:schemeClr val="tx1"/>
                      </a:solidFill>
                    </a:lnL>
                    <a:lnR w="12700">
                      <a:solidFill>
                        <a:schemeClr val="tx1"/>
                      </a:solidFill>
                    </a:lnR>
                    <a:lnT w="12700">
                      <a:solidFill>
                        <a:schemeClr val="tx1"/>
                      </a:solidFill>
                    </a:lnT>
                    <a:lnB w="12700">
                      <a:solidFill>
                        <a:schemeClr val="tx1"/>
                      </a:solidFill>
                    </a:lnB>
                    <a:solidFill>
                      <a:srgbClr val="F7F5F2"/>
                    </a:solidFill>
                  </a:tcPr>
                </a:tc>
                <a:extLst>
                  <a:ext uri="{0D108BD9-81ED-4DB2-BD59-A6C34878D82A}">
                    <a16:rowId xmlns:a16="http://schemas.microsoft.com/office/drawing/2014/main" val="1849920913"/>
                  </a:ext>
                </a:extLst>
              </a:tr>
              <a:tr h="756781">
                <a:tc>
                  <a:txBody>
                    <a:bodyPr/>
                    <a:lstStyle/>
                    <a:p>
                      <a:r>
                        <a:rPr lang="en-US" sz="1800" b="1">
                          <a:effectLst/>
                          <a:latin typeface="Libre Baskerville"/>
                        </a:rPr>
                        <a:t>Endeavor</a:t>
                      </a:r>
                      <a:endParaRPr lang="en-US" sz="1800">
                        <a:effectLst/>
                        <a:latin typeface="Libre Baskerville"/>
                      </a:endParaRPr>
                    </a:p>
                  </a:txBody>
                  <a:tcPr anchor="ctr">
                    <a:lnL w="12700">
                      <a:solidFill>
                        <a:schemeClr val="tx1"/>
                      </a:solidFill>
                    </a:lnL>
                    <a:lnR w="12700">
                      <a:solidFill>
                        <a:schemeClr val="tx1"/>
                      </a:solidFill>
                    </a:lnR>
                    <a:lnT w="12700">
                      <a:solidFill>
                        <a:schemeClr val="tx1"/>
                      </a:solidFill>
                    </a:lnT>
                    <a:lnB w="12700">
                      <a:solidFill>
                        <a:schemeClr val="tx1"/>
                      </a:solidFill>
                    </a:lnB>
                    <a:solidFill>
                      <a:srgbClr val="F7F5F2"/>
                    </a:solidFill>
                  </a:tcPr>
                </a:tc>
                <a:tc>
                  <a:txBody>
                    <a:bodyPr/>
                    <a:lstStyle/>
                    <a:p>
                      <a:r>
                        <a:rPr lang="en-US" sz="1800">
                          <a:effectLst/>
                          <a:latin typeface="Libre Baskerville"/>
                        </a:rPr>
                        <a:t>To try</a:t>
                      </a:r>
                    </a:p>
                  </a:txBody>
                  <a:tcPr anchor="ctr">
                    <a:lnL w="12700">
                      <a:solidFill>
                        <a:schemeClr val="tx1"/>
                      </a:solidFill>
                    </a:lnL>
                    <a:lnR w="12700">
                      <a:solidFill>
                        <a:schemeClr val="tx1"/>
                      </a:solidFill>
                    </a:lnR>
                    <a:lnT w="12700">
                      <a:solidFill>
                        <a:schemeClr val="tx1"/>
                      </a:solidFill>
                    </a:lnT>
                    <a:lnB w="12700">
                      <a:solidFill>
                        <a:schemeClr val="tx1"/>
                      </a:solidFill>
                    </a:lnB>
                    <a:solidFill>
                      <a:srgbClr val="F7F5F2"/>
                    </a:solidFill>
                  </a:tcPr>
                </a:tc>
                <a:extLst>
                  <a:ext uri="{0D108BD9-81ED-4DB2-BD59-A6C34878D82A}">
                    <a16:rowId xmlns:a16="http://schemas.microsoft.com/office/drawing/2014/main" val="1487432343"/>
                  </a:ext>
                </a:extLst>
              </a:tr>
            </a:tbl>
          </a:graphicData>
        </a:graphic>
      </p:graphicFrame>
      <p:sp>
        <p:nvSpPr>
          <p:cNvPr id="4" name="TextBox 3">
            <a:extLst>
              <a:ext uri="{FF2B5EF4-FFF2-40B4-BE49-F238E27FC236}">
                <a16:creationId xmlns:a16="http://schemas.microsoft.com/office/drawing/2014/main" id="{CABB8752-E449-ACFE-30FD-5BE2F0FBBF7E}"/>
              </a:ext>
            </a:extLst>
          </p:cNvPr>
          <p:cNvSpPr txBox="1"/>
          <p:nvPr/>
        </p:nvSpPr>
        <p:spPr>
          <a:xfrm>
            <a:off x="272716" y="212558"/>
            <a:ext cx="11536278" cy="8156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600" b="1">
                <a:solidFill>
                  <a:srgbClr val="FF8300"/>
                </a:solidFill>
                <a:latin typeface="Libre Franklin"/>
              </a:rPr>
              <a:t>Source 4 Vocabulary</a:t>
            </a:r>
            <a:r>
              <a:rPr lang="en-US" sz="2600" b="1">
                <a:solidFill>
                  <a:srgbClr val="1C335F"/>
                </a:solidFill>
                <a:latin typeface="Libre Franklin"/>
              </a:rPr>
              <a:t> </a:t>
            </a:r>
            <a:r>
              <a:rPr lang="en-US" sz="2100">
                <a:latin typeface="Libre Franklin"/>
              </a:rPr>
              <a:t>​</a:t>
            </a:r>
            <a:br>
              <a:rPr lang="en-US" sz="2100">
                <a:latin typeface="Libre Franklin"/>
              </a:rPr>
            </a:br>
            <a:r>
              <a:rPr lang="en-US" sz="2100" b="1">
                <a:solidFill>
                  <a:schemeClr val="tx1"/>
                </a:solidFill>
                <a:latin typeface="Libre Franklin"/>
              </a:rPr>
              <a:t>Runaway advertisement for Walton, 1774</a:t>
            </a:r>
            <a:endParaRPr lang="en-US" b="1">
              <a:solidFill>
                <a:schemeClr val="tx1"/>
              </a:solidFill>
              <a:latin typeface="Libre Franklin"/>
            </a:endParaRPr>
          </a:p>
        </p:txBody>
      </p:sp>
    </p:spTree>
    <p:extLst>
      <p:ext uri="{BB962C8B-B14F-4D97-AF65-F5344CB8AC3E}">
        <p14:creationId xmlns:p14="http://schemas.microsoft.com/office/powerpoint/2010/main" val="37689696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1D4314B-C2DD-9331-30CD-7D927C517E2E}"/>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a:t>21</a:t>
            </a:fld>
            <a:endParaRPr lang="en-US"/>
          </a:p>
        </p:txBody>
      </p:sp>
      <p:sp>
        <p:nvSpPr>
          <p:cNvPr id="4" name="TextBox 3">
            <a:extLst>
              <a:ext uri="{FF2B5EF4-FFF2-40B4-BE49-F238E27FC236}">
                <a16:creationId xmlns:a16="http://schemas.microsoft.com/office/drawing/2014/main" id="{006C0DF0-B331-568D-918D-06CDBD7ECB88}"/>
              </a:ext>
            </a:extLst>
          </p:cNvPr>
          <p:cNvSpPr txBox="1"/>
          <p:nvPr/>
        </p:nvSpPr>
        <p:spPr>
          <a:xfrm>
            <a:off x="604108" y="1328713"/>
            <a:ext cx="10934193" cy="517064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200">
                <a:solidFill>
                  <a:schemeClr val="tx1"/>
                </a:solidFill>
                <a:latin typeface="Libre Baskerville"/>
              </a:rPr>
              <a:t>RUN away from the Subscriber, a Virginia born Negro Fellow named WALTON, 23 Years of Age, of a light Complexion, middle Size, has a pleasing </a:t>
            </a:r>
            <a:r>
              <a:rPr lang="en-US" sz="2200" b="1">
                <a:solidFill>
                  <a:schemeClr val="tx1"/>
                </a:solidFill>
                <a:latin typeface="Libre Baskerville"/>
              </a:rPr>
              <a:t>Countenance</a:t>
            </a:r>
            <a:r>
              <a:rPr lang="en-US" sz="2200">
                <a:solidFill>
                  <a:schemeClr val="tx1"/>
                </a:solidFill>
                <a:latin typeface="Libre Baskerville"/>
              </a:rPr>
              <a:t> … he carried with him four Shirts … two Suits of Clothes … Velvet Cap, Hat, and every Thing else suitable for a </a:t>
            </a:r>
            <a:r>
              <a:rPr lang="en-US" sz="2200" b="1" err="1">
                <a:solidFill>
                  <a:schemeClr val="tx1"/>
                </a:solidFill>
                <a:latin typeface="Libre Baskerville"/>
              </a:rPr>
              <a:t>Waitingman</a:t>
            </a:r>
            <a:r>
              <a:rPr lang="en-US" sz="2200">
                <a:solidFill>
                  <a:schemeClr val="tx1"/>
                </a:solidFill>
                <a:latin typeface="Libre Baskerville"/>
              </a:rPr>
              <a:t>. As he is a very artful and likely fellow, he may </a:t>
            </a:r>
            <a:r>
              <a:rPr lang="en-US" sz="2200" b="1">
                <a:solidFill>
                  <a:schemeClr val="tx1"/>
                </a:solidFill>
                <a:latin typeface="Libre Baskerville"/>
              </a:rPr>
              <a:t>endeavor</a:t>
            </a:r>
            <a:r>
              <a:rPr lang="en-US" sz="2200">
                <a:solidFill>
                  <a:schemeClr val="tx1"/>
                </a:solidFill>
                <a:latin typeface="Libre Baskerville"/>
              </a:rPr>
              <a:t> to pass for a free Man, and I am doubtful has got a Pass from a Negro of mine who can write a good Hand. This fellow has waiting on me for three Years past, and always rode with me, so that he has a general Acquaintance, but as he was raised in [Nansemond?], near the old Town, it is probably he is gone there, as his Friends live in that </a:t>
            </a:r>
            <a:r>
              <a:rPr lang="en-US" sz="2200" err="1">
                <a:solidFill>
                  <a:schemeClr val="tx1"/>
                </a:solidFill>
                <a:latin typeface="Libre Baskerville"/>
              </a:rPr>
              <a:t>Neighbourhood</a:t>
            </a:r>
            <a:r>
              <a:rPr lang="en-US" sz="2200">
                <a:solidFill>
                  <a:schemeClr val="tx1"/>
                </a:solidFill>
                <a:latin typeface="Libre Baskerville"/>
              </a:rPr>
              <a:t>. Whoever takes up the said Runaway, and brings him home, shall have 3 pounds reward, or 3 shillings if committed to Jail. All persons are forbid harboring or carrying the said Slave out of the Colony. PETERFIELD TRENT.</a:t>
            </a:r>
            <a:endParaRPr lang="en-US" sz="2200">
              <a:solidFill>
                <a:schemeClr val="tx1"/>
              </a:solidFill>
            </a:endParaRPr>
          </a:p>
          <a:p>
            <a:r>
              <a:rPr lang="en-US" sz="2200">
                <a:solidFill>
                  <a:schemeClr val="tx1"/>
                </a:solidFill>
                <a:latin typeface="Libre Baskerville"/>
              </a:rPr>
              <a:t>*As the said Fellow ran away without receiving any Abuse, the Taker up is desired to give him ten Lashes every ten Miles.</a:t>
            </a:r>
          </a:p>
        </p:txBody>
      </p:sp>
      <p:sp>
        <p:nvSpPr>
          <p:cNvPr id="5" name="TextBox 4">
            <a:extLst>
              <a:ext uri="{FF2B5EF4-FFF2-40B4-BE49-F238E27FC236}">
                <a16:creationId xmlns:a16="http://schemas.microsoft.com/office/drawing/2014/main" id="{888E1B8B-D03C-E1C3-6A8E-6DF3071F5434}"/>
              </a:ext>
            </a:extLst>
          </p:cNvPr>
          <p:cNvSpPr txBox="1"/>
          <p:nvPr/>
        </p:nvSpPr>
        <p:spPr>
          <a:xfrm>
            <a:off x="322847" y="262690"/>
            <a:ext cx="11085093" cy="10611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a:solidFill>
                  <a:srgbClr val="FF8300"/>
                </a:solidFill>
                <a:latin typeface="Libre Franklin"/>
              </a:rPr>
              <a:t>Source 4</a:t>
            </a:r>
            <a:r>
              <a:rPr lang="en-US" sz="4000" b="1">
                <a:solidFill>
                  <a:srgbClr val="1C335F"/>
                </a:solidFill>
                <a:latin typeface="Libre Franklin"/>
              </a:rPr>
              <a:t> </a:t>
            </a:r>
            <a:r>
              <a:rPr lang="en-US" sz="2100">
                <a:latin typeface="Libre Franklin"/>
              </a:rPr>
              <a:t>​​</a:t>
            </a:r>
            <a:br>
              <a:rPr lang="en-US" sz="2100">
                <a:latin typeface="Libre Franklin"/>
              </a:rPr>
            </a:br>
            <a:r>
              <a:rPr lang="en-US" sz="2100" b="1">
                <a:solidFill>
                  <a:srgbClr val="333B41"/>
                </a:solidFill>
                <a:latin typeface="Libre Franklin"/>
              </a:rPr>
              <a:t>Runaway advertisement for Walton, 1774</a:t>
            </a:r>
            <a:endParaRPr lang="en-US"/>
          </a:p>
        </p:txBody>
      </p:sp>
    </p:spTree>
    <p:extLst>
      <p:ext uri="{BB962C8B-B14F-4D97-AF65-F5344CB8AC3E}">
        <p14:creationId xmlns:p14="http://schemas.microsoft.com/office/powerpoint/2010/main" val="41925100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205DCBC-7714-3F5A-B910-6087DBCA34BA}"/>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a:t>22</a:t>
            </a:fld>
            <a:endParaRPr lang="en-US"/>
          </a:p>
        </p:txBody>
      </p:sp>
      <p:sp>
        <p:nvSpPr>
          <p:cNvPr id="6" name="TextBox 5">
            <a:extLst>
              <a:ext uri="{FF2B5EF4-FFF2-40B4-BE49-F238E27FC236}">
                <a16:creationId xmlns:a16="http://schemas.microsoft.com/office/drawing/2014/main" id="{55D2BC0C-6D98-5529-2593-3E7EE48D015A}"/>
              </a:ext>
            </a:extLst>
          </p:cNvPr>
          <p:cNvSpPr txBox="1"/>
          <p:nvPr/>
        </p:nvSpPr>
        <p:spPr>
          <a:xfrm>
            <a:off x="479779" y="1713681"/>
            <a:ext cx="11055870" cy="526297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Font typeface=""/>
              <a:buAutoNum type="arabicPeriod"/>
            </a:pPr>
            <a:r>
              <a:rPr lang="en-US" sz="2400">
                <a:solidFill>
                  <a:schemeClr val="tx1"/>
                </a:solidFill>
                <a:latin typeface="Libre Baskerville"/>
              </a:rPr>
              <a:t> Peterfield Trent wrote that Walton “may endeavor to pass for a free Man.” What might allow Walton to pass as free?</a:t>
            </a:r>
          </a:p>
          <a:p>
            <a:pPr>
              <a:buAutoNum type="arabicPeriod"/>
            </a:pPr>
            <a:endParaRPr lang="en-US" sz="2400">
              <a:solidFill>
                <a:schemeClr val="tx1"/>
              </a:solidFill>
              <a:latin typeface="Libre Baskerville"/>
            </a:endParaRPr>
          </a:p>
          <a:p>
            <a:pPr>
              <a:buFont typeface=""/>
              <a:buAutoNum type="arabicPeriod"/>
            </a:pPr>
            <a:r>
              <a:rPr lang="en-US" sz="2400">
                <a:solidFill>
                  <a:schemeClr val="tx1"/>
                </a:solidFill>
                <a:latin typeface="Libre Baskerville"/>
              </a:rPr>
              <a:t> Walton is said to carry a variety of clothing with him. What does that reveal about his role as a </a:t>
            </a:r>
            <a:r>
              <a:rPr lang="en-US" sz="2400" err="1">
                <a:solidFill>
                  <a:schemeClr val="tx1"/>
                </a:solidFill>
                <a:latin typeface="Libre Baskerville"/>
              </a:rPr>
              <a:t>waitingman</a:t>
            </a:r>
            <a:r>
              <a:rPr lang="en-US" sz="2400">
                <a:solidFill>
                  <a:schemeClr val="tx1"/>
                </a:solidFill>
                <a:latin typeface="Libre Baskerville"/>
              </a:rPr>
              <a:t>?</a:t>
            </a:r>
          </a:p>
          <a:p>
            <a:pPr>
              <a:buAutoNum type="arabicPeriod"/>
            </a:pPr>
            <a:endParaRPr lang="en-US" sz="2400">
              <a:solidFill>
                <a:schemeClr val="tx1"/>
              </a:solidFill>
              <a:latin typeface="Libre Baskerville"/>
            </a:endParaRPr>
          </a:p>
          <a:p>
            <a:pPr>
              <a:buFont typeface=""/>
              <a:buAutoNum type="arabicPeriod"/>
            </a:pPr>
            <a:r>
              <a:rPr lang="en-US" sz="2400">
                <a:solidFill>
                  <a:schemeClr val="tx1"/>
                </a:solidFill>
                <a:latin typeface="Libre Baskerville"/>
              </a:rPr>
              <a:t> How was Walton assisted by others in his attempt to secure his own freedom?</a:t>
            </a:r>
          </a:p>
          <a:p>
            <a:pPr>
              <a:buAutoNum type="arabicPeriod"/>
            </a:pPr>
            <a:endParaRPr lang="en-US" sz="2400">
              <a:solidFill>
                <a:schemeClr val="tx1"/>
              </a:solidFill>
              <a:latin typeface="Libre Baskerville"/>
            </a:endParaRPr>
          </a:p>
          <a:p>
            <a:pPr>
              <a:buFont typeface=""/>
              <a:buAutoNum type="arabicPeriod"/>
            </a:pPr>
            <a:r>
              <a:rPr lang="en-US" sz="2400">
                <a:solidFill>
                  <a:schemeClr val="tx1"/>
                </a:solidFill>
                <a:latin typeface="Libre Baskerville"/>
              </a:rPr>
              <a:t> What does the postscript reveal about Walton’s status as an enslaved person?</a:t>
            </a:r>
          </a:p>
          <a:p>
            <a:endParaRPr lang="en-US" sz="2400">
              <a:solidFill>
                <a:srgbClr val="1C3360"/>
              </a:solidFill>
              <a:latin typeface="Libre Baskerville"/>
            </a:endParaRPr>
          </a:p>
          <a:p>
            <a:endParaRPr lang="en-US" sz="2400">
              <a:solidFill>
                <a:srgbClr val="1C3360"/>
              </a:solidFill>
              <a:latin typeface="Libre Baskerville"/>
            </a:endParaRPr>
          </a:p>
          <a:p>
            <a:endParaRPr lang="en-US" sz="2400">
              <a:latin typeface="Libre Baskerville"/>
            </a:endParaRPr>
          </a:p>
        </p:txBody>
      </p:sp>
      <p:sp>
        <p:nvSpPr>
          <p:cNvPr id="7" name="TextBox 6">
            <a:extLst>
              <a:ext uri="{FF2B5EF4-FFF2-40B4-BE49-F238E27FC236}">
                <a16:creationId xmlns:a16="http://schemas.microsoft.com/office/drawing/2014/main" id="{7D9D89D5-359B-83FB-2656-2A3122B27EE7}"/>
              </a:ext>
            </a:extLst>
          </p:cNvPr>
          <p:cNvSpPr txBox="1"/>
          <p:nvPr/>
        </p:nvSpPr>
        <p:spPr>
          <a:xfrm>
            <a:off x="302795" y="262689"/>
            <a:ext cx="11405936" cy="11951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ts val="4950"/>
              </a:lnSpc>
            </a:pPr>
            <a:r>
              <a:rPr lang="en-US" sz="4000" b="1">
                <a:solidFill>
                  <a:srgbClr val="FF8300"/>
                </a:solidFill>
                <a:latin typeface="Libre Franklin"/>
                <a:cs typeface="Segoe UI"/>
              </a:rPr>
              <a:t>Source 4</a:t>
            </a:r>
            <a:r>
              <a:rPr lang="en-US" sz="4400">
                <a:solidFill>
                  <a:srgbClr val="333B41"/>
                </a:solidFill>
                <a:latin typeface="Libre Franklin"/>
                <a:cs typeface="Segoe UI"/>
              </a:rPr>
              <a:t>​</a:t>
            </a:r>
          </a:p>
          <a:p>
            <a:pPr>
              <a:lnSpc>
                <a:spcPts val="3600"/>
              </a:lnSpc>
            </a:pPr>
            <a:r>
              <a:rPr lang="en-US" sz="2100" b="1">
                <a:solidFill>
                  <a:srgbClr val="333B41"/>
                </a:solidFill>
                <a:latin typeface="Libre Franklin"/>
                <a:cs typeface="Segoe UI"/>
              </a:rPr>
              <a:t>Reading Comprehension Questions</a:t>
            </a:r>
            <a:r>
              <a:rPr lang="en-US" sz="3200" b="1">
                <a:solidFill>
                  <a:srgbClr val="333B41"/>
                </a:solidFill>
                <a:latin typeface="Libre Franklin"/>
                <a:cs typeface="Segoe UI"/>
              </a:rPr>
              <a:t> </a:t>
            </a:r>
          </a:p>
        </p:txBody>
      </p:sp>
    </p:spTree>
    <p:extLst>
      <p:ext uri="{BB962C8B-B14F-4D97-AF65-F5344CB8AC3E}">
        <p14:creationId xmlns:p14="http://schemas.microsoft.com/office/powerpoint/2010/main" val="3962811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007F7-4612-8269-005C-6C7F491B9F81}"/>
              </a:ext>
            </a:extLst>
          </p:cNvPr>
          <p:cNvSpPr>
            <a:spLocks noGrp="1"/>
          </p:cNvSpPr>
          <p:nvPr>
            <p:ph type="title"/>
          </p:nvPr>
        </p:nvSpPr>
        <p:spPr/>
        <p:txBody>
          <a:bodyPr/>
          <a:lstStyle/>
          <a:p>
            <a:r>
              <a:rPr lang="en-US">
                <a:solidFill>
                  <a:schemeClr val="tx1"/>
                </a:solidFill>
                <a:latin typeface="Libre Franklin Black"/>
              </a:rPr>
              <a:t>Now that you have read all the sources...</a:t>
            </a:r>
          </a:p>
        </p:txBody>
      </p:sp>
      <p:sp>
        <p:nvSpPr>
          <p:cNvPr id="3" name="Slide Number Placeholder 2">
            <a:extLst>
              <a:ext uri="{FF2B5EF4-FFF2-40B4-BE49-F238E27FC236}">
                <a16:creationId xmlns:a16="http://schemas.microsoft.com/office/drawing/2014/main" id="{5ED0ADAD-342C-E9D3-DC1A-5889F86F11E2}"/>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a:latin typeface="Libre Baskerville"/>
              </a:rPr>
              <a:t>23</a:t>
            </a:fld>
            <a:endParaRPr lang="en-US">
              <a:latin typeface="Libre Baskerville"/>
            </a:endParaRPr>
          </a:p>
        </p:txBody>
      </p:sp>
      <p:sp>
        <p:nvSpPr>
          <p:cNvPr id="4" name="TextBox 3">
            <a:extLst>
              <a:ext uri="{FF2B5EF4-FFF2-40B4-BE49-F238E27FC236}">
                <a16:creationId xmlns:a16="http://schemas.microsoft.com/office/drawing/2014/main" id="{92957BB1-7DDA-71FC-548B-4EDD66F40002}"/>
              </a:ext>
            </a:extLst>
          </p:cNvPr>
          <p:cNvSpPr txBox="1"/>
          <p:nvPr/>
        </p:nvSpPr>
        <p:spPr>
          <a:xfrm>
            <a:off x="1246964" y="1771134"/>
            <a:ext cx="9775567"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AutoNum type="arabicPeriod"/>
            </a:pPr>
            <a:r>
              <a:rPr lang="en-US" sz="2400">
                <a:latin typeface="Libre Baskerville"/>
              </a:rPr>
              <a:t>What are two different ways of resisting enslavement?</a:t>
            </a:r>
            <a:endParaRPr lang="en-US">
              <a:latin typeface="Libre Baskerville"/>
            </a:endParaRPr>
          </a:p>
          <a:p>
            <a:pPr marL="342900" indent="-342900">
              <a:buAutoNum type="arabicPeriod"/>
            </a:pPr>
            <a:endParaRPr lang="en-US" sz="2400">
              <a:latin typeface="Libre Baskerville"/>
            </a:endParaRPr>
          </a:p>
          <a:p>
            <a:pPr marL="342900" indent="-342900">
              <a:buAutoNum type="arabicPeriod"/>
            </a:pPr>
            <a:r>
              <a:rPr lang="en-US" sz="2400">
                <a:latin typeface="Libre Baskerville"/>
              </a:rPr>
              <a:t>How did the laws regarding enslavement in Virginia demonstrate injustice, or  damage to another's rights and dignity? </a:t>
            </a:r>
          </a:p>
          <a:p>
            <a:pPr marL="342900" indent="-342900">
              <a:buAutoNum type="arabicPeriod"/>
            </a:pPr>
            <a:endParaRPr lang="en-US" sz="2400">
              <a:latin typeface="Libre Baskerville"/>
            </a:endParaRPr>
          </a:p>
        </p:txBody>
      </p:sp>
    </p:spTree>
    <p:extLst>
      <p:ext uri="{BB962C8B-B14F-4D97-AF65-F5344CB8AC3E}">
        <p14:creationId xmlns:p14="http://schemas.microsoft.com/office/powerpoint/2010/main" val="13642335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023A9-5278-6164-C7FE-CBB1DCB112D3}"/>
              </a:ext>
            </a:extLst>
          </p:cNvPr>
          <p:cNvSpPr>
            <a:spLocks noGrp="1"/>
          </p:cNvSpPr>
          <p:nvPr>
            <p:ph type="title"/>
          </p:nvPr>
        </p:nvSpPr>
        <p:spPr/>
        <p:txBody>
          <a:bodyPr>
            <a:normAutofit fontScale="90000"/>
          </a:bodyPr>
          <a:lstStyle/>
          <a:p>
            <a:r>
              <a:rPr lang="en-US">
                <a:solidFill>
                  <a:schemeClr val="tx1"/>
                </a:solidFill>
              </a:rPr>
              <a:t>Resistance to Enslavement</a:t>
            </a:r>
          </a:p>
        </p:txBody>
      </p:sp>
      <p:sp>
        <p:nvSpPr>
          <p:cNvPr id="3" name="Slide Number Placeholder 2">
            <a:extLst>
              <a:ext uri="{FF2B5EF4-FFF2-40B4-BE49-F238E27FC236}">
                <a16:creationId xmlns:a16="http://schemas.microsoft.com/office/drawing/2014/main" id="{FC875D5A-5E36-131A-D378-2E399D2FB325}"/>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a:t>24</a:t>
            </a:fld>
            <a:endParaRPr lang="en-US"/>
          </a:p>
        </p:txBody>
      </p:sp>
      <p:sp>
        <p:nvSpPr>
          <p:cNvPr id="4" name="Text Placeholder 3">
            <a:extLst>
              <a:ext uri="{FF2B5EF4-FFF2-40B4-BE49-F238E27FC236}">
                <a16:creationId xmlns:a16="http://schemas.microsoft.com/office/drawing/2014/main" id="{24B6A122-E658-1BAE-7EEF-667BDE2B3285}"/>
              </a:ext>
            </a:extLst>
          </p:cNvPr>
          <p:cNvSpPr>
            <a:spLocks noGrp="1"/>
          </p:cNvSpPr>
          <p:nvPr>
            <p:ph type="body" idx="1"/>
          </p:nvPr>
        </p:nvSpPr>
        <p:spPr>
          <a:xfrm>
            <a:off x="1651380" y="395785"/>
            <a:ext cx="10140286" cy="1031134"/>
          </a:xfrm>
        </p:spPr>
        <p:txBody>
          <a:bodyPr spcFirstLastPara="1" wrap="square" lIns="91425" tIns="45700" rIns="91425" bIns="45700" anchor="t" anchorCtr="0">
            <a:noAutofit/>
          </a:bodyPr>
          <a:lstStyle/>
          <a:p>
            <a:pPr marL="25400" indent="0">
              <a:buNone/>
            </a:pPr>
            <a:r>
              <a:rPr lang="en-US" sz="4000" b="1">
                <a:solidFill>
                  <a:srgbClr val="333B41"/>
                </a:solidFill>
                <a:latin typeface="Libre Franklin"/>
              </a:rPr>
              <a:t>Resistance to the injustice of slavery took a variety of forms: </a:t>
            </a:r>
            <a:endParaRPr lang="en-US" sz="4000" b="1">
              <a:latin typeface="Libre Franklin"/>
            </a:endParaRPr>
          </a:p>
          <a:p>
            <a:endParaRPr lang="en-US">
              <a:cs typeface="Arial"/>
            </a:endParaRPr>
          </a:p>
        </p:txBody>
      </p:sp>
      <p:sp>
        <p:nvSpPr>
          <p:cNvPr id="5" name="TextBox 4">
            <a:extLst>
              <a:ext uri="{FF2B5EF4-FFF2-40B4-BE49-F238E27FC236}">
                <a16:creationId xmlns:a16="http://schemas.microsoft.com/office/drawing/2014/main" id="{F0134AE3-388D-8C7F-EAEE-3FFF42E7012D}"/>
              </a:ext>
            </a:extLst>
          </p:cNvPr>
          <p:cNvSpPr txBox="1"/>
          <p:nvPr/>
        </p:nvSpPr>
        <p:spPr>
          <a:xfrm>
            <a:off x="1774658" y="1864895"/>
            <a:ext cx="10016289" cy="35209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5400">
              <a:lnSpc>
                <a:spcPct val="90000"/>
              </a:lnSpc>
              <a:spcBef>
                <a:spcPts val="1000"/>
              </a:spcBef>
            </a:pPr>
            <a:r>
              <a:rPr lang="en-US" sz="2400">
                <a:solidFill>
                  <a:srgbClr val="333B41"/>
                </a:solidFill>
                <a:latin typeface="Libre Baskerville"/>
              </a:rPr>
              <a:t>○Refusing to work or slowing the pace of work </a:t>
            </a:r>
          </a:p>
          <a:p>
            <a:pPr marL="25400">
              <a:lnSpc>
                <a:spcPct val="90000"/>
              </a:lnSpc>
              <a:spcBef>
                <a:spcPts val="1000"/>
              </a:spcBef>
            </a:pPr>
            <a:r>
              <a:rPr lang="en-US" sz="2400">
                <a:solidFill>
                  <a:srgbClr val="333B41"/>
                </a:solidFill>
                <a:latin typeface="Libre Baskerville"/>
              </a:rPr>
              <a:t>○Breaking tools </a:t>
            </a:r>
          </a:p>
          <a:p>
            <a:pPr marL="25400">
              <a:lnSpc>
                <a:spcPct val="90000"/>
              </a:lnSpc>
              <a:spcBef>
                <a:spcPts val="1000"/>
              </a:spcBef>
            </a:pPr>
            <a:r>
              <a:rPr lang="en-US" sz="2400">
                <a:solidFill>
                  <a:srgbClr val="333B41"/>
                </a:solidFill>
                <a:latin typeface="Libre Baskerville"/>
              </a:rPr>
              <a:t>○Stealing food or drink </a:t>
            </a:r>
          </a:p>
          <a:p>
            <a:pPr marL="25400">
              <a:lnSpc>
                <a:spcPct val="90000"/>
              </a:lnSpc>
              <a:spcBef>
                <a:spcPts val="1000"/>
              </a:spcBef>
            </a:pPr>
            <a:r>
              <a:rPr lang="en-US" sz="2400">
                <a:solidFill>
                  <a:srgbClr val="333B41"/>
                </a:solidFill>
                <a:latin typeface="Libre Baskerville"/>
              </a:rPr>
              <a:t>○Music (</a:t>
            </a:r>
            <a:r>
              <a:rPr lang="en-US" sz="2400">
                <a:solidFill>
                  <a:srgbClr val="333B41"/>
                </a:solidFill>
                <a:latin typeface="Libre Baskerville"/>
                <a:hlinkClick r:id="rId2"/>
              </a:rPr>
              <a:t>Spirituals</a:t>
            </a:r>
            <a:r>
              <a:rPr lang="en-US" sz="2400">
                <a:solidFill>
                  <a:srgbClr val="333B41"/>
                </a:solidFill>
                <a:latin typeface="Libre Baskerville"/>
              </a:rPr>
              <a:t>) </a:t>
            </a:r>
          </a:p>
          <a:p>
            <a:pPr marL="25400">
              <a:lnSpc>
                <a:spcPct val="90000"/>
              </a:lnSpc>
              <a:spcBef>
                <a:spcPts val="1000"/>
              </a:spcBef>
            </a:pPr>
            <a:r>
              <a:rPr lang="en-US" sz="2400">
                <a:solidFill>
                  <a:srgbClr val="333B41"/>
                </a:solidFill>
                <a:latin typeface="Libre Baskerville"/>
              </a:rPr>
              <a:t>○Learning to read </a:t>
            </a:r>
          </a:p>
          <a:p>
            <a:pPr marL="25400">
              <a:lnSpc>
                <a:spcPct val="90000"/>
              </a:lnSpc>
              <a:spcBef>
                <a:spcPts val="1000"/>
              </a:spcBef>
            </a:pPr>
            <a:r>
              <a:rPr lang="en-US" sz="2400">
                <a:solidFill>
                  <a:srgbClr val="333B41"/>
                </a:solidFill>
                <a:latin typeface="Libre Baskerville"/>
              </a:rPr>
              <a:t>○Running away </a:t>
            </a:r>
          </a:p>
          <a:p>
            <a:pPr marL="25400">
              <a:lnSpc>
                <a:spcPct val="90000"/>
              </a:lnSpc>
              <a:spcBef>
                <a:spcPts val="1000"/>
              </a:spcBef>
            </a:pPr>
            <a:r>
              <a:rPr lang="en-US" sz="2400">
                <a:solidFill>
                  <a:srgbClr val="333B41"/>
                </a:solidFill>
                <a:latin typeface="Libre Baskerville"/>
              </a:rPr>
              <a:t>○Connections with free Black communities to transmit news and hide runaways </a:t>
            </a:r>
            <a:endParaRPr lang="en-US" sz="2400"/>
          </a:p>
        </p:txBody>
      </p:sp>
    </p:spTree>
    <p:extLst>
      <p:ext uri="{BB962C8B-B14F-4D97-AF65-F5344CB8AC3E}">
        <p14:creationId xmlns:p14="http://schemas.microsoft.com/office/powerpoint/2010/main" val="2542778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D791C-3660-A964-522E-49948B97C13D}"/>
              </a:ext>
            </a:extLst>
          </p:cNvPr>
          <p:cNvSpPr>
            <a:spLocks noGrp="1"/>
          </p:cNvSpPr>
          <p:nvPr>
            <p:ph type="title"/>
          </p:nvPr>
        </p:nvSpPr>
        <p:spPr/>
        <p:txBody>
          <a:bodyPr>
            <a:normAutofit fontScale="90000"/>
          </a:bodyPr>
          <a:lstStyle/>
          <a:p>
            <a:r>
              <a:rPr lang="en-US">
                <a:solidFill>
                  <a:schemeClr val="tx1"/>
                </a:solidFill>
              </a:rPr>
              <a:t>Slavery in the Colonies</a:t>
            </a:r>
          </a:p>
        </p:txBody>
      </p:sp>
      <p:sp>
        <p:nvSpPr>
          <p:cNvPr id="3" name="Slide Number Placeholder 2">
            <a:extLst>
              <a:ext uri="{FF2B5EF4-FFF2-40B4-BE49-F238E27FC236}">
                <a16:creationId xmlns:a16="http://schemas.microsoft.com/office/drawing/2014/main" id="{46E0C90A-63FA-9DB9-11EF-AA7AA109057A}"/>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a:t>3</a:t>
            </a:fld>
            <a:endParaRPr lang="en-US"/>
          </a:p>
        </p:txBody>
      </p:sp>
      <p:sp>
        <p:nvSpPr>
          <p:cNvPr id="6" name="TextBox 5">
            <a:extLst>
              <a:ext uri="{FF2B5EF4-FFF2-40B4-BE49-F238E27FC236}">
                <a16:creationId xmlns:a16="http://schemas.microsoft.com/office/drawing/2014/main" id="{D8FCC35D-0482-E8AE-262B-7FFEC8E691C9}"/>
              </a:ext>
            </a:extLst>
          </p:cNvPr>
          <p:cNvSpPr txBox="1"/>
          <p:nvPr/>
        </p:nvSpPr>
        <p:spPr>
          <a:xfrm>
            <a:off x="1678965" y="383309"/>
            <a:ext cx="10115356" cy="523220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solidFill>
                  <a:srgbClr val="333B41"/>
                </a:solidFill>
                <a:latin typeface="Libre Baskerville"/>
              </a:rPr>
              <a:t>•Throughout the colonial era, many white colonists in British North America slowly established a system of unfree and forced labor upon Africans in all the colonies. </a:t>
            </a:r>
            <a:endParaRPr lang="en-US" sz="3200"/>
          </a:p>
          <a:p>
            <a:endParaRPr lang="en-US" sz="3200">
              <a:solidFill>
                <a:srgbClr val="333B41"/>
              </a:solidFill>
              <a:latin typeface="Libre Baskerville"/>
            </a:endParaRPr>
          </a:p>
          <a:p>
            <a:r>
              <a:rPr lang="en-US" sz="3200">
                <a:solidFill>
                  <a:srgbClr val="333B41"/>
                </a:solidFill>
                <a:latin typeface="Libre Baskerville"/>
              </a:rPr>
              <a:t>•Throughout the colonies, enslavement of Africans became a racial, lifelong, and hereditary condition. </a:t>
            </a:r>
          </a:p>
          <a:p>
            <a:endParaRPr lang="en-US" sz="3200">
              <a:solidFill>
                <a:srgbClr val="333B41"/>
              </a:solidFill>
              <a:latin typeface="Libre Baskerville"/>
            </a:endParaRPr>
          </a:p>
          <a:p>
            <a:endParaRPr lang="en-US" sz="3200">
              <a:solidFill>
                <a:srgbClr val="333B41"/>
              </a:solidFill>
              <a:latin typeface="Libre Baskerville"/>
            </a:endParaRPr>
          </a:p>
          <a:p>
            <a:pPr algn="l"/>
            <a:endParaRPr lang="en-US"/>
          </a:p>
        </p:txBody>
      </p:sp>
    </p:spTree>
    <p:extLst>
      <p:ext uri="{BB962C8B-B14F-4D97-AF65-F5344CB8AC3E}">
        <p14:creationId xmlns:p14="http://schemas.microsoft.com/office/powerpoint/2010/main" val="21873002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977834-E894-E883-A749-E778D64681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D722F9-5E12-6C16-1E45-15579406EB54}"/>
              </a:ext>
            </a:extLst>
          </p:cNvPr>
          <p:cNvSpPr>
            <a:spLocks noGrp="1"/>
          </p:cNvSpPr>
          <p:nvPr>
            <p:ph type="title"/>
          </p:nvPr>
        </p:nvSpPr>
        <p:spPr/>
        <p:txBody>
          <a:bodyPr>
            <a:normAutofit fontScale="90000"/>
          </a:bodyPr>
          <a:lstStyle/>
          <a:p>
            <a:r>
              <a:rPr lang="en-US">
                <a:solidFill>
                  <a:schemeClr val="tx1"/>
                </a:solidFill>
              </a:rPr>
              <a:t>Slavery in the Colonies</a:t>
            </a:r>
          </a:p>
        </p:txBody>
      </p:sp>
      <p:sp>
        <p:nvSpPr>
          <p:cNvPr id="3" name="Slide Number Placeholder 2">
            <a:extLst>
              <a:ext uri="{FF2B5EF4-FFF2-40B4-BE49-F238E27FC236}">
                <a16:creationId xmlns:a16="http://schemas.microsoft.com/office/drawing/2014/main" id="{76AA60E4-4BBF-7304-59E8-84E070AF05E0}"/>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a:t>4</a:t>
            </a:fld>
            <a:endParaRPr lang="en-US"/>
          </a:p>
        </p:txBody>
      </p:sp>
      <p:sp>
        <p:nvSpPr>
          <p:cNvPr id="6" name="TextBox 5">
            <a:extLst>
              <a:ext uri="{FF2B5EF4-FFF2-40B4-BE49-F238E27FC236}">
                <a16:creationId xmlns:a16="http://schemas.microsoft.com/office/drawing/2014/main" id="{A9BA460B-8BF7-7543-AA64-56FC14A08D2F}"/>
              </a:ext>
            </a:extLst>
          </p:cNvPr>
          <p:cNvSpPr txBox="1"/>
          <p:nvPr/>
        </p:nvSpPr>
        <p:spPr>
          <a:xfrm>
            <a:off x="1678965" y="383309"/>
            <a:ext cx="10115356" cy="424731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3200">
              <a:solidFill>
                <a:srgbClr val="333B41"/>
              </a:solidFill>
              <a:latin typeface="Libre Baskerville"/>
            </a:endParaRPr>
          </a:p>
          <a:p>
            <a:r>
              <a:rPr lang="en-US" sz="3200">
                <a:solidFill>
                  <a:srgbClr val="333B41"/>
                </a:solidFill>
                <a:latin typeface="Libre Baskerville"/>
              </a:rPr>
              <a:t>•The institution was tied to the larger Atlantic System of trade. </a:t>
            </a:r>
          </a:p>
          <a:p>
            <a:endParaRPr lang="en-US" sz="3200">
              <a:solidFill>
                <a:srgbClr val="333B41"/>
              </a:solidFill>
              <a:latin typeface="Libre Baskerville"/>
            </a:endParaRPr>
          </a:p>
          <a:p>
            <a:r>
              <a:rPr lang="en-US" sz="3200">
                <a:solidFill>
                  <a:srgbClr val="333B41"/>
                </a:solidFill>
              </a:rPr>
              <a:t>•</a:t>
            </a:r>
            <a:r>
              <a:rPr lang="en-US" sz="3200">
                <a:solidFill>
                  <a:srgbClr val="333B41"/>
                </a:solidFill>
                <a:latin typeface="Libre Baskerville"/>
              </a:rPr>
              <a:t>The common thread running throughout the experience of slavery was </a:t>
            </a:r>
            <a:r>
              <a:rPr lang="en-US" sz="3200" b="1">
                <a:solidFill>
                  <a:srgbClr val="333B41"/>
                </a:solidFill>
                <a:latin typeface="Libre Baskerville"/>
              </a:rPr>
              <a:t>injustice</a:t>
            </a:r>
            <a:r>
              <a:rPr lang="en-US" sz="3200">
                <a:solidFill>
                  <a:srgbClr val="333B41"/>
                </a:solidFill>
                <a:latin typeface="Libre Baskerville"/>
              </a:rPr>
              <a:t>, and free and enslaved Blacks resisted this injustice in a variety of ways.</a:t>
            </a:r>
            <a:endParaRPr lang="en-US" sz="3200"/>
          </a:p>
          <a:p>
            <a:pPr algn="l"/>
            <a:endParaRPr lang="en-US"/>
          </a:p>
        </p:txBody>
      </p:sp>
    </p:spTree>
    <p:extLst>
      <p:ext uri="{BB962C8B-B14F-4D97-AF65-F5344CB8AC3E}">
        <p14:creationId xmlns:p14="http://schemas.microsoft.com/office/powerpoint/2010/main" val="1117582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A2225-6C9E-4F14-5843-7EE086EA22E5}"/>
              </a:ext>
            </a:extLst>
          </p:cNvPr>
          <p:cNvSpPr>
            <a:spLocks noGrp="1"/>
          </p:cNvSpPr>
          <p:nvPr>
            <p:ph type="title"/>
          </p:nvPr>
        </p:nvSpPr>
        <p:spPr/>
        <p:txBody>
          <a:bodyPr/>
          <a:lstStyle/>
          <a:p>
            <a:r>
              <a:rPr lang="en-US">
                <a:solidFill>
                  <a:schemeClr val="tx1"/>
                </a:solidFill>
              </a:rPr>
              <a:t>Atlantic Slave Trade</a:t>
            </a:r>
          </a:p>
        </p:txBody>
      </p:sp>
      <p:sp>
        <p:nvSpPr>
          <p:cNvPr id="3" name="Slide Number Placeholder 2">
            <a:extLst>
              <a:ext uri="{FF2B5EF4-FFF2-40B4-BE49-F238E27FC236}">
                <a16:creationId xmlns:a16="http://schemas.microsoft.com/office/drawing/2014/main" id="{4CD701E2-3327-9163-CD8B-A3DB3FFADF49}"/>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a:t>5</a:t>
            </a:fld>
            <a:endParaRPr lang="en-US"/>
          </a:p>
        </p:txBody>
      </p:sp>
      <p:sp>
        <p:nvSpPr>
          <p:cNvPr id="4" name="Text Placeholder 3">
            <a:extLst>
              <a:ext uri="{FF2B5EF4-FFF2-40B4-BE49-F238E27FC236}">
                <a16:creationId xmlns:a16="http://schemas.microsoft.com/office/drawing/2014/main" id="{834CC254-BE0B-9EA0-2949-CD00DA14B2E2}"/>
              </a:ext>
            </a:extLst>
          </p:cNvPr>
          <p:cNvSpPr>
            <a:spLocks noGrp="1"/>
          </p:cNvSpPr>
          <p:nvPr>
            <p:ph type="body" idx="1"/>
          </p:nvPr>
        </p:nvSpPr>
        <p:spPr>
          <a:xfrm>
            <a:off x="1651380" y="395785"/>
            <a:ext cx="3574669" cy="5883870"/>
          </a:xfrm>
        </p:spPr>
        <p:txBody>
          <a:bodyPr/>
          <a:lstStyle/>
          <a:p>
            <a:r>
              <a:rPr lang="en-US" sz="2000">
                <a:solidFill>
                  <a:srgbClr val="333B41"/>
                </a:solidFill>
              </a:rPr>
              <a:t>From the 15th to 19th century, European slave ships carried 12.5 million Africans mostly to the New World. </a:t>
            </a:r>
            <a:endParaRPr lang="en-US"/>
          </a:p>
          <a:p>
            <a:r>
              <a:rPr lang="en-US" sz="2000">
                <a:solidFill>
                  <a:srgbClr val="333B41"/>
                </a:solidFill>
              </a:rPr>
              <a:t>Almost 2 million individuals died before arriving in the New World. </a:t>
            </a:r>
            <a:endParaRPr lang="en-US"/>
          </a:p>
          <a:p>
            <a:r>
              <a:rPr lang="en-US" sz="2000">
                <a:solidFill>
                  <a:srgbClr val="333B41"/>
                </a:solidFill>
              </a:rPr>
              <a:t>The majority of enslaved people went to South America and the Caribbean. </a:t>
            </a:r>
            <a:endParaRPr lang="en-US"/>
          </a:p>
          <a:p>
            <a:r>
              <a:rPr lang="en-US" sz="2000">
                <a:solidFill>
                  <a:srgbClr val="333B41"/>
                </a:solidFill>
              </a:rPr>
              <a:t>About five percent of the human cargo in the slave trade landed in British North America.</a:t>
            </a:r>
            <a:endParaRPr lang="en-US"/>
          </a:p>
          <a:p>
            <a:endParaRPr lang="en-US"/>
          </a:p>
        </p:txBody>
      </p:sp>
      <p:pic>
        <p:nvPicPr>
          <p:cNvPr id="6" name="Picture 5" descr="A map shows the routes that were used in the course of the slave trade and the number of enslaved people who traveled each route. Slaves traveled from Africa to South and Central America and well as to the Middle East and within Africa itself.">
            <a:extLst>
              <a:ext uri="{FF2B5EF4-FFF2-40B4-BE49-F238E27FC236}">
                <a16:creationId xmlns:a16="http://schemas.microsoft.com/office/drawing/2014/main" id="{8B7EFBDE-DC60-EF54-65C0-A584E705BC3D}"/>
              </a:ext>
            </a:extLst>
          </p:cNvPr>
          <p:cNvPicPr>
            <a:picLocks noChangeAspect="1"/>
          </p:cNvPicPr>
          <p:nvPr/>
        </p:nvPicPr>
        <p:blipFill>
          <a:blip r:embed="rId2"/>
          <a:stretch>
            <a:fillRect/>
          </a:stretch>
        </p:blipFill>
        <p:spPr>
          <a:xfrm>
            <a:off x="5428346" y="397092"/>
            <a:ext cx="6561305" cy="5208796"/>
          </a:xfrm>
          <a:prstGeom prst="rect">
            <a:avLst/>
          </a:prstGeom>
        </p:spPr>
      </p:pic>
      <p:sp>
        <p:nvSpPr>
          <p:cNvPr id="7" name="TextBox 6">
            <a:extLst>
              <a:ext uri="{FF2B5EF4-FFF2-40B4-BE49-F238E27FC236}">
                <a16:creationId xmlns:a16="http://schemas.microsoft.com/office/drawing/2014/main" id="{7FA00393-BF5E-2A2B-5507-DEAD63ED8AC2}"/>
              </a:ext>
            </a:extLst>
          </p:cNvPr>
          <p:cNvSpPr txBox="1"/>
          <p:nvPr/>
        </p:nvSpPr>
        <p:spPr>
          <a:xfrm>
            <a:off x="6144638" y="5771744"/>
            <a:ext cx="5382638" cy="6001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i="1">
                <a:solidFill>
                  <a:srgbClr val="1C3360"/>
                </a:solidFill>
                <a:latin typeface="Libre Franklin"/>
              </a:rPr>
              <a:t>This map shows the routes that were used in the Atlantic slave trade. The majority of slaves were sent to the plantations and mines of Brazil. (attribution: Copyright Rice University, OpenStax, under CC BY 4.0 license)</a:t>
            </a:r>
            <a:endParaRPr lang="en-US"/>
          </a:p>
        </p:txBody>
      </p:sp>
    </p:spTree>
    <p:extLst>
      <p:ext uri="{BB962C8B-B14F-4D97-AF65-F5344CB8AC3E}">
        <p14:creationId xmlns:p14="http://schemas.microsoft.com/office/powerpoint/2010/main" val="3602659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E2949-6B1A-DB43-6A37-1A7E752CFCEB}"/>
              </a:ext>
            </a:extLst>
          </p:cNvPr>
          <p:cNvSpPr>
            <a:spLocks noGrp="1"/>
          </p:cNvSpPr>
          <p:nvPr>
            <p:ph type="title"/>
          </p:nvPr>
        </p:nvSpPr>
        <p:spPr/>
        <p:txBody>
          <a:bodyPr/>
          <a:lstStyle/>
          <a:p>
            <a:r>
              <a:rPr lang="en-US">
                <a:solidFill>
                  <a:schemeClr val="tx1"/>
                </a:solidFill>
              </a:rPr>
              <a:t>The Middle Passage</a:t>
            </a:r>
          </a:p>
        </p:txBody>
      </p:sp>
      <p:sp>
        <p:nvSpPr>
          <p:cNvPr id="3" name="Slide Number Placeholder 2">
            <a:extLst>
              <a:ext uri="{FF2B5EF4-FFF2-40B4-BE49-F238E27FC236}">
                <a16:creationId xmlns:a16="http://schemas.microsoft.com/office/drawing/2014/main" id="{8CF91E85-349B-AB91-8AD4-B203B2D6220E}"/>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a:t>6</a:t>
            </a:fld>
            <a:endParaRPr lang="en-US"/>
          </a:p>
        </p:txBody>
      </p:sp>
      <p:sp>
        <p:nvSpPr>
          <p:cNvPr id="4" name="Text Placeholder 3">
            <a:extLst>
              <a:ext uri="{FF2B5EF4-FFF2-40B4-BE49-F238E27FC236}">
                <a16:creationId xmlns:a16="http://schemas.microsoft.com/office/drawing/2014/main" id="{23D4E39C-C61A-DFE8-8410-9F68D245C83E}"/>
              </a:ext>
            </a:extLst>
          </p:cNvPr>
          <p:cNvSpPr>
            <a:spLocks noGrp="1"/>
          </p:cNvSpPr>
          <p:nvPr>
            <p:ph type="body" idx="1"/>
          </p:nvPr>
        </p:nvSpPr>
        <p:spPr>
          <a:xfrm>
            <a:off x="1651380" y="1244049"/>
            <a:ext cx="3591295" cy="5093115"/>
          </a:xfrm>
        </p:spPr>
        <p:txBody>
          <a:bodyPr/>
          <a:lstStyle/>
          <a:p>
            <a:r>
              <a:rPr lang="en-US" sz="2400">
                <a:solidFill>
                  <a:srgbClr val="333B41"/>
                </a:solidFill>
              </a:rPr>
              <a:t>Conditions on board slave ships were crowded, dirty, and full of disease. </a:t>
            </a:r>
            <a:endParaRPr lang="en-US"/>
          </a:p>
          <a:p>
            <a:r>
              <a:rPr lang="en-US" sz="2400">
                <a:solidFill>
                  <a:srgbClr val="333B41"/>
                </a:solidFill>
              </a:rPr>
              <a:t>Some refused to eat or jumped overboard to die by suicide rather than face the unknown.</a:t>
            </a:r>
            <a:endParaRPr lang="en-US"/>
          </a:p>
          <a:p>
            <a:endParaRPr lang="en-US"/>
          </a:p>
        </p:txBody>
      </p:sp>
      <p:pic>
        <p:nvPicPr>
          <p:cNvPr id="6" name="Picture 5" descr="An image shows a drawing of the sections of a slave ship: from the top and a longitudinal section, as well as the dimensions.">
            <a:extLst>
              <a:ext uri="{FF2B5EF4-FFF2-40B4-BE49-F238E27FC236}">
                <a16:creationId xmlns:a16="http://schemas.microsoft.com/office/drawing/2014/main" id="{2C2D6414-6C1B-B47B-C36F-130406F5DF42}"/>
              </a:ext>
            </a:extLst>
          </p:cNvPr>
          <p:cNvPicPr>
            <a:picLocks noChangeAspect="1"/>
          </p:cNvPicPr>
          <p:nvPr/>
        </p:nvPicPr>
        <p:blipFill>
          <a:blip r:embed="rId2"/>
          <a:stretch>
            <a:fillRect/>
          </a:stretch>
        </p:blipFill>
        <p:spPr>
          <a:xfrm>
            <a:off x="5316922" y="1261560"/>
            <a:ext cx="6229927" cy="3905011"/>
          </a:xfrm>
          <a:prstGeom prst="rect">
            <a:avLst/>
          </a:prstGeom>
        </p:spPr>
      </p:pic>
    </p:spTree>
    <p:extLst>
      <p:ext uri="{BB962C8B-B14F-4D97-AF65-F5344CB8AC3E}">
        <p14:creationId xmlns:p14="http://schemas.microsoft.com/office/powerpoint/2010/main" val="3359034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C8D0E-CFC3-8EBB-6E97-9F63D8C2C02B}"/>
              </a:ext>
            </a:extLst>
          </p:cNvPr>
          <p:cNvSpPr>
            <a:spLocks noGrp="1"/>
          </p:cNvSpPr>
          <p:nvPr>
            <p:ph type="title"/>
          </p:nvPr>
        </p:nvSpPr>
        <p:spPr/>
        <p:txBody>
          <a:bodyPr>
            <a:normAutofit fontScale="90000"/>
          </a:bodyPr>
          <a:lstStyle/>
          <a:p>
            <a:r>
              <a:rPr lang="en-US">
                <a:solidFill>
                  <a:schemeClr val="tx1"/>
                </a:solidFill>
              </a:rPr>
              <a:t>Enslaved Blacks in the Colonies </a:t>
            </a:r>
          </a:p>
        </p:txBody>
      </p:sp>
      <p:sp>
        <p:nvSpPr>
          <p:cNvPr id="3" name="Slide Number Placeholder 2">
            <a:extLst>
              <a:ext uri="{FF2B5EF4-FFF2-40B4-BE49-F238E27FC236}">
                <a16:creationId xmlns:a16="http://schemas.microsoft.com/office/drawing/2014/main" id="{3C685E91-B903-C3E6-6D87-E237F6F4F958}"/>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a:t>7</a:t>
            </a:fld>
            <a:endParaRPr lang="en-US"/>
          </a:p>
        </p:txBody>
      </p:sp>
      <p:sp>
        <p:nvSpPr>
          <p:cNvPr id="4" name="Text Placeholder 3">
            <a:extLst>
              <a:ext uri="{FF2B5EF4-FFF2-40B4-BE49-F238E27FC236}">
                <a16:creationId xmlns:a16="http://schemas.microsoft.com/office/drawing/2014/main" id="{90153261-B3BB-23DC-F18A-31FA2D341AC0}"/>
              </a:ext>
            </a:extLst>
          </p:cNvPr>
          <p:cNvSpPr>
            <a:spLocks noGrp="1"/>
          </p:cNvSpPr>
          <p:nvPr>
            <p:ph type="body" idx="1"/>
          </p:nvPr>
        </p:nvSpPr>
        <p:spPr>
          <a:xfrm>
            <a:off x="1651380" y="280766"/>
            <a:ext cx="10140286" cy="5883870"/>
          </a:xfrm>
        </p:spPr>
        <p:txBody>
          <a:bodyPr spcFirstLastPara="1" wrap="square" lIns="91425" tIns="45700" rIns="91425" bIns="45700" anchor="t" anchorCtr="0">
            <a:noAutofit/>
          </a:bodyPr>
          <a:lstStyle/>
          <a:p>
            <a:r>
              <a:rPr lang="en-US">
                <a:solidFill>
                  <a:srgbClr val="333B41"/>
                </a:solidFill>
              </a:rPr>
              <a:t>The experiences of African Americans in the 13 colonies were different based on region.</a:t>
            </a:r>
          </a:p>
          <a:p>
            <a:endParaRPr lang="en-US">
              <a:solidFill>
                <a:srgbClr val="333B41"/>
              </a:solidFill>
              <a:cs typeface="Arial"/>
            </a:endParaRPr>
          </a:p>
          <a:p>
            <a:r>
              <a:rPr lang="en-US">
                <a:solidFill>
                  <a:srgbClr val="333B41"/>
                </a:solidFill>
              </a:rPr>
              <a:t>The climate, geography, agriculture, laws, and culture shaped enslavement.  </a:t>
            </a:r>
            <a:endParaRPr lang="en-US"/>
          </a:p>
          <a:p>
            <a:endParaRPr lang="en-US"/>
          </a:p>
          <a:p>
            <a:r>
              <a:rPr lang="en-US">
                <a:solidFill>
                  <a:srgbClr val="333B41"/>
                </a:solidFill>
              </a:rPr>
              <a:t>However, slavery throughout British North America was a racial, lifetime, and hereditary condition. </a:t>
            </a:r>
            <a:endParaRPr lang="en-US"/>
          </a:p>
          <a:p>
            <a:endParaRPr lang="en-US">
              <a:solidFill>
                <a:srgbClr val="333B41"/>
              </a:solidFill>
              <a:cs typeface="Arial"/>
            </a:endParaRPr>
          </a:p>
          <a:p>
            <a:r>
              <a:rPr lang="en-US" b="1">
                <a:solidFill>
                  <a:srgbClr val="333B41"/>
                </a:solidFill>
              </a:rPr>
              <a:t>Slavery was a system of coerced or forced labor that violated the enslaved person’s natural rights of liberty and consent.</a:t>
            </a:r>
            <a:endParaRPr lang="en-US"/>
          </a:p>
          <a:p>
            <a:endParaRPr lang="en-US"/>
          </a:p>
        </p:txBody>
      </p:sp>
    </p:spTree>
    <p:extLst>
      <p:ext uri="{BB962C8B-B14F-4D97-AF65-F5344CB8AC3E}">
        <p14:creationId xmlns:p14="http://schemas.microsoft.com/office/powerpoint/2010/main" val="10272623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1B6AD-66ED-B02E-984C-3F02ACE2265F}"/>
              </a:ext>
            </a:extLst>
          </p:cNvPr>
          <p:cNvSpPr>
            <a:spLocks noGrp="1"/>
          </p:cNvSpPr>
          <p:nvPr>
            <p:ph type="title"/>
          </p:nvPr>
        </p:nvSpPr>
        <p:spPr>
          <a:xfrm>
            <a:off x="212835" y="314905"/>
            <a:ext cx="11766331" cy="676452"/>
          </a:xfrm>
        </p:spPr>
        <p:txBody>
          <a:bodyPr/>
          <a:lstStyle/>
          <a:p>
            <a:r>
              <a:rPr lang="en-US" sz="4000">
                <a:solidFill>
                  <a:schemeClr val="accent2"/>
                </a:solidFill>
              </a:rPr>
              <a:t>Graphic Organizer </a:t>
            </a:r>
            <a:endParaRPr lang="en-US">
              <a:solidFill>
                <a:schemeClr val="accent2"/>
              </a:solidFill>
            </a:endParaRPr>
          </a:p>
          <a:p>
            <a:endParaRPr lang="en-US"/>
          </a:p>
        </p:txBody>
      </p:sp>
      <p:sp>
        <p:nvSpPr>
          <p:cNvPr id="3" name="Slide Number Placeholder 2">
            <a:extLst>
              <a:ext uri="{FF2B5EF4-FFF2-40B4-BE49-F238E27FC236}">
                <a16:creationId xmlns:a16="http://schemas.microsoft.com/office/drawing/2014/main" id="{3361C0BF-EFEE-78AB-C0ED-CFDEE67E03A5}"/>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a:t>8</a:t>
            </a:fld>
            <a:endParaRPr lang="en-US"/>
          </a:p>
        </p:txBody>
      </p:sp>
      <p:graphicFrame>
        <p:nvGraphicFramePr>
          <p:cNvPr id="9" name="Table 8">
            <a:extLst>
              <a:ext uri="{FF2B5EF4-FFF2-40B4-BE49-F238E27FC236}">
                <a16:creationId xmlns:a16="http://schemas.microsoft.com/office/drawing/2014/main" id="{1149BAD7-F78E-5FB3-FF5C-06DCB9105590}"/>
              </a:ext>
            </a:extLst>
          </p:cNvPr>
          <p:cNvGraphicFramePr>
            <a:graphicFrameLocks noGrp="1"/>
          </p:cNvGraphicFramePr>
          <p:nvPr>
            <p:extLst>
              <p:ext uri="{D42A27DB-BD31-4B8C-83A1-F6EECF244321}">
                <p14:modId xmlns:p14="http://schemas.microsoft.com/office/powerpoint/2010/main" val="3142417688"/>
              </p:ext>
            </p:extLst>
          </p:nvPr>
        </p:nvGraphicFramePr>
        <p:xfrm>
          <a:off x="1280160" y="1714500"/>
          <a:ext cx="9997467" cy="5303520"/>
        </p:xfrm>
        <a:graphic>
          <a:graphicData uri="http://schemas.openxmlformats.org/drawingml/2006/table">
            <a:tbl>
              <a:tblPr firstRow="1" bandRow="1">
                <a:tableStyleId>{5C22544A-7EE6-4342-B048-85BDC9FD1C3A}</a:tableStyleId>
              </a:tblPr>
              <a:tblGrid>
                <a:gridCol w="3332489">
                  <a:extLst>
                    <a:ext uri="{9D8B030D-6E8A-4147-A177-3AD203B41FA5}">
                      <a16:colId xmlns:a16="http://schemas.microsoft.com/office/drawing/2014/main" val="1178211181"/>
                    </a:ext>
                  </a:extLst>
                </a:gridCol>
                <a:gridCol w="3332489">
                  <a:extLst>
                    <a:ext uri="{9D8B030D-6E8A-4147-A177-3AD203B41FA5}">
                      <a16:colId xmlns:a16="http://schemas.microsoft.com/office/drawing/2014/main" val="584044249"/>
                    </a:ext>
                  </a:extLst>
                </a:gridCol>
                <a:gridCol w="3332489">
                  <a:extLst>
                    <a:ext uri="{9D8B030D-6E8A-4147-A177-3AD203B41FA5}">
                      <a16:colId xmlns:a16="http://schemas.microsoft.com/office/drawing/2014/main" val="1358097007"/>
                    </a:ext>
                  </a:extLst>
                </a:gridCol>
              </a:tblGrid>
              <a:tr h="702169">
                <a:tc>
                  <a:txBody>
                    <a:bodyPr/>
                    <a:lstStyle/>
                    <a:p>
                      <a:r>
                        <a:rPr lang="en-US" b="1">
                          <a:latin typeface="Libre Franklin Black"/>
                        </a:rPr>
                        <a:t>Source</a:t>
                      </a:r>
                    </a:p>
                  </a:txBody>
                  <a:tcPr>
                    <a:solidFill>
                      <a:schemeClr val="accent2"/>
                    </a:solidFill>
                  </a:tcPr>
                </a:tc>
                <a:tc>
                  <a:txBody>
                    <a:bodyPr/>
                    <a:lstStyle/>
                    <a:p>
                      <a:pPr lvl="0">
                        <a:buNone/>
                      </a:pPr>
                      <a:r>
                        <a:rPr lang="en-US" sz="1400" b="1" i="0" u="none" strike="noStrike" noProof="0">
                          <a:latin typeface="Libre Franklin Black"/>
                        </a:rPr>
                        <a:t>Shrink the text: What does this source tell us about slavery in colonial Virginia?</a:t>
                      </a:r>
                      <a:endParaRPr lang="en-US" b="1">
                        <a:latin typeface="Libre Franklin Black"/>
                      </a:endParaRPr>
                    </a:p>
                  </a:txBody>
                  <a:tcPr>
                    <a:solidFill>
                      <a:schemeClr val="accent2"/>
                    </a:solidFill>
                  </a:tcPr>
                </a:tc>
                <a:tc>
                  <a:txBody>
                    <a:bodyPr/>
                    <a:lstStyle/>
                    <a:p>
                      <a:pPr lvl="0">
                        <a:buNone/>
                      </a:pPr>
                      <a:r>
                        <a:rPr lang="en-US" sz="1400" b="1" i="0" u="none" strike="noStrike" noProof="0">
                          <a:latin typeface="Libre Franklin Black"/>
                        </a:rPr>
                        <a:t>What questions do I still have about this source?</a:t>
                      </a:r>
                      <a:endParaRPr lang="en-US" b="1">
                        <a:latin typeface="Libre Franklin Black"/>
                      </a:endParaRPr>
                    </a:p>
                  </a:txBody>
                  <a:tcPr>
                    <a:solidFill>
                      <a:schemeClr val="accent2"/>
                    </a:solidFill>
                  </a:tcPr>
                </a:tc>
                <a:extLst>
                  <a:ext uri="{0D108BD9-81ED-4DB2-BD59-A6C34878D82A}">
                    <a16:rowId xmlns:a16="http://schemas.microsoft.com/office/drawing/2014/main" val="1199944369"/>
                  </a:ext>
                </a:extLst>
              </a:tr>
              <a:tr h="1316566">
                <a:tc>
                  <a:txBody>
                    <a:bodyPr/>
                    <a:lstStyle/>
                    <a:p>
                      <a:pPr lvl="0">
                        <a:buNone/>
                      </a:pPr>
                      <a:r>
                        <a:rPr lang="en-US" sz="1600" b="1" i="0" u="none" strike="noStrike" noProof="0">
                          <a:latin typeface="Libre Baskerville"/>
                        </a:rPr>
                        <a:t>Virginia Governor’s Council reply to the petition of Matthew Ashby, November 27,1769</a:t>
                      </a:r>
                      <a:endParaRPr lang="en-US" sz="1600" b="1">
                        <a:latin typeface="Libre Baskerville"/>
                      </a:endParaRPr>
                    </a:p>
                  </a:txBody>
                  <a:tcPr/>
                </a:tc>
                <a:tc>
                  <a:txBody>
                    <a:bodyPr/>
                    <a:lstStyle/>
                    <a:p>
                      <a:endParaRPr lang="en-US">
                        <a:latin typeface="Libre Baskerville"/>
                      </a:endParaRPr>
                    </a:p>
                  </a:txBody>
                  <a:tcPr/>
                </a:tc>
                <a:tc>
                  <a:txBody>
                    <a:bodyPr/>
                    <a:lstStyle/>
                    <a:p>
                      <a:pPr lvl="0">
                        <a:buNone/>
                      </a:pPr>
                      <a:r>
                        <a:rPr lang="en-US" sz="1800" b="0" i="0" u="none" strike="noStrike" noProof="0">
                          <a:latin typeface="Caveat"/>
                        </a:rPr>
                        <a:t>What jobs did Matthew Ashby have as a freeman? When and where did Matthew Ashby get to see his family when they were enslaved? How was Matthew Ashby treated as a free man?</a:t>
                      </a:r>
                      <a:endParaRPr lang="en-US" sz="1800">
                        <a:latin typeface="Caveat"/>
                      </a:endParaRPr>
                    </a:p>
                  </a:txBody>
                  <a:tcPr/>
                </a:tc>
                <a:extLst>
                  <a:ext uri="{0D108BD9-81ED-4DB2-BD59-A6C34878D82A}">
                    <a16:rowId xmlns:a16="http://schemas.microsoft.com/office/drawing/2014/main" val="274659884"/>
                  </a:ext>
                </a:extLst>
              </a:tr>
              <a:tr h="906967">
                <a:tc>
                  <a:txBody>
                    <a:bodyPr/>
                    <a:lstStyle/>
                    <a:p>
                      <a:pPr lvl="0">
                        <a:buNone/>
                      </a:pPr>
                      <a:r>
                        <a:rPr lang="en-US" sz="1600" b="1" i="0" u="none" strike="noStrike" noProof="0">
                          <a:latin typeface="Libre Baskerville"/>
                        </a:rPr>
                        <a:t>Runaway ad for Jude, October 28,1768</a:t>
                      </a:r>
                      <a:endParaRPr lang="en-US" sz="1600" b="1">
                        <a:latin typeface="Libre Baskerville"/>
                      </a:endParaRPr>
                    </a:p>
                  </a:txBody>
                  <a:tcPr/>
                </a:tc>
                <a:tc>
                  <a:txBody>
                    <a:bodyPr/>
                    <a:lstStyle/>
                    <a:p>
                      <a:endParaRPr lang="en-US">
                        <a:latin typeface="Libre Baskerville"/>
                      </a:endParaRPr>
                    </a:p>
                    <a:p>
                      <a:pPr lvl="0">
                        <a:buNone/>
                      </a:pPr>
                      <a:endParaRPr lang="en-US">
                        <a:latin typeface="Libre Baskerville"/>
                      </a:endParaRPr>
                    </a:p>
                    <a:p>
                      <a:pPr lvl="0">
                        <a:buNone/>
                      </a:pPr>
                      <a:endParaRPr lang="en-US">
                        <a:latin typeface="Libre Baskerville"/>
                      </a:endParaRPr>
                    </a:p>
                    <a:p>
                      <a:pPr lvl="0">
                        <a:buNone/>
                      </a:pPr>
                      <a:endParaRPr lang="en-US">
                        <a:latin typeface="Libre Baskerville"/>
                      </a:endParaRPr>
                    </a:p>
                  </a:txBody>
                  <a:tcPr/>
                </a:tc>
                <a:tc>
                  <a:txBody>
                    <a:bodyPr/>
                    <a:lstStyle/>
                    <a:p>
                      <a:endParaRPr lang="en-US">
                        <a:latin typeface="Libre Baskerville"/>
                      </a:endParaRPr>
                    </a:p>
                  </a:txBody>
                  <a:tcPr/>
                </a:tc>
                <a:extLst>
                  <a:ext uri="{0D108BD9-81ED-4DB2-BD59-A6C34878D82A}">
                    <a16:rowId xmlns:a16="http://schemas.microsoft.com/office/drawing/2014/main" val="4062190897"/>
                  </a:ext>
                </a:extLst>
              </a:tr>
              <a:tr h="906967">
                <a:tc>
                  <a:txBody>
                    <a:bodyPr/>
                    <a:lstStyle/>
                    <a:p>
                      <a:pPr lvl="0">
                        <a:buNone/>
                      </a:pPr>
                      <a:r>
                        <a:rPr lang="en-US" sz="1600" b="1" i="0" u="none" strike="noStrike" noProof="0">
                          <a:latin typeface="Libre Baskerville"/>
                        </a:rPr>
                        <a:t>Runaway ad for Frank, August 27,1771</a:t>
                      </a:r>
                      <a:endParaRPr lang="en-US" sz="1600" b="1">
                        <a:latin typeface="Libre Baskerville"/>
                      </a:endParaRPr>
                    </a:p>
                  </a:txBody>
                  <a:tcPr/>
                </a:tc>
                <a:tc>
                  <a:txBody>
                    <a:bodyPr/>
                    <a:lstStyle/>
                    <a:p>
                      <a:endParaRPr lang="en-US">
                        <a:latin typeface="Libre Baskerville"/>
                      </a:endParaRPr>
                    </a:p>
                    <a:p>
                      <a:pPr lvl="0">
                        <a:buNone/>
                      </a:pPr>
                      <a:endParaRPr lang="en-US">
                        <a:latin typeface="Libre Baskerville"/>
                      </a:endParaRPr>
                    </a:p>
                    <a:p>
                      <a:pPr lvl="0">
                        <a:buNone/>
                      </a:pPr>
                      <a:endParaRPr lang="en-US">
                        <a:latin typeface="Libre Baskerville"/>
                      </a:endParaRPr>
                    </a:p>
                    <a:p>
                      <a:pPr lvl="0">
                        <a:buNone/>
                      </a:pPr>
                      <a:endParaRPr lang="en-US">
                        <a:latin typeface="Libre Baskerville"/>
                      </a:endParaRPr>
                    </a:p>
                  </a:txBody>
                  <a:tcPr/>
                </a:tc>
                <a:tc>
                  <a:txBody>
                    <a:bodyPr/>
                    <a:lstStyle/>
                    <a:p>
                      <a:endParaRPr lang="en-US">
                        <a:latin typeface="Libre Baskerville"/>
                      </a:endParaRPr>
                    </a:p>
                  </a:txBody>
                  <a:tcPr/>
                </a:tc>
                <a:extLst>
                  <a:ext uri="{0D108BD9-81ED-4DB2-BD59-A6C34878D82A}">
                    <a16:rowId xmlns:a16="http://schemas.microsoft.com/office/drawing/2014/main" val="862083126"/>
                  </a:ext>
                </a:extLst>
              </a:tr>
              <a:tr h="906967">
                <a:tc>
                  <a:txBody>
                    <a:bodyPr/>
                    <a:lstStyle/>
                    <a:p>
                      <a:pPr lvl="0">
                        <a:buNone/>
                      </a:pPr>
                      <a:r>
                        <a:rPr lang="en-US" sz="1600" b="1" i="0" u="none" strike="noStrike" noProof="0">
                          <a:latin typeface="Libre Baskerville"/>
                        </a:rPr>
                        <a:t>Runaway ad for Walton, 1774</a:t>
                      </a:r>
                      <a:endParaRPr lang="en-US" sz="1600" b="1">
                        <a:latin typeface="Libre Baskerville"/>
                      </a:endParaRPr>
                    </a:p>
                  </a:txBody>
                  <a:tcPr/>
                </a:tc>
                <a:tc>
                  <a:txBody>
                    <a:bodyPr/>
                    <a:lstStyle/>
                    <a:p>
                      <a:pPr lvl="0">
                        <a:buNone/>
                      </a:pPr>
                      <a:endParaRPr lang="en-US">
                        <a:latin typeface="Libre Baskerville"/>
                      </a:endParaRPr>
                    </a:p>
                    <a:p>
                      <a:pPr lvl="0">
                        <a:buNone/>
                      </a:pPr>
                      <a:endParaRPr lang="en-US">
                        <a:latin typeface="Libre Baskerville"/>
                      </a:endParaRPr>
                    </a:p>
                    <a:p>
                      <a:pPr lvl="0">
                        <a:buNone/>
                      </a:pPr>
                      <a:endParaRPr lang="en-US">
                        <a:latin typeface="Libre Baskerville"/>
                      </a:endParaRPr>
                    </a:p>
                    <a:p>
                      <a:pPr lvl="0">
                        <a:buNone/>
                      </a:pPr>
                      <a:endParaRPr lang="en-US">
                        <a:latin typeface="Libre Baskerville"/>
                      </a:endParaRPr>
                    </a:p>
                  </a:txBody>
                  <a:tcPr/>
                </a:tc>
                <a:tc>
                  <a:txBody>
                    <a:bodyPr/>
                    <a:lstStyle/>
                    <a:p>
                      <a:pPr lvl="0">
                        <a:buNone/>
                      </a:pPr>
                      <a:endParaRPr lang="en-US">
                        <a:latin typeface="Libre Baskerville"/>
                      </a:endParaRPr>
                    </a:p>
                  </a:txBody>
                  <a:tcPr/>
                </a:tc>
                <a:extLst>
                  <a:ext uri="{0D108BD9-81ED-4DB2-BD59-A6C34878D82A}">
                    <a16:rowId xmlns:a16="http://schemas.microsoft.com/office/drawing/2014/main" val="3830293997"/>
                  </a:ext>
                </a:extLst>
              </a:tr>
            </a:tbl>
          </a:graphicData>
        </a:graphic>
      </p:graphicFrame>
      <p:sp>
        <p:nvSpPr>
          <p:cNvPr id="4" name="TextBox 3">
            <a:extLst>
              <a:ext uri="{FF2B5EF4-FFF2-40B4-BE49-F238E27FC236}">
                <a16:creationId xmlns:a16="http://schemas.microsoft.com/office/drawing/2014/main" id="{C4CF8690-B1E5-F7AB-A002-D92A76C1A7E2}"/>
              </a:ext>
            </a:extLst>
          </p:cNvPr>
          <p:cNvSpPr txBox="1"/>
          <p:nvPr/>
        </p:nvSpPr>
        <p:spPr>
          <a:xfrm>
            <a:off x="537533" y="650133"/>
            <a:ext cx="10566070"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chemeClr val="tx1"/>
                </a:solidFill>
                <a:latin typeface="Libre Franklin Black"/>
              </a:rPr>
              <a:t>Fill in the graphic organizer as you read each primary source. Use question stems “Who, What, When, Where, Why, and How” to help you think of questions you may have about the primary sources. You may not have a question for each stem. However, the goal is to think of additional information you would like to have about the person(s) described in the source. The first source is done for you as an example.</a:t>
            </a:r>
          </a:p>
        </p:txBody>
      </p:sp>
    </p:spTree>
    <p:extLst>
      <p:ext uri="{BB962C8B-B14F-4D97-AF65-F5344CB8AC3E}">
        <p14:creationId xmlns:p14="http://schemas.microsoft.com/office/powerpoint/2010/main" val="12525360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4"/>
          <p:cNvSpPr txBox="1">
            <a:spLocks noGrp="1"/>
          </p:cNvSpPr>
          <p:nvPr>
            <p:ph type="title"/>
          </p:nvPr>
        </p:nvSpPr>
        <p:spPr/>
        <p:txBody>
          <a:bodyPr spcFirstLastPara="1" wrap="square" lIns="91425" tIns="45700" rIns="91425" bIns="45700" anchor="ctr" anchorCtr="0">
            <a:noAutofit/>
          </a:bodyPr>
          <a:lstStyle/>
          <a:p>
            <a:r>
              <a:rPr lang="en-US" sz="3600">
                <a:solidFill>
                  <a:schemeClr val="tx1"/>
                </a:solidFill>
              </a:rPr>
              <a:t>Background Information: Source 1</a:t>
            </a:r>
          </a:p>
        </p:txBody>
      </p:sp>
      <p:sp>
        <p:nvSpPr>
          <p:cNvPr id="92" name="Google Shape;92;p14"/>
          <p:cNvSpPr txBox="1">
            <a:spLocks noGrp="1"/>
          </p:cNvSpPr>
          <p:nvPr>
            <p:ph type="sldNum" idx="12"/>
          </p:nvPr>
        </p:nvSpPr>
        <p:spPr/>
        <p:txBody>
          <a:bodyPr spcFirstLastPara="1" wrap="square" lIns="91425" tIns="45700" rIns="91425" bIns="45700" anchor="ctr" anchorCtr="0">
            <a:normAutofit/>
          </a:bodyPr>
          <a:lstStyle/>
          <a:p>
            <a:pPr marL="0" lvl="0" indent="0" rtl="0">
              <a:lnSpc>
                <a:spcPct val="90000"/>
              </a:lnSpc>
              <a:spcBef>
                <a:spcPts val="0"/>
              </a:spcBef>
              <a:spcAft>
                <a:spcPts val="600"/>
              </a:spcAft>
              <a:buSzPts val="1600"/>
              <a:buNone/>
            </a:pPr>
            <a:fld id="{00000000-1234-1234-1234-123412341234}" type="slidenum">
              <a:rPr lang="en-US" sz="1400"/>
              <a:pPr marL="0" lvl="0" indent="0" rtl="0">
                <a:lnSpc>
                  <a:spcPct val="90000"/>
                </a:lnSpc>
                <a:spcBef>
                  <a:spcPts val="0"/>
                </a:spcBef>
                <a:spcAft>
                  <a:spcPts val="600"/>
                </a:spcAft>
                <a:buSzPts val="1600"/>
                <a:buNone/>
              </a:pPr>
              <a:t>9</a:t>
            </a:fld>
            <a:endParaRPr lang="en-US" sz="1400"/>
          </a:p>
        </p:txBody>
      </p:sp>
      <p:sp>
        <p:nvSpPr>
          <p:cNvPr id="2" name="TextBox 1">
            <a:extLst>
              <a:ext uri="{FF2B5EF4-FFF2-40B4-BE49-F238E27FC236}">
                <a16:creationId xmlns:a16="http://schemas.microsoft.com/office/drawing/2014/main" id="{A8622A34-8BEA-0607-84B1-6AA23F029EC2}"/>
              </a:ext>
            </a:extLst>
          </p:cNvPr>
          <p:cNvSpPr txBox="1"/>
          <p:nvPr/>
        </p:nvSpPr>
        <p:spPr>
          <a:xfrm>
            <a:off x="1646553" y="294520"/>
            <a:ext cx="10193158" cy="65864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solidFill>
                  <a:schemeClr val="tx1"/>
                </a:solidFill>
                <a:latin typeface="Libre Baskerville"/>
              </a:rPr>
              <a:t>In 1619, the first Africans arrived in the colony of Virginia.  Slavery was written into law over the next few decades. By 1662, the colony of Virginia passed a hereditary slave law declaring the child of an enslaved mother, regardless of the status of the father, would follow the enslaved status of his/her mother. This law (and others over the next 40 years) created a hereditary, race-based system of forced labor in the colony: Black skin color became equal with enslavement and inferiority. </a:t>
            </a:r>
          </a:p>
          <a:p>
            <a:r>
              <a:rPr lang="en-US" sz="2400">
                <a:solidFill>
                  <a:schemeClr val="tx1"/>
                </a:solidFill>
                <a:latin typeface="Libre Baskerville"/>
              </a:rPr>
              <a:t>Matthew Ashby was born to a white mother, an </a:t>
            </a:r>
            <a:r>
              <a:rPr lang="en-US" sz="2400" b="1">
                <a:solidFill>
                  <a:schemeClr val="tx1"/>
                </a:solidFill>
                <a:latin typeface="Libre Baskerville"/>
              </a:rPr>
              <a:t>indentured servant</a:t>
            </a:r>
            <a:r>
              <a:rPr lang="en-US" sz="2400">
                <a:solidFill>
                  <a:schemeClr val="tx1"/>
                </a:solidFill>
                <a:latin typeface="Libre Baskerville"/>
              </a:rPr>
              <a:t> named Mary Ashby, and an unknown man of African descent. As a </a:t>
            </a:r>
            <a:r>
              <a:rPr lang="en-US" sz="2400" b="1">
                <a:solidFill>
                  <a:schemeClr val="tx1"/>
                </a:solidFill>
                <a:latin typeface="Libre Baskerville"/>
              </a:rPr>
              <a:t>mulatto</a:t>
            </a:r>
            <a:r>
              <a:rPr lang="en-US" sz="2400">
                <a:solidFill>
                  <a:schemeClr val="tx1"/>
                </a:solidFill>
                <a:latin typeface="Libre Baskerville"/>
              </a:rPr>
              <a:t> child born to a white mother, Matthew Ashby was required by law to serve as an indentured servant until the age of thirty-one. His mother was also required to pay a fine of 15 </a:t>
            </a:r>
            <a:r>
              <a:rPr lang="en-US" sz="2400" b="1">
                <a:solidFill>
                  <a:schemeClr val="tx1"/>
                </a:solidFill>
                <a:latin typeface="Libre Baskerville"/>
              </a:rPr>
              <a:t>pounds</a:t>
            </a:r>
            <a:r>
              <a:rPr lang="en-US" sz="2400">
                <a:solidFill>
                  <a:schemeClr val="tx1"/>
                </a:solidFill>
                <a:latin typeface="Libre Baskerville"/>
              </a:rPr>
              <a:t> to the church. After being indentured for 30 years, Matthew Ashby worked in Williamsburg, Virginia, as a free man.</a:t>
            </a:r>
          </a:p>
          <a:p>
            <a:pPr algn="l"/>
            <a:endParaRPr lang="en-US"/>
          </a:p>
        </p:txBody>
      </p:sp>
    </p:spTree>
    <p:extLst>
      <p:ext uri="{BB962C8B-B14F-4D97-AF65-F5344CB8AC3E}">
        <p14:creationId xmlns:p14="http://schemas.microsoft.com/office/powerpoint/2010/main" val="2890823493"/>
      </p:ext>
    </p:extLst>
  </p:cSld>
  <p:clrMapOvr>
    <a:masterClrMapping/>
  </p:clrMapOvr>
</p:sld>
</file>

<file path=ppt/theme/theme1.xml><?xml version="1.0" encoding="utf-8"?>
<a:theme xmlns:a="http://schemas.openxmlformats.org/drawingml/2006/main" name="Blank Backgrounds">
  <a:themeElements>
    <a:clrScheme name="BRI Palette">
      <a:dk1>
        <a:srgbClr val="333B41"/>
      </a:dk1>
      <a:lt1>
        <a:srgbClr val="F7F4F1"/>
      </a:lt1>
      <a:dk2>
        <a:srgbClr val="1C335F"/>
      </a:dk2>
      <a:lt2>
        <a:srgbClr val="F7F4F1"/>
      </a:lt2>
      <a:accent1>
        <a:srgbClr val="1C335F"/>
      </a:accent1>
      <a:accent2>
        <a:srgbClr val="FF8300"/>
      </a:accent2>
      <a:accent3>
        <a:srgbClr val="00A6CE"/>
      </a:accent3>
      <a:accent4>
        <a:srgbClr val="3ABEAC"/>
      </a:accent4>
      <a:accent5>
        <a:srgbClr val="CCE9E9"/>
      </a:accent5>
      <a:accent6>
        <a:srgbClr val="2B4F96"/>
      </a:accent6>
      <a:hlink>
        <a:srgbClr val="FFCE9B"/>
      </a:hlink>
      <a:folHlink>
        <a:srgbClr val="75BEB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d5d973b5-b314-4168-add3-dadb8ebcd3bd" xsi:nil="true"/>
    <Lesson xmlns="822e08e5-7231-4e64-b78f-a5a4802c7c1e" xsi:nil="true"/>
    <lcf76f155ced4ddcb4097134ff3c332f xmlns="822e08e5-7231-4e64-b78f-a5a4802c7c1e">
      <Terms xmlns="http://schemas.microsoft.com/office/infopath/2007/PartnerControls"/>
    </lcf76f155ced4ddcb4097134ff3c332f>
    <Image xmlns="822e08e5-7231-4e64-b78f-a5a4802c7c1e" xsi:nil="true"/>
    <Favorite xmlns="822e08e5-7231-4e64-b78f-a5a4802c7c1e">false</Favorit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A90354301156344B9EDF14D65818FF5" ma:contentTypeVersion="25" ma:contentTypeDescription="Create a new document." ma:contentTypeScope="" ma:versionID="d1310258ab6ba4b0e917ae9905a3a9d8">
  <xsd:schema xmlns:xsd="http://www.w3.org/2001/XMLSchema" xmlns:xs="http://www.w3.org/2001/XMLSchema" xmlns:p="http://schemas.microsoft.com/office/2006/metadata/properties" xmlns:ns2="822e08e5-7231-4e64-b78f-a5a4802c7c1e" xmlns:ns3="d5d973b5-b314-4168-add3-dadb8ebcd3bd" targetNamespace="http://schemas.microsoft.com/office/2006/metadata/properties" ma:root="true" ma:fieldsID="ed0b17062d1974eedf230fd113298287" ns2:_="" ns3:_="">
    <xsd:import namespace="822e08e5-7231-4e64-b78f-a5a4802c7c1e"/>
    <xsd:import namespace="d5d973b5-b314-4168-add3-dadb8ebcd3b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LengthInSeconds"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2:MediaServiceOCR" minOccurs="0"/>
                <xsd:element ref="ns2:Image" minOccurs="0"/>
                <xsd:element ref="ns2:Lesson" minOccurs="0"/>
                <xsd:element ref="ns2:Favorite"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22e08e5-7231-4e64-b78f-a5a4802c7c1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Image" ma:index="21" nillable="true" ma:displayName="Image" ma:description="Image" ma:format="Thumbnail" ma:internalName="Image">
      <xsd:simpleType>
        <xsd:restriction base="dms:Unknown"/>
      </xsd:simpleType>
    </xsd:element>
    <xsd:element name="Lesson" ma:index="22" nillable="true" ma:displayName="Lesson" ma:format="Dropdown" ma:internalName="Lesson">
      <xsd:simpleType>
        <xsd:restriction base="dms:Text">
          <xsd:maxLength value="255"/>
        </xsd:restriction>
      </xsd:simpleType>
    </xsd:element>
    <xsd:element name="Favorite" ma:index="23" nillable="true" ma:displayName="Favorite" ma:default="0" ma:internalName="Favorite">
      <xsd:simpleType>
        <xsd:restriction base="dms:Boolea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4d3734e1-e963-4e50-b692-19ac705f710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element name="MediaServiceBillingMetadata" ma:index="29"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5d973b5-b314-4168-add3-dadb8ebcd3b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6" nillable="true" ma:displayName="Taxonomy Catch All Column" ma:hidden="true" ma:list="{9402678a-93c6-4e1e-b88f-c425f8d7ffa0}" ma:internalName="TaxCatchAll" ma:showField="CatchAllData" ma:web="d5d973b5-b314-4168-add3-dadb8ebcd3b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51F8F03-4FDF-4DFF-8867-B41BAB214D64}">
  <ds:schemaRefs>
    <ds:schemaRef ds:uri="http://schemas.microsoft.com/sharepoint/v3/contenttype/forms"/>
  </ds:schemaRefs>
</ds:datastoreItem>
</file>

<file path=customXml/itemProps2.xml><?xml version="1.0" encoding="utf-8"?>
<ds:datastoreItem xmlns:ds="http://schemas.openxmlformats.org/officeDocument/2006/customXml" ds:itemID="{141F0184-EEFD-4BE8-84E2-E83DFDF38E6D}">
  <ds:schemaRefs>
    <ds:schemaRef ds:uri="822e08e5-7231-4e64-b78f-a5a4802c7c1e"/>
    <ds:schemaRef ds:uri="d5d973b5-b314-4168-add3-dadb8ebcd3b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ED8B7AF5-2357-4C8E-B4DC-8AD00202C65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22e08e5-7231-4e64-b78f-a5a4802c7c1e"/>
    <ds:schemaRef ds:uri="d5d973b5-b314-4168-add3-dadb8ebcd3b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24</Slides>
  <Notes>3</Notes>
  <HiddenSlides>1</HiddenSlide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Blank Backgrounds</vt:lpstr>
      <vt:lpstr>Origins of Slavery, Resistance to Slavery</vt:lpstr>
      <vt:lpstr>Objectives</vt:lpstr>
      <vt:lpstr>Slavery in the Colonies</vt:lpstr>
      <vt:lpstr>Slavery in the Colonies</vt:lpstr>
      <vt:lpstr>Atlantic Slave Trade</vt:lpstr>
      <vt:lpstr>The Middle Passage</vt:lpstr>
      <vt:lpstr>Enslaved Blacks in the Colonies </vt:lpstr>
      <vt:lpstr>Graphic Organizer  </vt:lpstr>
      <vt:lpstr>Background Information: Source 1</vt:lpstr>
      <vt:lpstr>Source 1 Vocabulary   Virginia Governor’s Council reply to the petition of Matthew Ashby, November 27, 1769   </vt:lpstr>
      <vt:lpstr>Source 1  Virginia Governor’s Council reply to the petition of Matthew Ashby, November 27, 1769 </vt:lpstr>
      <vt:lpstr>PowerPoint Presentation</vt:lpstr>
      <vt:lpstr>Background Information: Sources 2-4 </vt:lpstr>
      <vt:lpstr>Source 2 Vocabulary Runaway advertisement for Jude, October 28, 1768   </vt:lpstr>
      <vt:lpstr>Source 2 Runaway advertisement for Jude, October 28, 1768</vt:lpstr>
      <vt:lpstr>Source 2 Reading Comprehension Questions </vt:lpstr>
      <vt:lpstr>PowerPoint Presentation</vt:lpstr>
      <vt:lpstr>PowerPoint Presentation</vt:lpstr>
      <vt:lpstr>PowerPoint Presentation</vt:lpstr>
      <vt:lpstr>PowerPoint Presentation</vt:lpstr>
      <vt:lpstr>PowerPoint Presentation</vt:lpstr>
      <vt:lpstr>PowerPoint Presentation</vt:lpstr>
      <vt:lpstr>Now that you have read all the sources...</vt:lpstr>
      <vt:lpstr>Resistance to Enslavement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revision>25</cp:revision>
  <dcterms:modified xsi:type="dcterms:W3CDTF">2025-08-29T13:24:27Z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0x0101000A90354301156344B9EDF14D65818FF5</vt:lpwstr>
  </property>
  <property fmtid="{D5CDD505-2E9C-101B-9397-08002B2CF9AE}" pid="3" name="MediaServiceImageTags">
    <vt:lpwstr/>
  </property>
</Properties>
</file>